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28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8720" y="152028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28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8720" y="3488760"/>
            <a:ext cx="35326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59200"/>
            <a:ext cx="10972080" cy="5029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48876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520280"/>
            <a:ext cx="53542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488760"/>
            <a:ext cx="10972080" cy="179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" name=""/>
          <p:cNvSpPr/>
          <p:nvPr/>
        </p:nvSpPr>
        <p:spPr>
          <a:xfrm>
            <a:off x="333360" y="211428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42" name=""/>
          <p:cNvSpPr txBox="1"/>
          <p:nvPr/>
        </p:nvSpPr>
        <p:spPr>
          <a:xfrm>
            <a:off x="333360" y="1552680"/>
            <a:ext cx="839772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Kubernetes 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サービスとネットワーキング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683280" y="3387240"/>
            <a:ext cx="2107800" cy="1176840"/>
          </a:xfrm>
          <a:custGeom>
            <a:avLst/>
            <a:gdLst/>
            <a:ahLst/>
            <a:rect l="0" t="0" r="r" b="b"/>
            <a:pathLst>
              <a:path w="5855" h="3269">
                <a:moveTo>
                  <a:pt x="0" y="0"/>
                </a:moveTo>
                <a:lnTo>
                  <a:pt x="5855" y="0"/>
                </a:lnTo>
                <a:lnTo>
                  <a:pt x="5855" y="3269"/>
                </a:lnTo>
                <a:lnTo>
                  <a:pt x="0" y="32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4" name=""/>
          <p:cNvSpPr/>
          <p:nvPr/>
        </p:nvSpPr>
        <p:spPr>
          <a:xfrm>
            <a:off x="683280" y="3387240"/>
            <a:ext cx="2107800" cy="1176840"/>
          </a:xfrm>
          <a:custGeom>
            <a:avLst/>
            <a:gdLst/>
            <a:ahLst/>
            <a:rect l="0" t="0" r="r" b="b"/>
            <a:pathLst>
              <a:path w="5855" h="3269">
                <a:moveTo>
                  <a:pt x="0" y="0"/>
                </a:moveTo>
                <a:lnTo>
                  <a:pt x="5855" y="0"/>
                </a:lnTo>
                <a:lnTo>
                  <a:pt x="5855" y="3269"/>
                </a:lnTo>
                <a:lnTo>
                  <a:pt x="0" y="3269"/>
                </a:lnTo>
                <a:lnTo>
                  <a:pt x="0" y="0"/>
                </a:lnTo>
                <a:close/>
              </a:path>
            </a:pathLst>
          </a:custGeom>
          <a:noFill/>
          <a:ln w="6120">
            <a:solidFill>
              <a:srgbClr val="316be6"/>
            </a:solidFill>
            <a:miter/>
          </a:ln>
        </p:spPr>
      </p:sp>
      <p:sp>
        <p:nvSpPr>
          <p:cNvPr id="45" name=""/>
          <p:cNvSpPr/>
          <p:nvPr/>
        </p:nvSpPr>
        <p:spPr>
          <a:xfrm>
            <a:off x="1352160" y="4699080"/>
            <a:ext cx="844920" cy="466560"/>
          </a:xfrm>
          <a:custGeom>
            <a:avLst/>
            <a:gdLst/>
            <a:ahLst/>
            <a:rect l="0" t="0" r="r" b="b"/>
            <a:pathLst>
              <a:path w="2347" h="1296">
                <a:moveTo>
                  <a:pt x="0" y="0"/>
                </a:moveTo>
                <a:lnTo>
                  <a:pt x="2347" y="0"/>
                </a:lnTo>
                <a:lnTo>
                  <a:pt x="2347" y="1296"/>
                </a:lnTo>
                <a:lnTo>
                  <a:pt x="0" y="1296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46" name=""/>
          <p:cNvSpPr/>
          <p:nvPr/>
        </p:nvSpPr>
        <p:spPr>
          <a:xfrm>
            <a:off x="362520" y="4699080"/>
            <a:ext cx="844920" cy="466560"/>
          </a:xfrm>
          <a:custGeom>
            <a:avLst/>
            <a:gdLst/>
            <a:ahLst/>
            <a:rect l="0" t="0" r="r" b="b"/>
            <a:pathLst>
              <a:path w="2347" h="1296">
                <a:moveTo>
                  <a:pt x="0" y="0"/>
                </a:moveTo>
                <a:lnTo>
                  <a:pt x="2347" y="0"/>
                </a:lnTo>
                <a:lnTo>
                  <a:pt x="2347" y="1296"/>
                </a:lnTo>
                <a:lnTo>
                  <a:pt x="0" y="1296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47" name=""/>
          <p:cNvSpPr/>
          <p:nvPr/>
        </p:nvSpPr>
        <p:spPr>
          <a:xfrm>
            <a:off x="1923120" y="3021840"/>
            <a:ext cx="744120" cy="248040"/>
          </a:xfrm>
          <a:custGeom>
            <a:avLst/>
            <a:gdLst/>
            <a:ahLst/>
            <a:rect l="0" t="0" r="r" b="b"/>
            <a:pathLst>
              <a:path w="2067" h="689">
                <a:moveTo>
                  <a:pt x="0" y="0"/>
                </a:moveTo>
                <a:lnTo>
                  <a:pt x="2067" y="0"/>
                </a:lnTo>
                <a:lnTo>
                  <a:pt x="2067" y="689"/>
                </a:lnTo>
                <a:lnTo>
                  <a:pt x="0" y="6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8" name=""/>
          <p:cNvSpPr/>
          <p:nvPr/>
        </p:nvSpPr>
        <p:spPr>
          <a:xfrm>
            <a:off x="1923120" y="3021840"/>
            <a:ext cx="744120" cy="248040"/>
          </a:xfrm>
          <a:custGeom>
            <a:avLst/>
            <a:gdLst/>
            <a:ahLst/>
            <a:rect l="0" t="0" r="r" b="b"/>
            <a:pathLst>
              <a:path w="2067" h="689">
                <a:moveTo>
                  <a:pt x="0" y="0"/>
                </a:moveTo>
                <a:lnTo>
                  <a:pt x="2067" y="0"/>
                </a:lnTo>
                <a:lnTo>
                  <a:pt x="2067" y="689"/>
                </a:lnTo>
                <a:lnTo>
                  <a:pt x="0" y="689"/>
                </a:lnTo>
                <a:lnTo>
                  <a:pt x="0" y="0"/>
                </a:lnTo>
                <a:close/>
              </a:path>
            </a:pathLst>
          </a:custGeom>
          <a:noFill/>
          <a:ln w="6120">
            <a:solidFill>
              <a:srgbClr val="316be6"/>
            </a:solidFill>
            <a:miter/>
          </a:ln>
        </p:spPr>
      </p:sp>
      <p:sp>
        <p:nvSpPr>
          <p:cNvPr id="49" name=""/>
          <p:cNvSpPr/>
          <p:nvPr/>
        </p:nvSpPr>
        <p:spPr>
          <a:xfrm>
            <a:off x="2117520" y="3114000"/>
            <a:ext cx="47520" cy="53640"/>
          </a:xfrm>
          <a:custGeom>
            <a:avLst/>
            <a:gdLst/>
            <a:ahLst/>
            <a:rect l="0" t="0" r="r" b="b"/>
            <a:pathLst>
              <a:path w="132" h="149">
                <a:moveTo>
                  <a:pt x="114" y="149"/>
                </a:moveTo>
                <a:lnTo>
                  <a:pt x="96" y="102"/>
                </a:lnTo>
                <a:lnTo>
                  <a:pt x="36" y="102"/>
                </a:lnTo>
                <a:lnTo>
                  <a:pt x="17" y="149"/>
                </a:lnTo>
                <a:lnTo>
                  <a:pt x="0" y="149"/>
                </a:lnTo>
                <a:lnTo>
                  <a:pt x="59" y="0"/>
                </a:lnTo>
                <a:lnTo>
                  <a:pt x="74" y="0"/>
                </a:lnTo>
                <a:lnTo>
                  <a:pt x="132" y="149"/>
                </a:lnTo>
                <a:lnTo>
                  <a:pt x="114" y="149"/>
                </a:lnTo>
                <a:moveTo>
                  <a:pt x="90" y="86"/>
                </a:moveTo>
                <a:lnTo>
                  <a:pt x="73" y="40"/>
                </a:lnTo>
                <a:cubicBezTo>
                  <a:pt x="71" y="35"/>
                  <a:pt x="69" y="28"/>
                  <a:pt x="66" y="19"/>
                </a:cubicBezTo>
                <a:cubicBezTo>
                  <a:pt x="65" y="26"/>
                  <a:pt x="63" y="33"/>
                  <a:pt x="60" y="40"/>
                </a:cubicBezTo>
                <a:lnTo>
                  <a:pt x="42" y="86"/>
                </a:lnTo>
                <a:lnTo>
                  <a:pt x="90" y="8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0" name=""/>
          <p:cNvSpPr/>
          <p:nvPr/>
        </p:nvSpPr>
        <p:spPr>
          <a:xfrm>
            <a:off x="2171880" y="3114360"/>
            <a:ext cx="33840" cy="53280"/>
          </a:xfrm>
          <a:custGeom>
            <a:avLst/>
            <a:gdLst/>
            <a:ahLst/>
            <a:rect l="0" t="0" r="r" b="b"/>
            <a:pathLst>
              <a:path w="94" h="148">
                <a:moveTo>
                  <a:pt x="94" y="43"/>
                </a:moveTo>
                <a:cubicBezTo>
                  <a:pt x="94" y="58"/>
                  <a:pt x="89" y="69"/>
                  <a:pt x="79" y="77"/>
                </a:cubicBezTo>
                <a:cubicBezTo>
                  <a:pt x="69" y="85"/>
                  <a:pt x="53" y="89"/>
                  <a:pt x="34" y="89"/>
                </a:cubicBezTo>
                <a:lnTo>
                  <a:pt x="17" y="89"/>
                </a:lnTo>
                <a:lnTo>
                  <a:pt x="17" y="148"/>
                </a:lnTo>
                <a:lnTo>
                  <a:pt x="0" y="148"/>
                </a:lnTo>
                <a:lnTo>
                  <a:pt x="0" y="0"/>
                </a:lnTo>
                <a:lnTo>
                  <a:pt x="38" y="0"/>
                </a:lnTo>
                <a:cubicBezTo>
                  <a:pt x="76" y="0"/>
                  <a:pt x="94" y="14"/>
                  <a:pt x="94" y="43"/>
                </a:cubicBezTo>
                <a:moveTo>
                  <a:pt x="17" y="75"/>
                </a:moveTo>
                <a:lnTo>
                  <a:pt x="32" y="75"/>
                </a:lnTo>
                <a:cubicBezTo>
                  <a:pt x="48" y="75"/>
                  <a:pt x="60" y="72"/>
                  <a:pt x="66" y="67"/>
                </a:cubicBezTo>
                <a:cubicBezTo>
                  <a:pt x="73" y="62"/>
                  <a:pt x="77" y="55"/>
                  <a:pt x="77" y="44"/>
                </a:cubicBezTo>
                <a:cubicBezTo>
                  <a:pt x="77" y="34"/>
                  <a:pt x="73" y="27"/>
                  <a:pt x="67" y="22"/>
                </a:cubicBezTo>
                <a:cubicBezTo>
                  <a:pt x="61" y="17"/>
                  <a:pt x="50" y="15"/>
                  <a:pt x="36" y="15"/>
                </a:cubicBezTo>
                <a:lnTo>
                  <a:pt x="17" y="15"/>
                </a:lnTo>
                <a:lnTo>
                  <a:pt x="17" y="7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1" name=""/>
          <p:cNvSpPr/>
          <p:nvPr/>
        </p:nvSpPr>
        <p:spPr>
          <a:xfrm>
            <a:off x="2216520" y="3114360"/>
            <a:ext cx="6480" cy="53280"/>
          </a:xfrm>
          <a:custGeom>
            <a:avLst/>
            <a:gdLst/>
            <a:ahLst/>
            <a:rect l="0" t="0" r="r" b="b"/>
            <a:pathLst>
              <a:path w="18" h="148">
                <a:moveTo>
                  <a:pt x="0" y="0"/>
                </a:moveTo>
                <a:lnTo>
                  <a:pt x="18" y="0"/>
                </a:lnTo>
                <a:lnTo>
                  <a:pt x="18" y="148"/>
                </a:lnTo>
                <a:lnTo>
                  <a:pt x="0" y="1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2" name=""/>
          <p:cNvSpPr/>
          <p:nvPr/>
        </p:nvSpPr>
        <p:spPr>
          <a:xfrm>
            <a:off x="2253240" y="3126960"/>
            <a:ext cx="28440" cy="41400"/>
          </a:xfrm>
          <a:custGeom>
            <a:avLst/>
            <a:gdLst/>
            <a:ahLst/>
            <a:rect l="0" t="0" r="r" b="b"/>
            <a:pathLst>
              <a:path w="79" h="115">
                <a:moveTo>
                  <a:pt x="79" y="83"/>
                </a:moveTo>
                <a:cubicBezTo>
                  <a:pt x="79" y="93"/>
                  <a:pt x="76" y="101"/>
                  <a:pt x="68" y="107"/>
                </a:cubicBezTo>
                <a:cubicBezTo>
                  <a:pt x="60" y="113"/>
                  <a:pt x="49" y="115"/>
                  <a:pt x="36" y="115"/>
                </a:cubicBezTo>
                <a:cubicBezTo>
                  <a:pt x="21" y="115"/>
                  <a:pt x="9" y="113"/>
                  <a:pt x="0" y="108"/>
                </a:cubicBezTo>
                <a:lnTo>
                  <a:pt x="0" y="93"/>
                </a:lnTo>
                <a:cubicBezTo>
                  <a:pt x="6" y="96"/>
                  <a:pt x="11" y="98"/>
                  <a:pt x="17" y="99"/>
                </a:cubicBezTo>
                <a:cubicBezTo>
                  <a:pt x="24" y="101"/>
                  <a:pt x="30" y="102"/>
                  <a:pt x="36" y="102"/>
                </a:cubicBezTo>
                <a:cubicBezTo>
                  <a:pt x="45" y="102"/>
                  <a:pt x="51" y="100"/>
                  <a:pt x="56" y="97"/>
                </a:cubicBezTo>
                <a:cubicBezTo>
                  <a:pt x="61" y="95"/>
                  <a:pt x="63" y="90"/>
                  <a:pt x="63" y="85"/>
                </a:cubicBezTo>
                <a:cubicBezTo>
                  <a:pt x="63" y="80"/>
                  <a:pt x="61" y="77"/>
                  <a:pt x="58" y="74"/>
                </a:cubicBezTo>
                <a:cubicBezTo>
                  <a:pt x="54" y="71"/>
                  <a:pt x="47" y="67"/>
                  <a:pt x="36" y="63"/>
                </a:cubicBezTo>
                <a:cubicBezTo>
                  <a:pt x="26" y="59"/>
                  <a:pt x="17" y="56"/>
                  <a:pt x="13" y="53"/>
                </a:cubicBezTo>
                <a:cubicBezTo>
                  <a:pt x="9" y="50"/>
                  <a:pt x="5" y="47"/>
                  <a:pt x="3" y="43"/>
                </a:cubicBezTo>
                <a:cubicBezTo>
                  <a:pt x="1" y="39"/>
                  <a:pt x="0" y="34"/>
                  <a:pt x="0" y="29"/>
                </a:cubicBezTo>
                <a:cubicBezTo>
                  <a:pt x="0" y="20"/>
                  <a:pt x="4" y="13"/>
                  <a:pt x="11" y="8"/>
                </a:cubicBezTo>
                <a:cubicBezTo>
                  <a:pt x="18" y="2"/>
                  <a:pt x="29" y="0"/>
                  <a:pt x="42" y="0"/>
                </a:cubicBezTo>
                <a:cubicBezTo>
                  <a:pt x="54" y="0"/>
                  <a:pt x="66" y="2"/>
                  <a:pt x="77" y="7"/>
                </a:cubicBezTo>
                <a:lnTo>
                  <a:pt x="71" y="21"/>
                </a:lnTo>
                <a:cubicBezTo>
                  <a:pt x="60" y="16"/>
                  <a:pt x="50" y="14"/>
                  <a:pt x="41" y="14"/>
                </a:cubicBezTo>
                <a:cubicBezTo>
                  <a:pt x="33" y="14"/>
                  <a:pt x="27" y="15"/>
                  <a:pt x="23" y="18"/>
                </a:cubicBezTo>
                <a:cubicBezTo>
                  <a:pt x="18" y="20"/>
                  <a:pt x="16" y="23"/>
                  <a:pt x="16" y="28"/>
                </a:cubicBezTo>
                <a:cubicBezTo>
                  <a:pt x="16" y="31"/>
                  <a:pt x="17" y="33"/>
                  <a:pt x="18" y="36"/>
                </a:cubicBezTo>
                <a:cubicBezTo>
                  <a:pt x="20" y="39"/>
                  <a:pt x="23" y="40"/>
                  <a:pt x="27" y="42"/>
                </a:cubicBezTo>
                <a:cubicBezTo>
                  <a:pt x="30" y="44"/>
                  <a:pt x="36" y="47"/>
                  <a:pt x="46" y="51"/>
                </a:cubicBezTo>
                <a:cubicBezTo>
                  <a:pt x="59" y="55"/>
                  <a:pt x="68" y="60"/>
                  <a:pt x="72" y="65"/>
                </a:cubicBezTo>
                <a:cubicBezTo>
                  <a:pt x="77" y="70"/>
                  <a:pt x="79" y="76"/>
                  <a:pt x="79" y="83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3" name=""/>
          <p:cNvSpPr/>
          <p:nvPr/>
        </p:nvSpPr>
        <p:spPr>
          <a:xfrm>
            <a:off x="2288880" y="3126960"/>
            <a:ext cx="34200" cy="41400"/>
          </a:xfrm>
          <a:custGeom>
            <a:avLst/>
            <a:gdLst/>
            <a:ahLst/>
            <a:rect l="0" t="0" r="r" b="b"/>
            <a:pathLst>
              <a:path w="95" h="115">
                <a:moveTo>
                  <a:pt x="54" y="115"/>
                </a:moveTo>
                <a:cubicBezTo>
                  <a:pt x="38" y="115"/>
                  <a:pt x="25" y="110"/>
                  <a:pt x="16" y="100"/>
                </a:cubicBezTo>
                <a:cubicBezTo>
                  <a:pt x="5" y="90"/>
                  <a:pt x="0" y="77"/>
                  <a:pt x="0" y="59"/>
                </a:cubicBezTo>
                <a:cubicBezTo>
                  <a:pt x="0" y="41"/>
                  <a:pt x="5" y="26"/>
                  <a:pt x="15" y="16"/>
                </a:cubicBezTo>
                <a:cubicBezTo>
                  <a:pt x="23" y="5"/>
                  <a:pt x="35" y="0"/>
                  <a:pt x="50" y="0"/>
                </a:cubicBezTo>
                <a:cubicBezTo>
                  <a:pt x="64" y="0"/>
                  <a:pt x="75" y="4"/>
                  <a:pt x="83" y="14"/>
                </a:cubicBezTo>
                <a:cubicBezTo>
                  <a:pt x="91" y="23"/>
                  <a:pt x="95" y="36"/>
                  <a:pt x="95" y="51"/>
                </a:cubicBezTo>
                <a:lnTo>
                  <a:pt x="95" y="61"/>
                </a:lnTo>
                <a:lnTo>
                  <a:pt x="19" y="61"/>
                </a:lnTo>
                <a:cubicBezTo>
                  <a:pt x="19" y="74"/>
                  <a:pt x="22" y="84"/>
                  <a:pt x="29" y="91"/>
                </a:cubicBezTo>
                <a:cubicBezTo>
                  <a:pt x="35" y="97"/>
                  <a:pt x="44" y="101"/>
                  <a:pt x="55" y="101"/>
                </a:cubicBezTo>
                <a:cubicBezTo>
                  <a:pt x="67" y="101"/>
                  <a:pt x="79" y="98"/>
                  <a:pt x="90" y="93"/>
                </a:cubicBezTo>
                <a:lnTo>
                  <a:pt x="90" y="108"/>
                </a:lnTo>
                <a:cubicBezTo>
                  <a:pt x="84" y="111"/>
                  <a:pt x="79" y="113"/>
                  <a:pt x="73" y="114"/>
                </a:cubicBezTo>
                <a:cubicBezTo>
                  <a:pt x="68" y="115"/>
                  <a:pt x="62" y="115"/>
                  <a:pt x="54" y="115"/>
                </a:cubicBezTo>
                <a:moveTo>
                  <a:pt x="50" y="14"/>
                </a:moveTo>
                <a:cubicBezTo>
                  <a:pt x="41" y="14"/>
                  <a:pt x="34" y="17"/>
                  <a:pt x="29" y="23"/>
                </a:cubicBezTo>
                <a:cubicBezTo>
                  <a:pt x="23" y="28"/>
                  <a:pt x="20" y="37"/>
                  <a:pt x="19" y="48"/>
                </a:cubicBezTo>
                <a:lnTo>
                  <a:pt x="77" y="48"/>
                </a:lnTo>
                <a:cubicBezTo>
                  <a:pt x="77" y="37"/>
                  <a:pt x="75" y="28"/>
                  <a:pt x="70" y="22"/>
                </a:cubicBezTo>
                <a:cubicBezTo>
                  <a:pt x="65" y="17"/>
                  <a:pt x="59" y="14"/>
                  <a:pt x="50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4" name=""/>
          <p:cNvSpPr/>
          <p:nvPr/>
        </p:nvSpPr>
        <p:spPr>
          <a:xfrm>
            <a:off x="2333160" y="3126960"/>
            <a:ext cx="23040" cy="40680"/>
          </a:xfrm>
          <a:custGeom>
            <a:avLst/>
            <a:gdLst/>
            <a:ahLst/>
            <a:rect l="0" t="0" r="r" b="b"/>
            <a:pathLst>
              <a:path w="64" h="113">
                <a:moveTo>
                  <a:pt x="51" y="0"/>
                </a:moveTo>
                <a:cubicBezTo>
                  <a:pt x="56" y="0"/>
                  <a:pt x="60" y="0"/>
                  <a:pt x="64" y="1"/>
                </a:cubicBezTo>
                <a:lnTo>
                  <a:pt x="62" y="17"/>
                </a:lnTo>
                <a:cubicBezTo>
                  <a:pt x="57" y="16"/>
                  <a:pt x="53" y="15"/>
                  <a:pt x="50" y="15"/>
                </a:cubicBezTo>
                <a:cubicBezTo>
                  <a:pt x="41" y="15"/>
                  <a:pt x="32" y="19"/>
                  <a:pt x="26" y="26"/>
                </a:cubicBezTo>
                <a:cubicBezTo>
                  <a:pt x="19" y="33"/>
                  <a:pt x="16" y="42"/>
                  <a:pt x="16" y="53"/>
                </a:cubicBezTo>
                <a:lnTo>
                  <a:pt x="16" y="113"/>
                </a:lnTo>
                <a:lnTo>
                  <a:pt x="0" y="113"/>
                </a:lnTo>
                <a:lnTo>
                  <a:pt x="0" y="2"/>
                </a:lnTo>
                <a:lnTo>
                  <a:pt x="13" y="2"/>
                </a:lnTo>
                <a:lnTo>
                  <a:pt x="15" y="22"/>
                </a:lnTo>
                <a:lnTo>
                  <a:pt x="16" y="22"/>
                </a:lnTo>
                <a:cubicBezTo>
                  <a:pt x="20" y="15"/>
                  <a:pt x="25" y="10"/>
                  <a:pt x="31" y="6"/>
                </a:cubicBezTo>
                <a:cubicBezTo>
                  <a:pt x="37" y="2"/>
                  <a:pt x="44" y="0"/>
                  <a:pt x="51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5" name=""/>
          <p:cNvSpPr/>
          <p:nvPr/>
        </p:nvSpPr>
        <p:spPr>
          <a:xfrm>
            <a:off x="2356920" y="3127680"/>
            <a:ext cx="37800" cy="39960"/>
          </a:xfrm>
          <a:custGeom>
            <a:avLst/>
            <a:gdLst/>
            <a:ahLst/>
            <a:rect l="0" t="0" r="r" b="b"/>
            <a:pathLst>
              <a:path w="105" h="111">
                <a:moveTo>
                  <a:pt x="42" y="111"/>
                </a:moveTo>
                <a:lnTo>
                  <a:pt x="0" y="0"/>
                </a:lnTo>
                <a:lnTo>
                  <a:pt x="18" y="0"/>
                </a:lnTo>
                <a:lnTo>
                  <a:pt x="42" y="66"/>
                </a:lnTo>
                <a:cubicBezTo>
                  <a:pt x="47" y="82"/>
                  <a:pt x="50" y="92"/>
                  <a:pt x="51" y="96"/>
                </a:cubicBezTo>
                <a:lnTo>
                  <a:pt x="52" y="96"/>
                </a:lnTo>
                <a:cubicBezTo>
                  <a:pt x="53" y="93"/>
                  <a:pt x="55" y="85"/>
                  <a:pt x="59" y="74"/>
                </a:cubicBezTo>
                <a:cubicBezTo>
                  <a:pt x="63" y="63"/>
                  <a:pt x="72" y="37"/>
                  <a:pt x="86" y="0"/>
                </a:cubicBezTo>
                <a:lnTo>
                  <a:pt x="105" y="0"/>
                </a:lnTo>
                <a:lnTo>
                  <a:pt x="62" y="111"/>
                </a:lnTo>
                <a:lnTo>
                  <a:pt x="42" y="11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6" name=""/>
          <p:cNvSpPr/>
          <p:nvPr/>
        </p:nvSpPr>
        <p:spPr>
          <a:xfrm>
            <a:off x="2398320" y="3126960"/>
            <a:ext cx="34200" cy="41400"/>
          </a:xfrm>
          <a:custGeom>
            <a:avLst/>
            <a:gdLst/>
            <a:ahLst/>
            <a:rect l="0" t="0" r="r" b="b"/>
            <a:pathLst>
              <a:path w="95" h="115">
                <a:moveTo>
                  <a:pt x="53" y="115"/>
                </a:moveTo>
                <a:cubicBezTo>
                  <a:pt x="37" y="115"/>
                  <a:pt x="24" y="110"/>
                  <a:pt x="14" y="100"/>
                </a:cubicBezTo>
                <a:cubicBezTo>
                  <a:pt x="5" y="90"/>
                  <a:pt x="0" y="77"/>
                  <a:pt x="0" y="59"/>
                </a:cubicBezTo>
                <a:cubicBezTo>
                  <a:pt x="0" y="41"/>
                  <a:pt x="5" y="26"/>
                  <a:pt x="13" y="16"/>
                </a:cubicBezTo>
                <a:cubicBezTo>
                  <a:pt x="22" y="5"/>
                  <a:pt x="34" y="0"/>
                  <a:pt x="49" y="0"/>
                </a:cubicBezTo>
                <a:cubicBezTo>
                  <a:pt x="63" y="0"/>
                  <a:pt x="74" y="4"/>
                  <a:pt x="83" y="14"/>
                </a:cubicBezTo>
                <a:cubicBezTo>
                  <a:pt x="91" y="23"/>
                  <a:pt x="95" y="36"/>
                  <a:pt x="95" y="51"/>
                </a:cubicBezTo>
                <a:lnTo>
                  <a:pt x="95" y="61"/>
                </a:lnTo>
                <a:lnTo>
                  <a:pt x="18" y="61"/>
                </a:lnTo>
                <a:cubicBezTo>
                  <a:pt x="18" y="74"/>
                  <a:pt x="21" y="84"/>
                  <a:pt x="27" y="91"/>
                </a:cubicBezTo>
                <a:cubicBezTo>
                  <a:pt x="34" y="97"/>
                  <a:pt x="42" y="101"/>
                  <a:pt x="54" y="101"/>
                </a:cubicBezTo>
                <a:cubicBezTo>
                  <a:pt x="66" y="101"/>
                  <a:pt x="77" y="98"/>
                  <a:pt x="90" y="93"/>
                </a:cubicBezTo>
                <a:lnTo>
                  <a:pt x="90" y="108"/>
                </a:lnTo>
                <a:cubicBezTo>
                  <a:pt x="84" y="111"/>
                  <a:pt x="77" y="113"/>
                  <a:pt x="72" y="114"/>
                </a:cubicBezTo>
                <a:cubicBezTo>
                  <a:pt x="67" y="115"/>
                  <a:pt x="61" y="115"/>
                  <a:pt x="53" y="115"/>
                </a:cubicBezTo>
                <a:moveTo>
                  <a:pt x="49" y="14"/>
                </a:moveTo>
                <a:cubicBezTo>
                  <a:pt x="40" y="14"/>
                  <a:pt x="33" y="17"/>
                  <a:pt x="27" y="23"/>
                </a:cubicBezTo>
                <a:cubicBezTo>
                  <a:pt x="22" y="28"/>
                  <a:pt x="19" y="37"/>
                  <a:pt x="18" y="48"/>
                </a:cubicBezTo>
                <a:lnTo>
                  <a:pt x="76" y="48"/>
                </a:lnTo>
                <a:cubicBezTo>
                  <a:pt x="76" y="37"/>
                  <a:pt x="73" y="28"/>
                  <a:pt x="69" y="22"/>
                </a:cubicBezTo>
                <a:cubicBezTo>
                  <a:pt x="64" y="17"/>
                  <a:pt x="57" y="14"/>
                  <a:pt x="49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7" name=""/>
          <p:cNvSpPr/>
          <p:nvPr/>
        </p:nvSpPr>
        <p:spPr>
          <a:xfrm>
            <a:off x="2442240" y="3126960"/>
            <a:ext cx="23400" cy="40680"/>
          </a:xfrm>
          <a:custGeom>
            <a:avLst/>
            <a:gdLst/>
            <a:ahLst/>
            <a:rect l="0" t="0" r="r" b="b"/>
            <a:pathLst>
              <a:path w="65" h="113">
                <a:moveTo>
                  <a:pt x="51" y="0"/>
                </a:moveTo>
                <a:cubicBezTo>
                  <a:pt x="57" y="0"/>
                  <a:pt x="61" y="0"/>
                  <a:pt x="65" y="1"/>
                </a:cubicBezTo>
                <a:lnTo>
                  <a:pt x="63" y="17"/>
                </a:lnTo>
                <a:cubicBezTo>
                  <a:pt x="58" y="16"/>
                  <a:pt x="54" y="15"/>
                  <a:pt x="50" y="15"/>
                </a:cubicBezTo>
                <a:cubicBezTo>
                  <a:pt x="41" y="15"/>
                  <a:pt x="33" y="19"/>
                  <a:pt x="27" y="26"/>
                </a:cubicBezTo>
                <a:cubicBezTo>
                  <a:pt x="20" y="33"/>
                  <a:pt x="17" y="42"/>
                  <a:pt x="17" y="53"/>
                </a:cubicBezTo>
                <a:lnTo>
                  <a:pt x="17" y="113"/>
                </a:lnTo>
                <a:lnTo>
                  <a:pt x="0" y="113"/>
                </a:lnTo>
                <a:lnTo>
                  <a:pt x="0" y="2"/>
                </a:lnTo>
                <a:lnTo>
                  <a:pt x="14" y="2"/>
                </a:lnTo>
                <a:lnTo>
                  <a:pt x="16" y="22"/>
                </a:lnTo>
                <a:lnTo>
                  <a:pt x="17" y="22"/>
                </a:lnTo>
                <a:cubicBezTo>
                  <a:pt x="21" y="15"/>
                  <a:pt x="26" y="10"/>
                  <a:pt x="32" y="6"/>
                </a:cubicBezTo>
                <a:cubicBezTo>
                  <a:pt x="37" y="2"/>
                  <a:pt x="44" y="0"/>
                  <a:pt x="51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8" name=""/>
          <p:cNvSpPr/>
          <p:nvPr/>
        </p:nvSpPr>
        <p:spPr>
          <a:xfrm>
            <a:off x="2491200" y="4436640"/>
            <a:ext cx="59040" cy="75600"/>
          </a:xfrm>
          <a:custGeom>
            <a:avLst/>
            <a:gdLst/>
            <a:ahLst/>
            <a:rect l="0" t="0" r="r" b="b"/>
            <a:pathLst>
              <a:path w="164" h="210">
                <a:moveTo>
                  <a:pt x="164" y="210"/>
                </a:moveTo>
                <a:lnTo>
                  <a:pt x="136" y="210"/>
                </a:lnTo>
                <a:lnTo>
                  <a:pt x="22" y="34"/>
                </a:lnTo>
                <a:lnTo>
                  <a:pt x="21" y="34"/>
                </a:lnTo>
                <a:cubicBezTo>
                  <a:pt x="22" y="55"/>
                  <a:pt x="23" y="74"/>
                  <a:pt x="23" y="91"/>
                </a:cubicBezTo>
                <a:lnTo>
                  <a:pt x="23" y="210"/>
                </a:lnTo>
                <a:lnTo>
                  <a:pt x="0" y="210"/>
                </a:lnTo>
                <a:lnTo>
                  <a:pt x="0" y="0"/>
                </a:lnTo>
                <a:lnTo>
                  <a:pt x="28" y="0"/>
                </a:lnTo>
                <a:lnTo>
                  <a:pt x="142" y="175"/>
                </a:lnTo>
                <a:lnTo>
                  <a:pt x="143" y="175"/>
                </a:lnTo>
                <a:cubicBezTo>
                  <a:pt x="143" y="173"/>
                  <a:pt x="142" y="165"/>
                  <a:pt x="142" y="151"/>
                </a:cubicBezTo>
                <a:cubicBezTo>
                  <a:pt x="141" y="137"/>
                  <a:pt x="141" y="127"/>
                  <a:pt x="141" y="121"/>
                </a:cubicBezTo>
                <a:lnTo>
                  <a:pt x="141" y="0"/>
                </a:lnTo>
                <a:lnTo>
                  <a:pt x="164" y="0"/>
                </a:lnTo>
                <a:lnTo>
                  <a:pt x="164" y="2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9" name=""/>
          <p:cNvSpPr/>
          <p:nvPr/>
        </p:nvSpPr>
        <p:spPr>
          <a:xfrm>
            <a:off x="2566080" y="4454280"/>
            <a:ext cx="52200" cy="59040"/>
          </a:xfrm>
          <a:custGeom>
            <a:avLst/>
            <a:gdLst/>
            <a:ahLst/>
            <a:rect l="0" t="0" r="r" b="b"/>
            <a:pathLst>
              <a:path w="145" h="164">
                <a:moveTo>
                  <a:pt x="145" y="82"/>
                </a:moveTo>
                <a:cubicBezTo>
                  <a:pt x="145" y="108"/>
                  <a:pt x="138" y="128"/>
                  <a:pt x="126" y="142"/>
                </a:cubicBezTo>
                <a:cubicBezTo>
                  <a:pt x="113" y="156"/>
                  <a:pt x="95" y="164"/>
                  <a:pt x="71" y="164"/>
                </a:cubicBezTo>
                <a:cubicBezTo>
                  <a:pt x="57" y="164"/>
                  <a:pt x="45" y="160"/>
                  <a:pt x="34" y="154"/>
                </a:cubicBezTo>
                <a:cubicBezTo>
                  <a:pt x="23" y="147"/>
                  <a:pt x="15" y="138"/>
                  <a:pt x="9" y="125"/>
                </a:cubicBezTo>
                <a:cubicBezTo>
                  <a:pt x="3" y="113"/>
                  <a:pt x="0" y="99"/>
                  <a:pt x="0" y="82"/>
                </a:cubicBezTo>
                <a:cubicBezTo>
                  <a:pt x="0" y="57"/>
                  <a:pt x="6" y="37"/>
                  <a:pt x="19" y="23"/>
                </a:cubicBezTo>
                <a:cubicBezTo>
                  <a:pt x="32" y="8"/>
                  <a:pt x="50" y="0"/>
                  <a:pt x="72" y="0"/>
                </a:cubicBezTo>
                <a:cubicBezTo>
                  <a:pt x="95" y="0"/>
                  <a:pt x="113" y="8"/>
                  <a:pt x="125" y="23"/>
                </a:cubicBezTo>
                <a:cubicBezTo>
                  <a:pt x="138" y="38"/>
                  <a:pt x="145" y="57"/>
                  <a:pt x="145" y="82"/>
                </a:cubicBezTo>
                <a:moveTo>
                  <a:pt x="25" y="82"/>
                </a:moveTo>
                <a:cubicBezTo>
                  <a:pt x="25" y="102"/>
                  <a:pt x="29" y="118"/>
                  <a:pt x="37" y="128"/>
                </a:cubicBezTo>
                <a:cubicBezTo>
                  <a:pt x="45" y="138"/>
                  <a:pt x="56" y="144"/>
                  <a:pt x="72" y="144"/>
                </a:cubicBezTo>
                <a:cubicBezTo>
                  <a:pt x="87" y="144"/>
                  <a:pt x="100" y="139"/>
                  <a:pt x="108" y="128"/>
                </a:cubicBezTo>
                <a:cubicBezTo>
                  <a:pt x="116" y="118"/>
                  <a:pt x="120" y="102"/>
                  <a:pt x="120" y="82"/>
                </a:cubicBezTo>
                <a:cubicBezTo>
                  <a:pt x="120" y="62"/>
                  <a:pt x="116" y="47"/>
                  <a:pt x="108" y="37"/>
                </a:cubicBezTo>
                <a:cubicBezTo>
                  <a:pt x="100" y="27"/>
                  <a:pt x="87" y="22"/>
                  <a:pt x="72" y="22"/>
                </a:cubicBezTo>
                <a:cubicBezTo>
                  <a:pt x="56" y="22"/>
                  <a:pt x="44" y="27"/>
                  <a:pt x="36" y="37"/>
                </a:cubicBezTo>
                <a:cubicBezTo>
                  <a:pt x="29" y="47"/>
                  <a:pt x="25" y="62"/>
                  <a:pt x="25" y="8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0" name=""/>
          <p:cNvSpPr/>
          <p:nvPr/>
        </p:nvSpPr>
        <p:spPr>
          <a:xfrm>
            <a:off x="2629800" y="4431960"/>
            <a:ext cx="50040" cy="81360"/>
          </a:xfrm>
          <a:custGeom>
            <a:avLst/>
            <a:gdLst/>
            <a:ahLst/>
            <a:rect l="0" t="0" r="r" b="b"/>
            <a:pathLst>
              <a:path w="139" h="226">
                <a:moveTo>
                  <a:pt x="116" y="202"/>
                </a:moveTo>
                <a:lnTo>
                  <a:pt x="115" y="202"/>
                </a:lnTo>
                <a:cubicBezTo>
                  <a:pt x="104" y="218"/>
                  <a:pt x="87" y="226"/>
                  <a:pt x="66" y="226"/>
                </a:cubicBezTo>
                <a:cubicBezTo>
                  <a:pt x="45" y="226"/>
                  <a:pt x="29" y="219"/>
                  <a:pt x="17" y="205"/>
                </a:cubicBezTo>
                <a:cubicBezTo>
                  <a:pt x="5" y="191"/>
                  <a:pt x="0" y="170"/>
                  <a:pt x="0" y="144"/>
                </a:cubicBezTo>
                <a:cubicBezTo>
                  <a:pt x="0" y="118"/>
                  <a:pt x="6" y="98"/>
                  <a:pt x="17" y="84"/>
                </a:cubicBezTo>
                <a:cubicBezTo>
                  <a:pt x="29" y="70"/>
                  <a:pt x="45" y="62"/>
                  <a:pt x="66" y="62"/>
                </a:cubicBezTo>
                <a:cubicBezTo>
                  <a:pt x="87" y="62"/>
                  <a:pt x="103" y="70"/>
                  <a:pt x="115" y="86"/>
                </a:cubicBezTo>
                <a:lnTo>
                  <a:pt x="116" y="86"/>
                </a:lnTo>
                <a:lnTo>
                  <a:pt x="115" y="74"/>
                </a:lnTo>
                <a:lnTo>
                  <a:pt x="115" y="63"/>
                </a:lnTo>
                <a:lnTo>
                  <a:pt x="115" y="0"/>
                </a:lnTo>
                <a:lnTo>
                  <a:pt x="139" y="0"/>
                </a:lnTo>
                <a:lnTo>
                  <a:pt x="139" y="223"/>
                </a:lnTo>
                <a:lnTo>
                  <a:pt x="119" y="223"/>
                </a:lnTo>
                <a:lnTo>
                  <a:pt x="116" y="202"/>
                </a:lnTo>
                <a:moveTo>
                  <a:pt x="69" y="206"/>
                </a:moveTo>
                <a:cubicBezTo>
                  <a:pt x="85" y="206"/>
                  <a:pt x="97" y="201"/>
                  <a:pt x="104" y="193"/>
                </a:cubicBezTo>
                <a:cubicBezTo>
                  <a:pt x="111" y="184"/>
                  <a:pt x="115" y="169"/>
                  <a:pt x="115" y="149"/>
                </a:cubicBezTo>
                <a:lnTo>
                  <a:pt x="115" y="144"/>
                </a:lnTo>
                <a:cubicBezTo>
                  <a:pt x="115" y="122"/>
                  <a:pt x="111" y="106"/>
                  <a:pt x="104" y="96"/>
                </a:cubicBezTo>
                <a:cubicBezTo>
                  <a:pt x="96" y="87"/>
                  <a:pt x="85" y="82"/>
                  <a:pt x="68" y="82"/>
                </a:cubicBezTo>
                <a:cubicBezTo>
                  <a:pt x="54" y="82"/>
                  <a:pt x="44" y="88"/>
                  <a:pt x="36" y="98"/>
                </a:cubicBezTo>
                <a:cubicBezTo>
                  <a:pt x="29" y="109"/>
                  <a:pt x="24" y="124"/>
                  <a:pt x="24" y="144"/>
                </a:cubicBezTo>
                <a:cubicBezTo>
                  <a:pt x="24" y="164"/>
                  <a:pt x="29" y="180"/>
                  <a:pt x="36" y="190"/>
                </a:cubicBezTo>
                <a:cubicBezTo>
                  <a:pt x="44" y="201"/>
                  <a:pt x="54" y="206"/>
                  <a:pt x="69" y="20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1" name=""/>
          <p:cNvSpPr/>
          <p:nvPr/>
        </p:nvSpPr>
        <p:spPr>
          <a:xfrm>
            <a:off x="2694240" y="4454280"/>
            <a:ext cx="48240" cy="59040"/>
          </a:xfrm>
          <a:custGeom>
            <a:avLst/>
            <a:gdLst/>
            <a:ahLst/>
            <a:rect l="0" t="0" r="r" b="b"/>
            <a:pathLst>
              <a:path w="134" h="164">
                <a:moveTo>
                  <a:pt x="75" y="164"/>
                </a:moveTo>
                <a:cubicBezTo>
                  <a:pt x="52" y="164"/>
                  <a:pt x="34" y="157"/>
                  <a:pt x="20" y="142"/>
                </a:cubicBezTo>
                <a:cubicBezTo>
                  <a:pt x="7" y="128"/>
                  <a:pt x="0" y="109"/>
                  <a:pt x="0" y="84"/>
                </a:cubicBezTo>
                <a:cubicBezTo>
                  <a:pt x="0" y="59"/>
                  <a:pt x="6" y="38"/>
                  <a:pt x="19" y="24"/>
                </a:cubicBezTo>
                <a:cubicBezTo>
                  <a:pt x="31" y="8"/>
                  <a:pt x="48" y="0"/>
                  <a:pt x="69" y="0"/>
                </a:cubicBezTo>
                <a:cubicBezTo>
                  <a:pt x="89" y="0"/>
                  <a:pt x="104" y="7"/>
                  <a:pt x="116" y="21"/>
                </a:cubicBezTo>
                <a:cubicBezTo>
                  <a:pt x="128" y="34"/>
                  <a:pt x="134" y="51"/>
                  <a:pt x="134" y="72"/>
                </a:cubicBezTo>
                <a:lnTo>
                  <a:pt x="134" y="87"/>
                </a:lnTo>
                <a:lnTo>
                  <a:pt x="25" y="87"/>
                </a:lnTo>
                <a:cubicBezTo>
                  <a:pt x="25" y="105"/>
                  <a:pt x="30" y="119"/>
                  <a:pt x="39" y="129"/>
                </a:cubicBezTo>
                <a:cubicBezTo>
                  <a:pt x="47" y="138"/>
                  <a:pt x="60" y="143"/>
                  <a:pt x="76" y="143"/>
                </a:cubicBezTo>
                <a:cubicBezTo>
                  <a:pt x="93" y="143"/>
                  <a:pt x="110" y="139"/>
                  <a:pt x="127" y="132"/>
                </a:cubicBezTo>
                <a:lnTo>
                  <a:pt x="127" y="153"/>
                </a:lnTo>
                <a:cubicBezTo>
                  <a:pt x="119" y="157"/>
                  <a:pt x="111" y="160"/>
                  <a:pt x="102" y="161"/>
                </a:cubicBezTo>
                <a:cubicBezTo>
                  <a:pt x="95" y="163"/>
                  <a:pt x="86" y="164"/>
                  <a:pt x="75" y="164"/>
                </a:cubicBezTo>
                <a:moveTo>
                  <a:pt x="69" y="21"/>
                </a:moveTo>
                <a:cubicBezTo>
                  <a:pt x="56" y="21"/>
                  <a:pt x="46" y="25"/>
                  <a:pt x="38" y="34"/>
                </a:cubicBezTo>
                <a:cubicBezTo>
                  <a:pt x="31" y="42"/>
                  <a:pt x="27" y="53"/>
                  <a:pt x="25" y="67"/>
                </a:cubicBezTo>
                <a:lnTo>
                  <a:pt x="108" y="67"/>
                </a:lnTo>
                <a:cubicBezTo>
                  <a:pt x="108" y="53"/>
                  <a:pt x="104" y="41"/>
                  <a:pt x="97" y="33"/>
                </a:cubicBezTo>
                <a:cubicBezTo>
                  <a:pt x="91" y="25"/>
                  <a:pt x="81" y="21"/>
                  <a:pt x="69" y="2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2" name=""/>
          <p:cNvSpPr/>
          <p:nvPr/>
        </p:nvSpPr>
        <p:spPr>
          <a:xfrm>
            <a:off x="2295000" y="3269520"/>
            <a:ext cx="0" cy="2206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"/>
          <p:cNvSpPr/>
          <p:nvPr/>
        </p:nvSpPr>
        <p:spPr>
          <a:xfrm>
            <a:off x="2273400" y="3479400"/>
            <a:ext cx="43560" cy="43560"/>
          </a:xfrm>
          <a:custGeom>
            <a:avLst/>
            <a:gdLst/>
            <a:ahLst/>
            <a:rect l="0" t="0" r="r" b="b"/>
            <a:pathLst>
              <a:path w="121" h="121">
                <a:moveTo>
                  <a:pt x="60" y="121"/>
                </a:moveTo>
                <a:lnTo>
                  <a:pt x="0" y="0"/>
                </a:lnTo>
                <a:lnTo>
                  <a:pt x="60" y="30"/>
                </a:lnTo>
                <a:lnTo>
                  <a:pt x="121" y="0"/>
                </a:lnTo>
                <a:lnTo>
                  <a:pt x="60" y="121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64" name=""/>
          <p:cNvSpPr/>
          <p:nvPr/>
        </p:nvSpPr>
        <p:spPr>
          <a:xfrm>
            <a:off x="1730880" y="4433760"/>
            <a:ext cx="6120" cy="22716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1714320" y="4649400"/>
            <a:ext cx="43560" cy="43920"/>
          </a:xfrm>
          <a:custGeom>
            <a:avLst/>
            <a:gdLst/>
            <a:ahLst/>
            <a:rect l="0" t="0" r="r" b="b"/>
            <a:pathLst>
              <a:path w="121" h="122">
                <a:moveTo>
                  <a:pt x="63" y="122"/>
                </a:moveTo>
                <a:lnTo>
                  <a:pt x="0" y="3"/>
                </a:lnTo>
                <a:lnTo>
                  <a:pt x="61" y="31"/>
                </a:lnTo>
                <a:lnTo>
                  <a:pt x="121" y="0"/>
                </a:lnTo>
                <a:lnTo>
                  <a:pt x="63" y="122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66" name=""/>
          <p:cNvSpPr/>
          <p:nvPr/>
        </p:nvSpPr>
        <p:spPr>
          <a:xfrm flipH="1">
            <a:off x="1002600" y="4371840"/>
            <a:ext cx="530280" cy="30492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974160" y="4651920"/>
            <a:ext cx="48960" cy="41040"/>
          </a:xfrm>
          <a:custGeom>
            <a:avLst/>
            <a:gdLst/>
            <a:ahLst/>
            <a:rect l="0" t="0" r="r" b="b"/>
            <a:pathLst>
              <a:path w="136" h="114">
                <a:moveTo>
                  <a:pt x="0" y="114"/>
                </a:moveTo>
                <a:lnTo>
                  <a:pt x="76" y="0"/>
                </a:lnTo>
                <a:lnTo>
                  <a:pt x="80" y="69"/>
                </a:lnTo>
                <a:lnTo>
                  <a:pt x="136" y="106"/>
                </a:lnTo>
                <a:lnTo>
                  <a:pt x="0" y="114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68" name=""/>
          <p:cNvSpPr/>
          <p:nvPr/>
        </p:nvSpPr>
        <p:spPr>
          <a:xfrm flipH="1">
            <a:off x="2051640" y="3758760"/>
            <a:ext cx="243720" cy="1828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2025720" y="3917520"/>
            <a:ext cx="47880" cy="43560"/>
          </a:xfrm>
          <a:custGeom>
            <a:avLst/>
            <a:gdLst/>
            <a:ahLst/>
            <a:rect l="0" t="0" r="r" b="b"/>
            <a:pathLst>
              <a:path w="133" h="121">
                <a:moveTo>
                  <a:pt x="0" y="121"/>
                </a:moveTo>
                <a:lnTo>
                  <a:pt x="60" y="0"/>
                </a:lnTo>
                <a:lnTo>
                  <a:pt x="72" y="66"/>
                </a:lnTo>
                <a:lnTo>
                  <a:pt x="133" y="96"/>
                </a:lnTo>
                <a:lnTo>
                  <a:pt x="0" y="121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70" name=""/>
          <p:cNvSpPr/>
          <p:nvPr/>
        </p:nvSpPr>
        <p:spPr>
          <a:xfrm>
            <a:off x="2046960" y="4377960"/>
            <a:ext cx="468720" cy="28944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2494800" y="4642920"/>
            <a:ext cx="48600" cy="41400"/>
          </a:xfrm>
          <a:custGeom>
            <a:avLst/>
            <a:gdLst/>
            <a:ahLst/>
            <a:rect l="0" t="0" r="r" b="b"/>
            <a:pathLst>
              <a:path w="135" h="115">
                <a:moveTo>
                  <a:pt x="135" y="115"/>
                </a:moveTo>
                <a:lnTo>
                  <a:pt x="0" y="103"/>
                </a:lnTo>
                <a:lnTo>
                  <a:pt x="57" y="68"/>
                </a:lnTo>
                <a:lnTo>
                  <a:pt x="63" y="0"/>
                </a:lnTo>
                <a:lnTo>
                  <a:pt x="135" y="115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72" name=""/>
          <p:cNvSpPr/>
          <p:nvPr/>
        </p:nvSpPr>
        <p:spPr>
          <a:xfrm>
            <a:off x="1303200" y="3758760"/>
            <a:ext cx="92520" cy="16416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1371240" y="3902400"/>
            <a:ext cx="40680" cy="48960"/>
          </a:xfrm>
          <a:custGeom>
            <a:avLst/>
            <a:gdLst/>
            <a:ahLst/>
            <a:rect l="0" t="0" r="r" b="b"/>
            <a:pathLst>
              <a:path w="113" h="136">
                <a:moveTo>
                  <a:pt x="113" y="136"/>
                </a:moveTo>
                <a:lnTo>
                  <a:pt x="0" y="59"/>
                </a:lnTo>
                <a:lnTo>
                  <a:pt x="68" y="56"/>
                </a:lnTo>
                <a:lnTo>
                  <a:pt x="106" y="0"/>
                </a:lnTo>
                <a:lnTo>
                  <a:pt x="113" y="136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74" name=""/>
          <p:cNvSpPr/>
          <p:nvPr/>
        </p:nvSpPr>
        <p:spPr>
          <a:xfrm>
            <a:off x="807480" y="3511080"/>
            <a:ext cx="992160" cy="248040"/>
          </a:xfrm>
          <a:custGeom>
            <a:avLst/>
            <a:gdLst/>
            <a:ahLst/>
            <a:rect l="0" t="0" r="r" b="b"/>
            <a:pathLst>
              <a:path w="2756" h="689">
                <a:moveTo>
                  <a:pt x="0" y="0"/>
                </a:moveTo>
                <a:lnTo>
                  <a:pt x="2756" y="0"/>
                </a:lnTo>
                <a:lnTo>
                  <a:pt x="2756" y="689"/>
                </a:lnTo>
                <a:lnTo>
                  <a:pt x="0" y="6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5" name=""/>
          <p:cNvSpPr/>
          <p:nvPr/>
        </p:nvSpPr>
        <p:spPr>
          <a:xfrm>
            <a:off x="807480" y="3511080"/>
            <a:ext cx="992160" cy="248040"/>
          </a:xfrm>
          <a:custGeom>
            <a:avLst/>
            <a:gdLst/>
            <a:ahLst/>
            <a:rect l="0" t="0" r="r" b="b"/>
            <a:pathLst>
              <a:path w="2756" h="689">
                <a:moveTo>
                  <a:pt x="0" y="0"/>
                </a:moveTo>
                <a:lnTo>
                  <a:pt x="2756" y="0"/>
                </a:lnTo>
                <a:lnTo>
                  <a:pt x="2756" y="689"/>
                </a:lnTo>
                <a:lnTo>
                  <a:pt x="0" y="689"/>
                </a:lnTo>
                <a:lnTo>
                  <a:pt x="0" y="0"/>
                </a:lnTo>
                <a:close/>
              </a:path>
            </a:pathLst>
          </a:custGeom>
          <a:noFill/>
          <a:ln w="6120">
            <a:solidFill>
              <a:srgbClr val="316be6"/>
            </a:solidFill>
            <a:miter/>
          </a:ln>
        </p:spPr>
      </p:sp>
      <p:sp>
        <p:nvSpPr>
          <p:cNvPr id="76" name=""/>
          <p:cNvSpPr/>
          <p:nvPr/>
        </p:nvSpPr>
        <p:spPr>
          <a:xfrm>
            <a:off x="943920" y="3602880"/>
            <a:ext cx="40680" cy="54720"/>
          </a:xfrm>
          <a:custGeom>
            <a:avLst/>
            <a:gdLst/>
            <a:ahLst/>
            <a:rect l="0" t="0" r="r" b="b"/>
            <a:pathLst>
              <a:path w="113" h="152">
                <a:moveTo>
                  <a:pt x="71" y="15"/>
                </a:moveTo>
                <a:cubicBezTo>
                  <a:pt x="55" y="15"/>
                  <a:pt x="42" y="21"/>
                  <a:pt x="33" y="31"/>
                </a:cubicBezTo>
                <a:cubicBezTo>
                  <a:pt x="23" y="43"/>
                  <a:pt x="18" y="58"/>
                  <a:pt x="18" y="77"/>
                </a:cubicBezTo>
                <a:cubicBezTo>
                  <a:pt x="18" y="96"/>
                  <a:pt x="23" y="111"/>
                  <a:pt x="32" y="121"/>
                </a:cubicBezTo>
                <a:cubicBezTo>
                  <a:pt x="41" y="132"/>
                  <a:pt x="54" y="137"/>
                  <a:pt x="71" y="137"/>
                </a:cubicBezTo>
                <a:cubicBezTo>
                  <a:pt x="81" y="137"/>
                  <a:pt x="93" y="135"/>
                  <a:pt x="107" y="132"/>
                </a:cubicBezTo>
                <a:lnTo>
                  <a:pt x="107" y="147"/>
                </a:lnTo>
                <a:cubicBezTo>
                  <a:pt x="96" y="150"/>
                  <a:pt x="83" y="152"/>
                  <a:pt x="68" y="152"/>
                </a:cubicBezTo>
                <a:cubicBezTo>
                  <a:pt x="46" y="152"/>
                  <a:pt x="30" y="146"/>
                  <a:pt x="18" y="133"/>
                </a:cubicBezTo>
                <a:cubicBezTo>
                  <a:pt x="6" y="119"/>
                  <a:pt x="0" y="101"/>
                  <a:pt x="0" y="76"/>
                </a:cubicBezTo>
                <a:cubicBezTo>
                  <a:pt x="0" y="61"/>
                  <a:pt x="3" y="48"/>
                  <a:pt x="9" y="36"/>
                </a:cubicBezTo>
                <a:cubicBezTo>
                  <a:pt x="14" y="24"/>
                  <a:pt x="23" y="15"/>
                  <a:pt x="33" y="9"/>
                </a:cubicBezTo>
                <a:cubicBezTo>
                  <a:pt x="44" y="3"/>
                  <a:pt x="57" y="0"/>
                  <a:pt x="71" y="0"/>
                </a:cubicBezTo>
                <a:cubicBezTo>
                  <a:pt x="87" y="0"/>
                  <a:pt x="101" y="3"/>
                  <a:pt x="113" y="8"/>
                </a:cubicBezTo>
                <a:lnTo>
                  <a:pt x="105" y="23"/>
                </a:lnTo>
                <a:cubicBezTo>
                  <a:pt x="93" y="18"/>
                  <a:pt x="82" y="15"/>
                  <a:pt x="71" y="1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7" name=""/>
          <p:cNvSpPr/>
          <p:nvPr/>
        </p:nvSpPr>
        <p:spPr>
          <a:xfrm>
            <a:off x="992880" y="3600000"/>
            <a:ext cx="6120" cy="56880"/>
          </a:xfrm>
          <a:custGeom>
            <a:avLst/>
            <a:gdLst/>
            <a:ahLst/>
            <a:rect l="0" t="0" r="r" b="b"/>
            <a:pathLst>
              <a:path w="17" h="158">
                <a:moveTo>
                  <a:pt x="0" y="0"/>
                </a:moveTo>
                <a:lnTo>
                  <a:pt x="17" y="0"/>
                </a:lnTo>
                <a:lnTo>
                  <a:pt x="17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8" name=""/>
          <p:cNvSpPr/>
          <p:nvPr/>
        </p:nvSpPr>
        <p:spPr>
          <a:xfrm>
            <a:off x="1010880" y="3602160"/>
            <a:ext cx="7560" cy="54720"/>
          </a:xfrm>
          <a:custGeom>
            <a:avLst/>
            <a:gdLst/>
            <a:ahLst/>
            <a:rect l="0" t="0" r="r" b="b"/>
            <a:pathLst>
              <a:path w="21" h="152">
                <a:moveTo>
                  <a:pt x="20" y="152"/>
                </a:moveTo>
                <a:lnTo>
                  <a:pt x="2" y="152"/>
                </a:lnTo>
                <a:lnTo>
                  <a:pt x="2" y="42"/>
                </a:lnTo>
                <a:lnTo>
                  <a:pt x="20" y="42"/>
                </a:lnTo>
                <a:lnTo>
                  <a:pt x="20" y="152"/>
                </a:lnTo>
                <a:moveTo>
                  <a:pt x="0" y="11"/>
                </a:moveTo>
                <a:cubicBezTo>
                  <a:pt x="0" y="7"/>
                  <a:pt x="1" y="4"/>
                  <a:pt x="3" y="2"/>
                </a:cubicBezTo>
                <a:cubicBezTo>
                  <a:pt x="5" y="1"/>
                  <a:pt x="8" y="0"/>
                  <a:pt x="10" y="0"/>
                </a:cubicBezTo>
                <a:cubicBezTo>
                  <a:pt x="13" y="0"/>
                  <a:pt x="16" y="1"/>
                  <a:pt x="18" y="2"/>
                </a:cubicBezTo>
                <a:cubicBezTo>
                  <a:pt x="20" y="4"/>
                  <a:pt x="21" y="7"/>
                  <a:pt x="21" y="11"/>
                </a:cubicBezTo>
                <a:cubicBezTo>
                  <a:pt x="21" y="15"/>
                  <a:pt x="20" y="17"/>
                  <a:pt x="18" y="19"/>
                </a:cubicBezTo>
                <a:cubicBezTo>
                  <a:pt x="16" y="21"/>
                  <a:pt x="13" y="22"/>
                  <a:pt x="10" y="22"/>
                </a:cubicBezTo>
                <a:cubicBezTo>
                  <a:pt x="8" y="22"/>
                  <a:pt x="5" y="21"/>
                  <a:pt x="3" y="19"/>
                </a:cubicBezTo>
                <a:cubicBezTo>
                  <a:pt x="1" y="17"/>
                  <a:pt x="0" y="15"/>
                  <a:pt x="0" y="1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9" name=""/>
          <p:cNvSpPr/>
          <p:nvPr/>
        </p:nvSpPr>
        <p:spPr>
          <a:xfrm>
            <a:off x="1028160" y="3616200"/>
            <a:ext cx="33840" cy="41400"/>
          </a:xfrm>
          <a:custGeom>
            <a:avLst/>
            <a:gdLst/>
            <a:ahLst/>
            <a:rect l="0" t="0" r="r" b="b"/>
            <a:pathLst>
              <a:path w="94" h="115">
                <a:moveTo>
                  <a:pt x="53" y="115"/>
                </a:moveTo>
                <a:cubicBezTo>
                  <a:pt x="36" y="115"/>
                  <a:pt x="24" y="110"/>
                  <a:pt x="14" y="100"/>
                </a:cubicBezTo>
                <a:cubicBezTo>
                  <a:pt x="5" y="90"/>
                  <a:pt x="0" y="77"/>
                  <a:pt x="0" y="59"/>
                </a:cubicBezTo>
                <a:cubicBezTo>
                  <a:pt x="0" y="40"/>
                  <a:pt x="4" y="26"/>
                  <a:pt x="13" y="16"/>
                </a:cubicBezTo>
                <a:cubicBezTo>
                  <a:pt x="22" y="5"/>
                  <a:pt x="34" y="0"/>
                  <a:pt x="49" y="0"/>
                </a:cubicBezTo>
                <a:cubicBezTo>
                  <a:pt x="62" y="0"/>
                  <a:pt x="73" y="4"/>
                  <a:pt x="82" y="13"/>
                </a:cubicBezTo>
                <a:cubicBezTo>
                  <a:pt x="90" y="23"/>
                  <a:pt x="94" y="35"/>
                  <a:pt x="94" y="50"/>
                </a:cubicBezTo>
                <a:lnTo>
                  <a:pt x="94" y="61"/>
                </a:lnTo>
                <a:lnTo>
                  <a:pt x="17" y="61"/>
                </a:lnTo>
                <a:cubicBezTo>
                  <a:pt x="18" y="74"/>
                  <a:pt x="21" y="84"/>
                  <a:pt x="27" y="91"/>
                </a:cubicBezTo>
                <a:cubicBezTo>
                  <a:pt x="33" y="97"/>
                  <a:pt x="42" y="101"/>
                  <a:pt x="53" y="101"/>
                </a:cubicBezTo>
                <a:cubicBezTo>
                  <a:pt x="65" y="101"/>
                  <a:pt x="78" y="98"/>
                  <a:pt x="90" y="93"/>
                </a:cubicBezTo>
                <a:lnTo>
                  <a:pt x="90" y="108"/>
                </a:lnTo>
                <a:cubicBezTo>
                  <a:pt x="84" y="111"/>
                  <a:pt x="78" y="112"/>
                  <a:pt x="72" y="114"/>
                </a:cubicBezTo>
                <a:cubicBezTo>
                  <a:pt x="67" y="115"/>
                  <a:pt x="60" y="115"/>
                  <a:pt x="53" y="115"/>
                </a:cubicBezTo>
                <a:moveTo>
                  <a:pt x="48" y="14"/>
                </a:moveTo>
                <a:cubicBezTo>
                  <a:pt x="39" y="14"/>
                  <a:pt x="32" y="17"/>
                  <a:pt x="27" y="22"/>
                </a:cubicBezTo>
                <a:cubicBezTo>
                  <a:pt x="22" y="28"/>
                  <a:pt x="19" y="36"/>
                  <a:pt x="18" y="47"/>
                </a:cubicBezTo>
                <a:lnTo>
                  <a:pt x="77" y="47"/>
                </a:lnTo>
                <a:cubicBezTo>
                  <a:pt x="77" y="36"/>
                  <a:pt x="73" y="28"/>
                  <a:pt x="68" y="22"/>
                </a:cubicBezTo>
                <a:cubicBezTo>
                  <a:pt x="64" y="17"/>
                  <a:pt x="57" y="14"/>
                  <a:pt x="48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80" name=""/>
          <p:cNvSpPr/>
          <p:nvPr/>
        </p:nvSpPr>
        <p:spPr>
          <a:xfrm>
            <a:off x="1072080" y="3616200"/>
            <a:ext cx="33480" cy="40680"/>
          </a:xfrm>
          <a:custGeom>
            <a:avLst/>
            <a:gdLst/>
            <a:ahLst/>
            <a:rect l="0" t="0" r="r" b="b"/>
            <a:pathLst>
              <a:path w="93" h="113">
                <a:moveTo>
                  <a:pt x="77" y="113"/>
                </a:moveTo>
                <a:lnTo>
                  <a:pt x="77" y="41"/>
                </a:lnTo>
                <a:cubicBezTo>
                  <a:pt x="77" y="32"/>
                  <a:pt x="75" y="25"/>
                  <a:pt x="71" y="21"/>
                </a:cubicBezTo>
                <a:cubicBezTo>
                  <a:pt x="66" y="16"/>
                  <a:pt x="60" y="14"/>
                  <a:pt x="51" y="14"/>
                </a:cubicBezTo>
                <a:cubicBezTo>
                  <a:pt x="40" y="14"/>
                  <a:pt x="31" y="17"/>
                  <a:pt x="26" y="23"/>
                </a:cubicBezTo>
                <a:cubicBezTo>
                  <a:pt x="20" y="30"/>
                  <a:pt x="18" y="40"/>
                  <a:pt x="18" y="54"/>
                </a:cubicBezTo>
                <a:lnTo>
                  <a:pt x="18" y="113"/>
                </a:lnTo>
                <a:lnTo>
                  <a:pt x="0" y="113"/>
                </a:lnTo>
                <a:lnTo>
                  <a:pt x="0" y="2"/>
                </a:lnTo>
                <a:lnTo>
                  <a:pt x="15" y="2"/>
                </a:lnTo>
                <a:lnTo>
                  <a:pt x="17" y="17"/>
                </a:lnTo>
                <a:lnTo>
                  <a:pt x="18" y="17"/>
                </a:lnTo>
                <a:cubicBezTo>
                  <a:pt x="22" y="11"/>
                  <a:pt x="26" y="7"/>
                  <a:pt x="33" y="4"/>
                </a:cubicBezTo>
                <a:cubicBezTo>
                  <a:pt x="39" y="1"/>
                  <a:pt x="46" y="0"/>
                  <a:pt x="53" y="0"/>
                </a:cubicBezTo>
                <a:cubicBezTo>
                  <a:pt x="67" y="0"/>
                  <a:pt x="77" y="3"/>
                  <a:pt x="83" y="9"/>
                </a:cubicBezTo>
                <a:cubicBezTo>
                  <a:pt x="90" y="16"/>
                  <a:pt x="93" y="26"/>
                  <a:pt x="93" y="40"/>
                </a:cubicBezTo>
                <a:lnTo>
                  <a:pt x="93" y="113"/>
                </a:lnTo>
                <a:lnTo>
                  <a:pt x="77" y="11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81" name=""/>
          <p:cNvSpPr/>
          <p:nvPr/>
        </p:nvSpPr>
        <p:spPr>
          <a:xfrm>
            <a:off x="1112400" y="3607560"/>
            <a:ext cx="24120" cy="50040"/>
          </a:xfrm>
          <a:custGeom>
            <a:avLst/>
            <a:gdLst/>
            <a:ahLst/>
            <a:rect l="0" t="0" r="r" b="b"/>
            <a:pathLst>
              <a:path w="67" h="139">
                <a:moveTo>
                  <a:pt x="51" y="125"/>
                </a:moveTo>
                <a:cubicBezTo>
                  <a:pt x="54" y="125"/>
                  <a:pt x="56" y="125"/>
                  <a:pt x="59" y="125"/>
                </a:cubicBezTo>
                <a:cubicBezTo>
                  <a:pt x="62" y="124"/>
                  <a:pt x="65" y="124"/>
                  <a:pt x="67" y="123"/>
                </a:cubicBezTo>
                <a:lnTo>
                  <a:pt x="67" y="136"/>
                </a:lnTo>
                <a:cubicBezTo>
                  <a:pt x="65" y="137"/>
                  <a:pt x="61" y="138"/>
                  <a:pt x="58" y="138"/>
                </a:cubicBezTo>
                <a:cubicBezTo>
                  <a:pt x="54" y="139"/>
                  <a:pt x="51" y="139"/>
                  <a:pt x="48" y="139"/>
                </a:cubicBezTo>
                <a:cubicBezTo>
                  <a:pt x="27" y="139"/>
                  <a:pt x="16" y="128"/>
                  <a:pt x="16" y="105"/>
                </a:cubicBezTo>
                <a:lnTo>
                  <a:pt x="16" y="39"/>
                </a:lnTo>
                <a:lnTo>
                  <a:pt x="0" y="39"/>
                </a:lnTo>
                <a:lnTo>
                  <a:pt x="0" y="31"/>
                </a:lnTo>
                <a:lnTo>
                  <a:pt x="16" y="24"/>
                </a:lnTo>
                <a:lnTo>
                  <a:pt x="23" y="0"/>
                </a:lnTo>
                <a:lnTo>
                  <a:pt x="33" y="0"/>
                </a:lnTo>
                <a:lnTo>
                  <a:pt x="33" y="26"/>
                </a:lnTo>
                <a:lnTo>
                  <a:pt x="66" y="26"/>
                </a:lnTo>
                <a:lnTo>
                  <a:pt x="66" y="39"/>
                </a:lnTo>
                <a:lnTo>
                  <a:pt x="33" y="39"/>
                </a:lnTo>
                <a:lnTo>
                  <a:pt x="33" y="104"/>
                </a:lnTo>
                <a:cubicBezTo>
                  <a:pt x="33" y="110"/>
                  <a:pt x="34" y="116"/>
                  <a:pt x="38" y="119"/>
                </a:cubicBezTo>
                <a:cubicBezTo>
                  <a:pt x="41" y="124"/>
                  <a:pt x="45" y="125"/>
                  <a:pt x="51" y="12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82" name=""/>
          <p:cNvSpPr/>
          <p:nvPr/>
        </p:nvSpPr>
        <p:spPr>
          <a:xfrm>
            <a:off x="1164240" y="3603600"/>
            <a:ext cx="34200" cy="53280"/>
          </a:xfrm>
          <a:custGeom>
            <a:avLst/>
            <a:gdLst/>
            <a:ahLst/>
            <a:rect l="0" t="0" r="r" b="b"/>
            <a:pathLst>
              <a:path w="95" h="148">
                <a:moveTo>
                  <a:pt x="95" y="43"/>
                </a:moveTo>
                <a:cubicBezTo>
                  <a:pt x="95" y="58"/>
                  <a:pt x="89" y="70"/>
                  <a:pt x="79" y="78"/>
                </a:cubicBezTo>
                <a:cubicBezTo>
                  <a:pt x="69" y="86"/>
                  <a:pt x="53" y="90"/>
                  <a:pt x="34" y="90"/>
                </a:cubicBezTo>
                <a:lnTo>
                  <a:pt x="17" y="90"/>
                </a:lnTo>
                <a:lnTo>
                  <a:pt x="17" y="148"/>
                </a:lnTo>
                <a:lnTo>
                  <a:pt x="0" y="148"/>
                </a:lnTo>
                <a:lnTo>
                  <a:pt x="0" y="0"/>
                </a:lnTo>
                <a:lnTo>
                  <a:pt x="38" y="0"/>
                </a:lnTo>
                <a:cubicBezTo>
                  <a:pt x="76" y="0"/>
                  <a:pt x="95" y="14"/>
                  <a:pt x="95" y="43"/>
                </a:cubicBezTo>
                <a:moveTo>
                  <a:pt x="17" y="76"/>
                </a:moveTo>
                <a:lnTo>
                  <a:pt x="33" y="76"/>
                </a:lnTo>
                <a:cubicBezTo>
                  <a:pt x="48" y="76"/>
                  <a:pt x="59" y="73"/>
                  <a:pt x="66" y="68"/>
                </a:cubicBezTo>
                <a:cubicBezTo>
                  <a:pt x="73" y="63"/>
                  <a:pt x="77" y="54"/>
                  <a:pt x="77" y="44"/>
                </a:cubicBezTo>
                <a:cubicBezTo>
                  <a:pt x="77" y="34"/>
                  <a:pt x="74" y="27"/>
                  <a:pt x="66" y="22"/>
                </a:cubicBezTo>
                <a:cubicBezTo>
                  <a:pt x="60" y="17"/>
                  <a:pt x="50" y="15"/>
                  <a:pt x="36" y="15"/>
                </a:cubicBezTo>
                <a:lnTo>
                  <a:pt x="17" y="15"/>
                </a:lnTo>
                <a:lnTo>
                  <a:pt x="17" y="7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83" name=""/>
          <p:cNvSpPr/>
          <p:nvPr/>
        </p:nvSpPr>
        <p:spPr>
          <a:xfrm>
            <a:off x="1206000" y="3616200"/>
            <a:ext cx="36720" cy="41400"/>
          </a:xfrm>
          <a:custGeom>
            <a:avLst/>
            <a:gdLst/>
            <a:ahLst/>
            <a:rect l="0" t="0" r="r" b="b"/>
            <a:pathLst>
              <a:path w="102" h="115">
                <a:moveTo>
                  <a:pt x="102" y="58"/>
                </a:moveTo>
                <a:cubicBezTo>
                  <a:pt x="102" y="76"/>
                  <a:pt x="98" y="90"/>
                  <a:pt x="89" y="100"/>
                </a:cubicBezTo>
                <a:cubicBezTo>
                  <a:pt x="80" y="110"/>
                  <a:pt x="67" y="115"/>
                  <a:pt x="51" y="115"/>
                </a:cubicBezTo>
                <a:cubicBezTo>
                  <a:pt x="41" y="115"/>
                  <a:pt x="31" y="113"/>
                  <a:pt x="24" y="108"/>
                </a:cubicBezTo>
                <a:cubicBezTo>
                  <a:pt x="16" y="104"/>
                  <a:pt x="10" y="97"/>
                  <a:pt x="6" y="88"/>
                </a:cubicBezTo>
                <a:cubicBezTo>
                  <a:pt x="2" y="80"/>
                  <a:pt x="0" y="70"/>
                  <a:pt x="0" y="58"/>
                </a:cubicBezTo>
                <a:cubicBezTo>
                  <a:pt x="0" y="39"/>
                  <a:pt x="4" y="25"/>
                  <a:pt x="13" y="15"/>
                </a:cubicBezTo>
                <a:cubicBezTo>
                  <a:pt x="22" y="5"/>
                  <a:pt x="36" y="0"/>
                  <a:pt x="52" y="0"/>
                </a:cubicBezTo>
                <a:cubicBezTo>
                  <a:pt x="67" y="0"/>
                  <a:pt x="79" y="5"/>
                  <a:pt x="89" y="15"/>
                </a:cubicBezTo>
                <a:cubicBezTo>
                  <a:pt x="98" y="25"/>
                  <a:pt x="102" y="39"/>
                  <a:pt x="102" y="58"/>
                </a:cubicBezTo>
                <a:moveTo>
                  <a:pt x="17" y="58"/>
                </a:moveTo>
                <a:cubicBezTo>
                  <a:pt x="17" y="72"/>
                  <a:pt x="20" y="83"/>
                  <a:pt x="26" y="90"/>
                </a:cubicBezTo>
                <a:cubicBezTo>
                  <a:pt x="31" y="98"/>
                  <a:pt x="40" y="101"/>
                  <a:pt x="51" y="101"/>
                </a:cubicBezTo>
                <a:cubicBezTo>
                  <a:pt x="62" y="101"/>
                  <a:pt x="71" y="98"/>
                  <a:pt x="76" y="90"/>
                </a:cubicBezTo>
                <a:cubicBezTo>
                  <a:pt x="82" y="83"/>
                  <a:pt x="85" y="72"/>
                  <a:pt x="85" y="58"/>
                </a:cubicBezTo>
                <a:cubicBezTo>
                  <a:pt x="85" y="43"/>
                  <a:pt x="82" y="32"/>
                  <a:pt x="76" y="25"/>
                </a:cubicBezTo>
                <a:cubicBezTo>
                  <a:pt x="71" y="18"/>
                  <a:pt x="62" y="14"/>
                  <a:pt x="51" y="14"/>
                </a:cubicBezTo>
                <a:cubicBezTo>
                  <a:pt x="40" y="14"/>
                  <a:pt x="31" y="18"/>
                  <a:pt x="25" y="25"/>
                </a:cubicBezTo>
                <a:cubicBezTo>
                  <a:pt x="20" y="32"/>
                  <a:pt x="17" y="43"/>
                  <a:pt x="17" y="5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84" name=""/>
          <p:cNvSpPr/>
          <p:nvPr/>
        </p:nvSpPr>
        <p:spPr>
          <a:xfrm>
            <a:off x="1250640" y="3600000"/>
            <a:ext cx="35640" cy="57600"/>
          </a:xfrm>
          <a:custGeom>
            <a:avLst/>
            <a:gdLst/>
            <a:ahLst/>
            <a:rect l="0" t="0" r="r" b="b"/>
            <a:pathLst>
              <a:path w="99" h="160">
                <a:moveTo>
                  <a:pt x="83" y="143"/>
                </a:moveTo>
                <a:lnTo>
                  <a:pt x="82" y="143"/>
                </a:lnTo>
                <a:cubicBezTo>
                  <a:pt x="74" y="155"/>
                  <a:pt x="62" y="160"/>
                  <a:pt x="46" y="160"/>
                </a:cubicBezTo>
                <a:cubicBezTo>
                  <a:pt x="32" y="160"/>
                  <a:pt x="21" y="155"/>
                  <a:pt x="12" y="145"/>
                </a:cubicBezTo>
                <a:cubicBezTo>
                  <a:pt x="4" y="136"/>
                  <a:pt x="0" y="122"/>
                  <a:pt x="0" y="103"/>
                </a:cubicBezTo>
                <a:cubicBezTo>
                  <a:pt x="0" y="85"/>
                  <a:pt x="5" y="71"/>
                  <a:pt x="13" y="61"/>
                </a:cubicBezTo>
                <a:cubicBezTo>
                  <a:pt x="21" y="51"/>
                  <a:pt x="32" y="46"/>
                  <a:pt x="46" y="46"/>
                </a:cubicBezTo>
                <a:cubicBezTo>
                  <a:pt x="61" y="46"/>
                  <a:pt x="74" y="51"/>
                  <a:pt x="82" y="62"/>
                </a:cubicBezTo>
                <a:lnTo>
                  <a:pt x="83" y="62"/>
                </a:lnTo>
                <a:lnTo>
                  <a:pt x="82" y="54"/>
                </a:lnTo>
                <a:lnTo>
                  <a:pt x="82" y="46"/>
                </a:lnTo>
                <a:lnTo>
                  <a:pt x="82" y="0"/>
                </a:lnTo>
                <a:lnTo>
                  <a:pt x="99" y="0"/>
                </a:lnTo>
                <a:lnTo>
                  <a:pt x="99" y="158"/>
                </a:lnTo>
                <a:lnTo>
                  <a:pt x="85" y="158"/>
                </a:lnTo>
                <a:lnTo>
                  <a:pt x="83" y="143"/>
                </a:lnTo>
                <a:moveTo>
                  <a:pt x="48" y="146"/>
                </a:moveTo>
                <a:cubicBezTo>
                  <a:pt x="60" y="146"/>
                  <a:pt x="69" y="143"/>
                  <a:pt x="74" y="137"/>
                </a:cubicBezTo>
                <a:cubicBezTo>
                  <a:pt x="79" y="131"/>
                  <a:pt x="82" y="121"/>
                  <a:pt x="82" y="107"/>
                </a:cubicBezTo>
                <a:lnTo>
                  <a:pt x="82" y="103"/>
                </a:lnTo>
                <a:cubicBezTo>
                  <a:pt x="82" y="88"/>
                  <a:pt x="79" y="77"/>
                  <a:pt x="74" y="70"/>
                </a:cubicBezTo>
                <a:cubicBezTo>
                  <a:pt x="69" y="63"/>
                  <a:pt x="60" y="60"/>
                  <a:pt x="48" y="60"/>
                </a:cubicBezTo>
                <a:cubicBezTo>
                  <a:pt x="38" y="60"/>
                  <a:pt x="31" y="64"/>
                  <a:pt x="26" y="71"/>
                </a:cubicBezTo>
                <a:cubicBezTo>
                  <a:pt x="20" y="79"/>
                  <a:pt x="18" y="90"/>
                  <a:pt x="18" y="104"/>
                </a:cubicBezTo>
                <a:cubicBezTo>
                  <a:pt x="18" y="118"/>
                  <a:pt x="20" y="128"/>
                  <a:pt x="26" y="135"/>
                </a:cubicBezTo>
                <a:cubicBezTo>
                  <a:pt x="31" y="143"/>
                  <a:pt x="38" y="146"/>
                  <a:pt x="48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85" name=""/>
          <p:cNvSpPr/>
          <p:nvPr/>
        </p:nvSpPr>
        <p:spPr>
          <a:xfrm>
            <a:off x="1314360" y="3603600"/>
            <a:ext cx="17280" cy="65160"/>
          </a:xfrm>
          <a:custGeom>
            <a:avLst/>
            <a:gdLst/>
            <a:ahLst/>
            <a:rect l="0" t="0" r="r" b="b"/>
            <a:pathLst>
              <a:path w="48" h="181">
                <a:moveTo>
                  <a:pt x="0" y="91"/>
                </a:moveTo>
                <a:cubicBezTo>
                  <a:pt x="0" y="73"/>
                  <a:pt x="3" y="56"/>
                  <a:pt x="9" y="41"/>
                </a:cubicBezTo>
                <a:cubicBezTo>
                  <a:pt x="14" y="25"/>
                  <a:pt x="22" y="12"/>
                  <a:pt x="32" y="0"/>
                </a:cubicBezTo>
                <a:lnTo>
                  <a:pt x="48" y="0"/>
                </a:lnTo>
                <a:cubicBezTo>
                  <a:pt x="38" y="13"/>
                  <a:pt x="31" y="27"/>
                  <a:pt x="26" y="43"/>
                </a:cubicBezTo>
                <a:cubicBezTo>
                  <a:pt x="21" y="58"/>
                  <a:pt x="19" y="74"/>
                  <a:pt x="19" y="91"/>
                </a:cubicBezTo>
                <a:cubicBezTo>
                  <a:pt x="19" y="107"/>
                  <a:pt x="21" y="122"/>
                  <a:pt x="26" y="138"/>
                </a:cubicBezTo>
                <a:cubicBezTo>
                  <a:pt x="31" y="153"/>
                  <a:pt x="39" y="168"/>
                  <a:pt x="48" y="181"/>
                </a:cubicBezTo>
                <a:lnTo>
                  <a:pt x="32" y="181"/>
                </a:lnTo>
                <a:cubicBezTo>
                  <a:pt x="22" y="169"/>
                  <a:pt x="14" y="155"/>
                  <a:pt x="9" y="140"/>
                </a:cubicBezTo>
                <a:cubicBezTo>
                  <a:pt x="3" y="125"/>
                  <a:pt x="0" y="108"/>
                  <a:pt x="0" y="9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86" name=""/>
          <p:cNvSpPr/>
          <p:nvPr/>
        </p:nvSpPr>
        <p:spPr>
          <a:xfrm>
            <a:off x="1334520" y="3599640"/>
            <a:ext cx="27720" cy="57240"/>
          </a:xfrm>
          <a:custGeom>
            <a:avLst/>
            <a:gdLst/>
            <a:ahLst/>
            <a:rect l="0" t="0" r="r" b="b"/>
            <a:pathLst>
              <a:path w="77" h="159">
                <a:moveTo>
                  <a:pt x="66" y="61"/>
                </a:moveTo>
                <a:lnTo>
                  <a:pt x="38" y="61"/>
                </a:lnTo>
                <a:lnTo>
                  <a:pt x="38" y="159"/>
                </a:lnTo>
                <a:lnTo>
                  <a:pt x="21" y="159"/>
                </a:lnTo>
                <a:lnTo>
                  <a:pt x="21" y="61"/>
                </a:lnTo>
                <a:lnTo>
                  <a:pt x="0" y="61"/>
                </a:lnTo>
                <a:lnTo>
                  <a:pt x="0" y="53"/>
                </a:lnTo>
                <a:lnTo>
                  <a:pt x="21" y="47"/>
                </a:lnTo>
                <a:lnTo>
                  <a:pt x="21" y="41"/>
                </a:lnTo>
                <a:cubicBezTo>
                  <a:pt x="21" y="14"/>
                  <a:pt x="33" y="0"/>
                  <a:pt x="57" y="0"/>
                </a:cubicBezTo>
                <a:cubicBezTo>
                  <a:pt x="62" y="0"/>
                  <a:pt x="69" y="1"/>
                  <a:pt x="77" y="4"/>
                </a:cubicBezTo>
                <a:lnTo>
                  <a:pt x="73" y="17"/>
                </a:lnTo>
                <a:cubicBezTo>
                  <a:pt x="66" y="15"/>
                  <a:pt x="61" y="14"/>
                  <a:pt x="56" y="14"/>
                </a:cubicBezTo>
                <a:cubicBezTo>
                  <a:pt x="50" y="14"/>
                  <a:pt x="45" y="16"/>
                  <a:pt x="42" y="20"/>
                </a:cubicBezTo>
                <a:cubicBezTo>
                  <a:pt x="39" y="25"/>
                  <a:pt x="38" y="31"/>
                  <a:pt x="38" y="41"/>
                </a:cubicBezTo>
                <a:lnTo>
                  <a:pt x="38" y="48"/>
                </a:lnTo>
                <a:lnTo>
                  <a:pt x="66" y="48"/>
                </a:lnTo>
                <a:lnTo>
                  <a:pt x="66" y="6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87" name=""/>
          <p:cNvSpPr/>
          <p:nvPr/>
        </p:nvSpPr>
        <p:spPr>
          <a:xfrm>
            <a:off x="1365120" y="3616200"/>
            <a:ext cx="23400" cy="40680"/>
          </a:xfrm>
          <a:custGeom>
            <a:avLst/>
            <a:gdLst/>
            <a:ahLst/>
            <a:rect l="0" t="0" r="r" b="b"/>
            <a:pathLst>
              <a:path w="65" h="113">
                <a:moveTo>
                  <a:pt x="52" y="0"/>
                </a:moveTo>
                <a:cubicBezTo>
                  <a:pt x="56" y="0"/>
                  <a:pt x="61" y="0"/>
                  <a:pt x="65" y="1"/>
                </a:cubicBezTo>
                <a:lnTo>
                  <a:pt x="62" y="17"/>
                </a:lnTo>
                <a:cubicBezTo>
                  <a:pt x="58" y="16"/>
                  <a:pt x="54" y="15"/>
                  <a:pt x="50" y="15"/>
                </a:cubicBezTo>
                <a:cubicBezTo>
                  <a:pt x="41" y="15"/>
                  <a:pt x="34" y="19"/>
                  <a:pt x="27" y="26"/>
                </a:cubicBezTo>
                <a:cubicBezTo>
                  <a:pt x="21" y="33"/>
                  <a:pt x="17" y="42"/>
                  <a:pt x="17" y="53"/>
                </a:cubicBezTo>
                <a:lnTo>
                  <a:pt x="17" y="113"/>
                </a:lnTo>
                <a:lnTo>
                  <a:pt x="0" y="113"/>
                </a:lnTo>
                <a:lnTo>
                  <a:pt x="0" y="2"/>
                </a:lnTo>
                <a:lnTo>
                  <a:pt x="14" y="2"/>
                </a:lnTo>
                <a:lnTo>
                  <a:pt x="16" y="22"/>
                </a:lnTo>
                <a:lnTo>
                  <a:pt x="17" y="22"/>
                </a:lnTo>
                <a:cubicBezTo>
                  <a:pt x="22" y="15"/>
                  <a:pt x="27" y="10"/>
                  <a:pt x="32" y="6"/>
                </a:cubicBezTo>
                <a:cubicBezTo>
                  <a:pt x="38" y="2"/>
                  <a:pt x="45" y="0"/>
                  <a:pt x="52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88" name=""/>
          <p:cNvSpPr/>
          <p:nvPr/>
        </p:nvSpPr>
        <p:spPr>
          <a:xfrm>
            <a:off x="1393200" y="3616200"/>
            <a:ext cx="37080" cy="41400"/>
          </a:xfrm>
          <a:custGeom>
            <a:avLst/>
            <a:gdLst/>
            <a:ahLst/>
            <a:rect l="0" t="0" r="r" b="b"/>
            <a:pathLst>
              <a:path w="103" h="115">
                <a:moveTo>
                  <a:pt x="103" y="58"/>
                </a:moveTo>
                <a:cubicBezTo>
                  <a:pt x="103" y="76"/>
                  <a:pt x="98" y="90"/>
                  <a:pt x="89" y="100"/>
                </a:cubicBezTo>
                <a:cubicBezTo>
                  <a:pt x="80" y="110"/>
                  <a:pt x="68" y="115"/>
                  <a:pt x="52" y="115"/>
                </a:cubicBezTo>
                <a:cubicBezTo>
                  <a:pt x="42" y="115"/>
                  <a:pt x="33" y="113"/>
                  <a:pt x="25" y="108"/>
                </a:cubicBezTo>
                <a:cubicBezTo>
                  <a:pt x="17" y="104"/>
                  <a:pt x="11" y="97"/>
                  <a:pt x="7" y="88"/>
                </a:cubicBezTo>
                <a:cubicBezTo>
                  <a:pt x="2" y="80"/>
                  <a:pt x="0" y="70"/>
                  <a:pt x="0" y="58"/>
                </a:cubicBezTo>
                <a:cubicBezTo>
                  <a:pt x="0" y="39"/>
                  <a:pt x="5" y="25"/>
                  <a:pt x="14" y="15"/>
                </a:cubicBezTo>
                <a:cubicBezTo>
                  <a:pt x="24" y="5"/>
                  <a:pt x="36" y="0"/>
                  <a:pt x="52" y="0"/>
                </a:cubicBezTo>
                <a:cubicBezTo>
                  <a:pt x="68" y="0"/>
                  <a:pt x="80" y="5"/>
                  <a:pt x="89" y="15"/>
                </a:cubicBezTo>
                <a:cubicBezTo>
                  <a:pt x="98" y="25"/>
                  <a:pt x="103" y="39"/>
                  <a:pt x="103" y="58"/>
                </a:cubicBezTo>
                <a:moveTo>
                  <a:pt x="18" y="58"/>
                </a:moveTo>
                <a:cubicBezTo>
                  <a:pt x="18" y="72"/>
                  <a:pt x="21" y="83"/>
                  <a:pt x="27" y="90"/>
                </a:cubicBezTo>
                <a:cubicBezTo>
                  <a:pt x="33" y="98"/>
                  <a:pt x="41" y="101"/>
                  <a:pt x="52" y="101"/>
                </a:cubicBezTo>
                <a:cubicBezTo>
                  <a:pt x="63" y="101"/>
                  <a:pt x="71" y="98"/>
                  <a:pt x="77" y="90"/>
                </a:cubicBezTo>
                <a:cubicBezTo>
                  <a:pt x="83" y="83"/>
                  <a:pt x="85" y="72"/>
                  <a:pt x="85" y="58"/>
                </a:cubicBezTo>
                <a:cubicBezTo>
                  <a:pt x="85" y="43"/>
                  <a:pt x="83" y="32"/>
                  <a:pt x="77" y="25"/>
                </a:cubicBezTo>
                <a:cubicBezTo>
                  <a:pt x="71" y="18"/>
                  <a:pt x="63" y="14"/>
                  <a:pt x="52" y="14"/>
                </a:cubicBezTo>
                <a:cubicBezTo>
                  <a:pt x="41" y="14"/>
                  <a:pt x="33" y="18"/>
                  <a:pt x="27" y="25"/>
                </a:cubicBezTo>
                <a:cubicBezTo>
                  <a:pt x="21" y="32"/>
                  <a:pt x="18" y="43"/>
                  <a:pt x="18" y="5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89" name=""/>
          <p:cNvSpPr/>
          <p:nvPr/>
        </p:nvSpPr>
        <p:spPr>
          <a:xfrm>
            <a:off x="1440360" y="3616200"/>
            <a:ext cx="34200" cy="40680"/>
          </a:xfrm>
          <a:custGeom>
            <a:avLst/>
            <a:gdLst/>
            <a:ahLst/>
            <a:rect l="0" t="0" r="r" b="b"/>
            <a:pathLst>
              <a:path w="95" h="113">
                <a:moveTo>
                  <a:pt x="77" y="113"/>
                </a:moveTo>
                <a:lnTo>
                  <a:pt x="77" y="41"/>
                </a:lnTo>
                <a:cubicBezTo>
                  <a:pt x="77" y="32"/>
                  <a:pt x="75" y="25"/>
                  <a:pt x="71" y="21"/>
                </a:cubicBezTo>
                <a:cubicBezTo>
                  <a:pt x="67" y="16"/>
                  <a:pt x="60" y="14"/>
                  <a:pt x="51" y="14"/>
                </a:cubicBezTo>
                <a:cubicBezTo>
                  <a:pt x="40" y="14"/>
                  <a:pt x="31" y="17"/>
                  <a:pt x="26" y="23"/>
                </a:cubicBezTo>
                <a:cubicBezTo>
                  <a:pt x="21" y="30"/>
                  <a:pt x="18" y="40"/>
                  <a:pt x="18" y="54"/>
                </a:cubicBezTo>
                <a:lnTo>
                  <a:pt x="18" y="113"/>
                </a:lnTo>
                <a:lnTo>
                  <a:pt x="0" y="113"/>
                </a:lnTo>
                <a:lnTo>
                  <a:pt x="0" y="2"/>
                </a:lnTo>
                <a:lnTo>
                  <a:pt x="15" y="2"/>
                </a:lnTo>
                <a:lnTo>
                  <a:pt x="18" y="17"/>
                </a:lnTo>
                <a:cubicBezTo>
                  <a:pt x="22" y="11"/>
                  <a:pt x="27" y="7"/>
                  <a:pt x="33" y="4"/>
                </a:cubicBezTo>
                <a:cubicBezTo>
                  <a:pt x="39" y="1"/>
                  <a:pt x="46" y="0"/>
                  <a:pt x="53" y="0"/>
                </a:cubicBezTo>
                <a:cubicBezTo>
                  <a:pt x="67" y="0"/>
                  <a:pt x="77" y="3"/>
                  <a:pt x="84" y="9"/>
                </a:cubicBezTo>
                <a:cubicBezTo>
                  <a:pt x="90" y="16"/>
                  <a:pt x="95" y="26"/>
                  <a:pt x="95" y="40"/>
                </a:cubicBezTo>
                <a:lnTo>
                  <a:pt x="95" y="113"/>
                </a:lnTo>
                <a:lnTo>
                  <a:pt x="77" y="11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0" name=""/>
          <p:cNvSpPr/>
          <p:nvPr/>
        </p:nvSpPr>
        <p:spPr>
          <a:xfrm>
            <a:off x="1480680" y="3607560"/>
            <a:ext cx="24120" cy="50040"/>
          </a:xfrm>
          <a:custGeom>
            <a:avLst/>
            <a:gdLst/>
            <a:ahLst/>
            <a:rect l="0" t="0" r="r" b="b"/>
            <a:pathLst>
              <a:path w="67" h="139">
                <a:moveTo>
                  <a:pt x="52" y="125"/>
                </a:moveTo>
                <a:cubicBezTo>
                  <a:pt x="55" y="125"/>
                  <a:pt x="58" y="125"/>
                  <a:pt x="60" y="125"/>
                </a:cubicBezTo>
                <a:cubicBezTo>
                  <a:pt x="63" y="124"/>
                  <a:pt x="65" y="124"/>
                  <a:pt x="67" y="123"/>
                </a:cubicBezTo>
                <a:lnTo>
                  <a:pt x="67" y="136"/>
                </a:lnTo>
                <a:cubicBezTo>
                  <a:pt x="65" y="137"/>
                  <a:pt x="62" y="138"/>
                  <a:pt x="59" y="138"/>
                </a:cubicBezTo>
                <a:cubicBezTo>
                  <a:pt x="55" y="139"/>
                  <a:pt x="52" y="139"/>
                  <a:pt x="49" y="139"/>
                </a:cubicBezTo>
                <a:cubicBezTo>
                  <a:pt x="28" y="139"/>
                  <a:pt x="17" y="128"/>
                  <a:pt x="17" y="105"/>
                </a:cubicBezTo>
                <a:lnTo>
                  <a:pt x="17" y="39"/>
                </a:lnTo>
                <a:lnTo>
                  <a:pt x="0" y="39"/>
                </a:lnTo>
                <a:lnTo>
                  <a:pt x="0" y="31"/>
                </a:lnTo>
                <a:lnTo>
                  <a:pt x="17" y="24"/>
                </a:lnTo>
                <a:lnTo>
                  <a:pt x="24" y="0"/>
                </a:lnTo>
                <a:lnTo>
                  <a:pt x="34" y="0"/>
                </a:lnTo>
                <a:lnTo>
                  <a:pt x="34" y="26"/>
                </a:lnTo>
                <a:lnTo>
                  <a:pt x="66" y="26"/>
                </a:lnTo>
                <a:lnTo>
                  <a:pt x="66" y="39"/>
                </a:lnTo>
                <a:lnTo>
                  <a:pt x="34" y="39"/>
                </a:lnTo>
                <a:lnTo>
                  <a:pt x="34" y="104"/>
                </a:lnTo>
                <a:cubicBezTo>
                  <a:pt x="34" y="110"/>
                  <a:pt x="36" y="116"/>
                  <a:pt x="39" y="119"/>
                </a:cubicBezTo>
                <a:cubicBezTo>
                  <a:pt x="42" y="124"/>
                  <a:pt x="46" y="125"/>
                  <a:pt x="52" y="12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1" name=""/>
          <p:cNvSpPr/>
          <p:nvPr/>
        </p:nvSpPr>
        <p:spPr>
          <a:xfrm>
            <a:off x="1510200" y="3616200"/>
            <a:ext cx="33840" cy="41400"/>
          </a:xfrm>
          <a:custGeom>
            <a:avLst/>
            <a:gdLst/>
            <a:ahLst/>
            <a:rect l="0" t="0" r="r" b="b"/>
            <a:pathLst>
              <a:path w="94" h="115">
                <a:moveTo>
                  <a:pt x="54" y="115"/>
                </a:moveTo>
                <a:cubicBezTo>
                  <a:pt x="36" y="115"/>
                  <a:pt x="23" y="110"/>
                  <a:pt x="14" y="100"/>
                </a:cubicBezTo>
                <a:cubicBezTo>
                  <a:pt x="5" y="90"/>
                  <a:pt x="0" y="77"/>
                  <a:pt x="0" y="59"/>
                </a:cubicBezTo>
                <a:cubicBezTo>
                  <a:pt x="0" y="40"/>
                  <a:pt x="4" y="26"/>
                  <a:pt x="13" y="16"/>
                </a:cubicBezTo>
                <a:cubicBezTo>
                  <a:pt x="22" y="5"/>
                  <a:pt x="34" y="0"/>
                  <a:pt x="49" y="0"/>
                </a:cubicBezTo>
                <a:cubicBezTo>
                  <a:pt x="63" y="0"/>
                  <a:pt x="74" y="4"/>
                  <a:pt x="82" y="13"/>
                </a:cubicBezTo>
                <a:cubicBezTo>
                  <a:pt x="90" y="23"/>
                  <a:pt x="94" y="35"/>
                  <a:pt x="94" y="50"/>
                </a:cubicBezTo>
                <a:lnTo>
                  <a:pt x="94" y="61"/>
                </a:lnTo>
                <a:lnTo>
                  <a:pt x="17" y="61"/>
                </a:lnTo>
                <a:cubicBezTo>
                  <a:pt x="17" y="74"/>
                  <a:pt x="21" y="84"/>
                  <a:pt x="27" y="91"/>
                </a:cubicBezTo>
                <a:cubicBezTo>
                  <a:pt x="33" y="97"/>
                  <a:pt x="43" y="101"/>
                  <a:pt x="54" y="101"/>
                </a:cubicBezTo>
                <a:cubicBezTo>
                  <a:pt x="66" y="101"/>
                  <a:pt x="78" y="98"/>
                  <a:pt x="90" y="93"/>
                </a:cubicBezTo>
                <a:lnTo>
                  <a:pt x="90" y="108"/>
                </a:lnTo>
                <a:cubicBezTo>
                  <a:pt x="84" y="111"/>
                  <a:pt x="78" y="112"/>
                  <a:pt x="73" y="114"/>
                </a:cubicBezTo>
                <a:cubicBezTo>
                  <a:pt x="67" y="115"/>
                  <a:pt x="61" y="115"/>
                  <a:pt x="54" y="115"/>
                </a:cubicBezTo>
                <a:moveTo>
                  <a:pt x="49" y="14"/>
                </a:moveTo>
                <a:cubicBezTo>
                  <a:pt x="40" y="14"/>
                  <a:pt x="32" y="17"/>
                  <a:pt x="27" y="22"/>
                </a:cubicBezTo>
                <a:cubicBezTo>
                  <a:pt x="22" y="28"/>
                  <a:pt x="18" y="36"/>
                  <a:pt x="18" y="47"/>
                </a:cubicBezTo>
                <a:lnTo>
                  <a:pt x="76" y="47"/>
                </a:lnTo>
                <a:cubicBezTo>
                  <a:pt x="76" y="36"/>
                  <a:pt x="74" y="28"/>
                  <a:pt x="69" y="22"/>
                </a:cubicBezTo>
                <a:cubicBezTo>
                  <a:pt x="65" y="17"/>
                  <a:pt x="58" y="14"/>
                  <a:pt x="49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2" name=""/>
          <p:cNvSpPr/>
          <p:nvPr/>
        </p:nvSpPr>
        <p:spPr>
          <a:xfrm>
            <a:off x="1554120" y="3616200"/>
            <a:ext cx="33480" cy="40680"/>
          </a:xfrm>
          <a:custGeom>
            <a:avLst/>
            <a:gdLst/>
            <a:ahLst/>
            <a:rect l="0" t="0" r="r" b="b"/>
            <a:pathLst>
              <a:path w="93" h="113">
                <a:moveTo>
                  <a:pt x="77" y="113"/>
                </a:moveTo>
                <a:lnTo>
                  <a:pt x="77" y="41"/>
                </a:lnTo>
                <a:cubicBezTo>
                  <a:pt x="77" y="32"/>
                  <a:pt x="74" y="25"/>
                  <a:pt x="70" y="21"/>
                </a:cubicBezTo>
                <a:cubicBezTo>
                  <a:pt x="66" y="16"/>
                  <a:pt x="60" y="14"/>
                  <a:pt x="50" y="14"/>
                </a:cubicBezTo>
                <a:cubicBezTo>
                  <a:pt x="39" y="14"/>
                  <a:pt x="30" y="17"/>
                  <a:pt x="25" y="23"/>
                </a:cubicBezTo>
                <a:cubicBezTo>
                  <a:pt x="19" y="30"/>
                  <a:pt x="17" y="40"/>
                  <a:pt x="17" y="54"/>
                </a:cubicBezTo>
                <a:lnTo>
                  <a:pt x="17" y="113"/>
                </a:lnTo>
                <a:lnTo>
                  <a:pt x="0" y="113"/>
                </a:lnTo>
                <a:lnTo>
                  <a:pt x="0" y="2"/>
                </a:lnTo>
                <a:lnTo>
                  <a:pt x="13" y="2"/>
                </a:lnTo>
                <a:lnTo>
                  <a:pt x="16" y="17"/>
                </a:lnTo>
                <a:lnTo>
                  <a:pt x="17" y="17"/>
                </a:lnTo>
                <a:cubicBezTo>
                  <a:pt x="20" y="11"/>
                  <a:pt x="25" y="7"/>
                  <a:pt x="31" y="4"/>
                </a:cubicBezTo>
                <a:cubicBezTo>
                  <a:pt x="38" y="1"/>
                  <a:pt x="45" y="0"/>
                  <a:pt x="52" y="0"/>
                </a:cubicBezTo>
                <a:cubicBezTo>
                  <a:pt x="66" y="0"/>
                  <a:pt x="76" y="3"/>
                  <a:pt x="83" y="9"/>
                </a:cubicBezTo>
                <a:cubicBezTo>
                  <a:pt x="90" y="16"/>
                  <a:pt x="93" y="26"/>
                  <a:pt x="93" y="40"/>
                </a:cubicBezTo>
                <a:lnTo>
                  <a:pt x="93" y="113"/>
                </a:lnTo>
                <a:lnTo>
                  <a:pt x="77" y="11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3" name=""/>
          <p:cNvSpPr/>
          <p:nvPr/>
        </p:nvSpPr>
        <p:spPr>
          <a:xfrm>
            <a:off x="1597680" y="3600000"/>
            <a:ext cx="35280" cy="57600"/>
          </a:xfrm>
          <a:custGeom>
            <a:avLst/>
            <a:gdLst/>
            <a:ahLst/>
            <a:rect l="0" t="0" r="r" b="b"/>
            <a:pathLst>
              <a:path w="98" h="160">
                <a:moveTo>
                  <a:pt x="82" y="143"/>
                </a:moveTo>
                <a:lnTo>
                  <a:pt x="81" y="143"/>
                </a:lnTo>
                <a:cubicBezTo>
                  <a:pt x="72" y="155"/>
                  <a:pt x="61" y="160"/>
                  <a:pt x="45" y="160"/>
                </a:cubicBezTo>
                <a:cubicBezTo>
                  <a:pt x="31" y="160"/>
                  <a:pt x="20" y="155"/>
                  <a:pt x="12" y="145"/>
                </a:cubicBezTo>
                <a:cubicBezTo>
                  <a:pt x="4" y="136"/>
                  <a:pt x="0" y="122"/>
                  <a:pt x="0" y="103"/>
                </a:cubicBezTo>
                <a:cubicBezTo>
                  <a:pt x="0" y="85"/>
                  <a:pt x="4" y="71"/>
                  <a:pt x="12" y="61"/>
                </a:cubicBezTo>
                <a:cubicBezTo>
                  <a:pt x="20" y="51"/>
                  <a:pt x="31" y="46"/>
                  <a:pt x="45" y="46"/>
                </a:cubicBezTo>
                <a:cubicBezTo>
                  <a:pt x="60" y="46"/>
                  <a:pt x="72" y="51"/>
                  <a:pt x="81" y="62"/>
                </a:cubicBezTo>
                <a:lnTo>
                  <a:pt x="82" y="62"/>
                </a:lnTo>
                <a:lnTo>
                  <a:pt x="81" y="54"/>
                </a:lnTo>
                <a:lnTo>
                  <a:pt x="81" y="46"/>
                </a:lnTo>
                <a:lnTo>
                  <a:pt x="81" y="0"/>
                </a:lnTo>
                <a:lnTo>
                  <a:pt x="98" y="0"/>
                </a:lnTo>
                <a:lnTo>
                  <a:pt x="98" y="158"/>
                </a:lnTo>
                <a:lnTo>
                  <a:pt x="84" y="158"/>
                </a:lnTo>
                <a:lnTo>
                  <a:pt x="82" y="143"/>
                </a:lnTo>
                <a:moveTo>
                  <a:pt x="47" y="146"/>
                </a:moveTo>
                <a:cubicBezTo>
                  <a:pt x="59" y="146"/>
                  <a:pt x="67" y="143"/>
                  <a:pt x="72" y="137"/>
                </a:cubicBezTo>
                <a:cubicBezTo>
                  <a:pt x="78" y="131"/>
                  <a:pt x="81" y="121"/>
                  <a:pt x="81" y="107"/>
                </a:cubicBezTo>
                <a:lnTo>
                  <a:pt x="81" y="103"/>
                </a:lnTo>
                <a:cubicBezTo>
                  <a:pt x="81" y="88"/>
                  <a:pt x="78" y="77"/>
                  <a:pt x="72" y="70"/>
                </a:cubicBezTo>
                <a:cubicBezTo>
                  <a:pt x="67" y="63"/>
                  <a:pt x="59" y="60"/>
                  <a:pt x="47" y="60"/>
                </a:cubicBezTo>
                <a:cubicBezTo>
                  <a:pt x="37" y="60"/>
                  <a:pt x="30" y="64"/>
                  <a:pt x="25" y="71"/>
                </a:cubicBezTo>
                <a:cubicBezTo>
                  <a:pt x="19" y="79"/>
                  <a:pt x="17" y="90"/>
                  <a:pt x="17" y="104"/>
                </a:cubicBezTo>
                <a:cubicBezTo>
                  <a:pt x="17" y="118"/>
                  <a:pt x="19" y="128"/>
                  <a:pt x="25" y="135"/>
                </a:cubicBezTo>
                <a:cubicBezTo>
                  <a:pt x="30" y="143"/>
                  <a:pt x="37" y="146"/>
                  <a:pt x="47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4" name=""/>
          <p:cNvSpPr/>
          <p:nvPr/>
        </p:nvSpPr>
        <p:spPr>
          <a:xfrm>
            <a:off x="1641240" y="3603600"/>
            <a:ext cx="16920" cy="65160"/>
          </a:xfrm>
          <a:custGeom>
            <a:avLst/>
            <a:gdLst/>
            <a:ahLst/>
            <a:rect l="0" t="0" r="r" b="b"/>
            <a:pathLst>
              <a:path w="47" h="181">
                <a:moveTo>
                  <a:pt x="47" y="91"/>
                </a:moveTo>
                <a:cubicBezTo>
                  <a:pt x="47" y="108"/>
                  <a:pt x="45" y="125"/>
                  <a:pt x="40" y="140"/>
                </a:cubicBezTo>
                <a:cubicBezTo>
                  <a:pt x="34" y="155"/>
                  <a:pt x="27" y="170"/>
                  <a:pt x="16" y="181"/>
                </a:cubicBezTo>
                <a:lnTo>
                  <a:pt x="0" y="181"/>
                </a:lnTo>
                <a:cubicBezTo>
                  <a:pt x="9" y="168"/>
                  <a:pt x="16" y="153"/>
                  <a:pt x="22" y="138"/>
                </a:cubicBezTo>
                <a:cubicBezTo>
                  <a:pt x="27" y="122"/>
                  <a:pt x="30" y="107"/>
                  <a:pt x="30" y="91"/>
                </a:cubicBezTo>
                <a:cubicBezTo>
                  <a:pt x="30" y="74"/>
                  <a:pt x="27" y="58"/>
                  <a:pt x="22" y="43"/>
                </a:cubicBezTo>
                <a:cubicBezTo>
                  <a:pt x="17" y="27"/>
                  <a:pt x="9" y="13"/>
                  <a:pt x="0" y="0"/>
                </a:cubicBezTo>
                <a:lnTo>
                  <a:pt x="16" y="0"/>
                </a:lnTo>
                <a:cubicBezTo>
                  <a:pt x="27" y="12"/>
                  <a:pt x="34" y="25"/>
                  <a:pt x="40" y="41"/>
                </a:cubicBezTo>
                <a:cubicBezTo>
                  <a:pt x="45" y="56"/>
                  <a:pt x="47" y="73"/>
                  <a:pt x="47" y="9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5" name=""/>
          <p:cNvSpPr/>
          <p:nvPr/>
        </p:nvSpPr>
        <p:spPr>
          <a:xfrm>
            <a:off x="1923120" y="3511080"/>
            <a:ext cx="744120" cy="248040"/>
          </a:xfrm>
          <a:custGeom>
            <a:avLst/>
            <a:gdLst/>
            <a:ahLst/>
            <a:rect l="0" t="0" r="r" b="b"/>
            <a:pathLst>
              <a:path w="2067" h="689">
                <a:moveTo>
                  <a:pt x="0" y="0"/>
                </a:moveTo>
                <a:lnTo>
                  <a:pt x="2067" y="0"/>
                </a:lnTo>
                <a:lnTo>
                  <a:pt x="2067" y="689"/>
                </a:lnTo>
                <a:lnTo>
                  <a:pt x="0" y="68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6" name=""/>
          <p:cNvSpPr/>
          <p:nvPr/>
        </p:nvSpPr>
        <p:spPr>
          <a:xfrm>
            <a:off x="1923120" y="3511080"/>
            <a:ext cx="744120" cy="248040"/>
          </a:xfrm>
          <a:custGeom>
            <a:avLst/>
            <a:gdLst/>
            <a:ahLst/>
            <a:rect l="0" t="0" r="r" b="b"/>
            <a:pathLst>
              <a:path w="2067" h="689">
                <a:moveTo>
                  <a:pt x="0" y="0"/>
                </a:moveTo>
                <a:lnTo>
                  <a:pt x="2067" y="0"/>
                </a:lnTo>
                <a:lnTo>
                  <a:pt x="2067" y="689"/>
                </a:lnTo>
                <a:lnTo>
                  <a:pt x="0" y="689"/>
                </a:lnTo>
                <a:lnTo>
                  <a:pt x="0" y="0"/>
                </a:lnTo>
                <a:close/>
              </a:path>
            </a:pathLst>
          </a:custGeom>
          <a:noFill/>
          <a:ln w="6120">
            <a:solidFill>
              <a:srgbClr val="316be6"/>
            </a:solidFill>
            <a:miter/>
          </a:ln>
        </p:spPr>
      </p:sp>
      <p:sp>
        <p:nvSpPr>
          <p:cNvPr id="97" name=""/>
          <p:cNvSpPr/>
          <p:nvPr/>
        </p:nvSpPr>
        <p:spPr>
          <a:xfrm>
            <a:off x="2101680" y="3600000"/>
            <a:ext cx="32040" cy="56880"/>
          </a:xfrm>
          <a:custGeom>
            <a:avLst/>
            <a:gdLst/>
            <a:ahLst/>
            <a:rect l="0" t="0" r="r" b="b"/>
            <a:pathLst>
              <a:path w="89" h="158">
                <a:moveTo>
                  <a:pt x="18" y="102"/>
                </a:moveTo>
                <a:cubicBezTo>
                  <a:pt x="20" y="98"/>
                  <a:pt x="25" y="92"/>
                  <a:pt x="31" y="86"/>
                </a:cubicBezTo>
                <a:lnTo>
                  <a:pt x="66" y="47"/>
                </a:lnTo>
                <a:lnTo>
                  <a:pt x="86" y="47"/>
                </a:lnTo>
                <a:lnTo>
                  <a:pt x="42" y="95"/>
                </a:lnTo>
                <a:lnTo>
                  <a:pt x="89" y="158"/>
                </a:lnTo>
                <a:lnTo>
                  <a:pt x="69" y="158"/>
                </a:lnTo>
                <a:lnTo>
                  <a:pt x="30" y="106"/>
                </a:lnTo>
                <a:lnTo>
                  <a:pt x="18" y="117"/>
                </a:lnTo>
                <a:lnTo>
                  <a:pt x="18" y="158"/>
                </a:lnTo>
                <a:lnTo>
                  <a:pt x="0" y="158"/>
                </a:lnTo>
                <a:lnTo>
                  <a:pt x="0" y="0"/>
                </a:lnTo>
                <a:lnTo>
                  <a:pt x="18" y="0"/>
                </a:lnTo>
                <a:lnTo>
                  <a:pt x="18" y="85"/>
                </a:lnTo>
                <a:cubicBezTo>
                  <a:pt x="18" y="88"/>
                  <a:pt x="17" y="94"/>
                  <a:pt x="17" y="102"/>
                </a:cubicBezTo>
                <a:lnTo>
                  <a:pt x="18" y="10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8" name=""/>
          <p:cNvSpPr/>
          <p:nvPr/>
        </p:nvSpPr>
        <p:spPr>
          <a:xfrm>
            <a:off x="2140200" y="3616920"/>
            <a:ext cx="33840" cy="40680"/>
          </a:xfrm>
          <a:custGeom>
            <a:avLst/>
            <a:gdLst/>
            <a:ahLst/>
            <a:rect l="0" t="0" r="r" b="b"/>
            <a:pathLst>
              <a:path w="94" h="113">
                <a:moveTo>
                  <a:pt x="17" y="0"/>
                </a:moveTo>
                <a:lnTo>
                  <a:pt x="17" y="71"/>
                </a:lnTo>
                <a:cubicBezTo>
                  <a:pt x="17" y="80"/>
                  <a:pt x="19" y="87"/>
                  <a:pt x="23" y="93"/>
                </a:cubicBezTo>
                <a:cubicBezTo>
                  <a:pt x="27" y="97"/>
                  <a:pt x="34" y="99"/>
                  <a:pt x="43" y="99"/>
                </a:cubicBezTo>
                <a:cubicBezTo>
                  <a:pt x="54" y="99"/>
                  <a:pt x="63" y="96"/>
                  <a:pt x="68" y="90"/>
                </a:cubicBezTo>
                <a:cubicBezTo>
                  <a:pt x="73" y="82"/>
                  <a:pt x="76" y="72"/>
                  <a:pt x="76" y="58"/>
                </a:cubicBezTo>
                <a:lnTo>
                  <a:pt x="76" y="0"/>
                </a:lnTo>
                <a:lnTo>
                  <a:pt x="94" y="0"/>
                </a:lnTo>
                <a:lnTo>
                  <a:pt x="94" y="111"/>
                </a:lnTo>
                <a:lnTo>
                  <a:pt x="79" y="111"/>
                </a:lnTo>
                <a:lnTo>
                  <a:pt x="76" y="96"/>
                </a:lnTo>
                <a:cubicBezTo>
                  <a:pt x="72" y="102"/>
                  <a:pt x="67" y="106"/>
                  <a:pt x="61" y="109"/>
                </a:cubicBezTo>
                <a:cubicBezTo>
                  <a:pt x="55" y="112"/>
                  <a:pt x="48" y="113"/>
                  <a:pt x="40" y="113"/>
                </a:cubicBezTo>
                <a:cubicBezTo>
                  <a:pt x="27" y="113"/>
                  <a:pt x="17" y="110"/>
                  <a:pt x="10" y="104"/>
                </a:cubicBezTo>
                <a:cubicBezTo>
                  <a:pt x="4" y="97"/>
                  <a:pt x="0" y="86"/>
                  <a:pt x="0" y="72"/>
                </a:cubicBezTo>
                <a:lnTo>
                  <a:pt x="0" y="0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9" name=""/>
          <p:cNvSpPr/>
          <p:nvPr/>
        </p:nvSpPr>
        <p:spPr>
          <a:xfrm>
            <a:off x="2186280" y="3600000"/>
            <a:ext cx="35640" cy="57600"/>
          </a:xfrm>
          <a:custGeom>
            <a:avLst/>
            <a:gdLst/>
            <a:ahLst/>
            <a:rect l="0" t="0" r="r" b="b"/>
            <a:pathLst>
              <a:path w="99" h="160">
                <a:moveTo>
                  <a:pt x="52" y="46"/>
                </a:moveTo>
                <a:cubicBezTo>
                  <a:pt x="66" y="46"/>
                  <a:pt x="77" y="51"/>
                  <a:pt x="85" y="61"/>
                </a:cubicBezTo>
                <a:cubicBezTo>
                  <a:pt x="95" y="71"/>
                  <a:pt x="99" y="85"/>
                  <a:pt x="99" y="103"/>
                </a:cubicBezTo>
                <a:cubicBezTo>
                  <a:pt x="99" y="121"/>
                  <a:pt x="94" y="135"/>
                  <a:pt x="85" y="145"/>
                </a:cubicBezTo>
                <a:cubicBezTo>
                  <a:pt x="77" y="155"/>
                  <a:pt x="66" y="160"/>
                  <a:pt x="52" y="160"/>
                </a:cubicBezTo>
                <a:cubicBezTo>
                  <a:pt x="44" y="160"/>
                  <a:pt x="38" y="159"/>
                  <a:pt x="32" y="156"/>
                </a:cubicBezTo>
                <a:cubicBezTo>
                  <a:pt x="26" y="154"/>
                  <a:pt x="21" y="150"/>
                  <a:pt x="17" y="144"/>
                </a:cubicBezTo>
                <a:lnTo>
                  <a:pt x="16" y="144"/>
                </a:lnTo>
                <a:lnTo>
                  <a:pt x="12" y="158"/>
                </a:lnTo>
                <a:lnTo>
                  <a:pt x="0" y="158"/>
                </a:lnTo>
                <a:lnTo>
                  <a:pt x="0" y="0"/>
                </a:lnTo>
                <a:lnTo>
                  <a:pt x="17" y="0"/>
                </a:lnTo>
                <a:lnTo>
                  <a:pt x="17" y="40"/>
                </a:lnTo>
                <a:cubicBezTo>
                  <a:pt x="17" y="48"/>
                  <a:pt x="17" y="56"/>
                  <a:pt x="16" y="63"/>
                </a:cubicBezTo>
                <a:lnTo>
                  <a:pt x="17" y="63"/>
                </a:lnTo>
                <a:cubicBezTo>
                  <a:pt x="25" y="51"/>
                  <a:pt x="36" y="46"/>
                  <a:pt x="52" y="46"/>
                </a:cubicBezTo>
                <a:moveTo>
                  <a:pt x="49" y="60"/>
                </a:moveTo>
                <a:cubicBezTo>
                  <a:pt x="38" y="60"/>
                  <a:pt x="30" y="63"/>
                  <a:pt x="25" y="70"/>
                </a:cubicBezTo>
                <a:cubicBezTo>
                  <a:pt x="19" y="76"/>
                  <a:pt x="17" y="87"/>
                  <a:pt x="17" y="103"/>
                </a:cubicBezTo>
                <a:cubicBezTo>
                  <a:pt x="17" y="118"/>
                  <a:pt x="20" y="130"/>
                  <a:pt x="25" y="136"/>
                </a:cubicBezTo>
                <a:cubicBezTo>
                  <a:pt x="30" y="143"/>
                  <a:pt x="38" y="146"/>
                  <a:pt x="50" y="146"/>
                </a:cubicBezTo>
                <a:cubicBezTo>
                  <a:pt x="60" y="146"/>
                  <a:pt x="68" y="143"/>
                  <a:pt x="73" y="135"/>
                </a:cubicBezTo>
                <a:cubicBezTo>
                  <a:pt x="78" y="128"/>
                  <a:pt x="80" y="117"/>
                  <a:pt x="80" y="103"/>
                </a:cubicBezTo>
                <a:cubicBezTo>
                  <a:pt x="80" y="88"/>
                  <a:pt x="78" y="78"/>
                  <a:pt x="73" y="71"/>
                </a:cubicBezTo>
                <a:cubicBezTo>
                  <a:pt x="68" y="64"/>
                  <a:pt x="60" y="60"/>
                  <a:pt x="49" y="6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0" name=""/>
          <p:cNvSpPr/>
          <p:nvPr/>
        </p:nvSpPr>
        <p:spPr>
          <a:xfrm>
            <a:off x="2229840" y="3616200"/>
            <a:ext cx="33840" cy="41400"/>
          </a:xfrm>
          <a:custGeom>
            <a:avLst/>
            <a:gdLst/>
            <a:ahLst/>
            <a:rect l="0" t="0" r="r" b="b"/>
            <a:pathLst>
              <a:path w="94" h="115">
                <a:moveTo>
                  <a:pt x="53" y="115"/>
                </a:moveTo>
                <a:cubicBezTo>
                  <a:pt x="36" y="115"/>
                  <a:pt x="23" y="110"/>
                  <a:pt x="14" y="100"/>
                </a:cubicBezTo>
                <a:cubicBezTo>
                  <a:pt x="4" y="90"/>
                  <a:pt x="0" y="77"/>
                  <a:pt x="0" y="59"/>
                </a:cubicBezTo>
                <a:cubicBezTo>
                  <a:pt x="0" y="40"/>
                  <a:pt x="4" y="26"/>
                  <a:pt x="13" y="16"/>
                </a:cubicBezTo>
                <a:cubicBezTo>
                  <a:pt x="22" y="5"/>
                  <a:pt x="33" y="0"/>
                  <a:pt x="48" y="0"/>
                </a:cubicBezTo>
                <a:cubicBezTo>
                  <a:pt x="62" y="0"/>
                  <a:pt x="73" y="4"/>
                  <a:pt x="81" y="13"/>
                </a:cubicBezTo>
                <a:cubicBezTo>
                  <a:pt x="90" y="23"/>
                  <a:pt x="94" y="35"/>
                  <a:pt x="94" y="50"/>
                </a:cubicBezTo>
                <a:lnTo>
                  <a:pt x="94" y="61"/>
                </a:lnTo>
                <a:lnTo>
                  <a:pt x="17" y="61"/>
                </a:lnTo>
                <a:cubicBezTo>
                  <a:pt x="17" y="74"/>
                  <a:pt x="21" y="84"/>
                  <a:pt x="27" y="91"/>
                </a:cubicBezTo>
                <a:cubicBezTo>
                  <a:pt x="33" y="97"/>
                  <a:pt x="42" y="101"/>
                  <a:pt x="53" y="101"/>
                </a:cubicBezTo>
                <a:cubicBezTo>
                  <a:pt x="65" y="101"/>
                  <a:pt x="77" y="98"/>
                  <a:pt x="89" y="93"/>
                </a:cubicBezTo>
                <a:lnTo>
                  <a:pt x="89" y="108"/>
                </a:lnTo>
                <a:cubicBezTo>
                  <a:pt x="83" y="111"/>
                  <a:pt x="77" y="112"/>
                  <a:pt x="72" y="114"/>
                </a:cubicBezTo>
                <a:cubicBezTo>
                  <a:pt x="66" y="115"/>
                  <a:pt x="60" y="115"/>
                  <a:pt x="53" y="115"/>
                </a:cubicBezTo>
                <a:moveTo>
                  <a:pt x="48" y="14"/>
                </a:moveTo>
                <a:cubicBezTo>
                  <a:pt x="39" y="14"/>
                  <a:pt x="32" y="17"/>
                  <a:pt x="27" y="22"/>
                </a:cubicBezTo>
                <a:cubicBezTo>
                  <a:pt x="21" y="28"/>
                  <a:pt x="18" y="36"/>
                  <a:pt x="17" y="47"/>
                </a:cubicBezTo>
                <a:lnTo>
                  <a:pt x="75" y="47"/>
                </a:lnTo>
                <a:cubicBezTo>
                  <a:pt x="75" y="36"/>
                  <a:pt x="73" y="28"/>
                  <a:pt x="68" y="22"/>
                </a:cubicBezTo>
                <a:cubicBezTo>
                  <a:pt x="63" y="17"/>
                  <a:pt x="57" y="14"/>
                  <a:pt x="48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1" name=""/>
          <p:cNvSpPr/>
          <p:nvPr/>
        </p:nvSpPr>
        <p:spPr>
          <a:xfrm>
            <a:off x="2270160" y="3633840"/>
            <a:ext cx="18360" cy="6120"/>
          </a:xfrm>
          <a:custGeom>
            <a:avLst/>
            <a:gdLst/>
            <a:ahLst/>
            <a:rect l="0" t="0" r="r" b="b"/>
            <a:pathLst>
              <a:path w="51" h="17">
                <a:moveTo>
                  <a:pt x="0" y="0"/>
                </a:moveTo>
                <a:lnTo>
                  <a:pt x="51" y="0"/>
                </a:lnTo>
                <a:lnTo>
                  <a:pt x="51" y="17"/>
                </a:lnTo>
                <a:lnTo>
                  <a:pt x="0" y="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2" name=""/>
          <p:cNvSpPr/>
          <p:nvPr/>
        </p:nvSpPr>
        <p:spPr>
          <a:xfrm>
            <a:off x="2297520" y="3616200"/>
            <a:ext cx="35640" cy="58680"/>
          </a:xfrm>
          <a:custGeom>
            <a:avLst/>
            <a:gdLst/>
            <a:ahLst/>
            <a:rect l="0" t="0" r="r" b="b"/>
            <a:pathLst>
              <a:path w="99" h="163">
                <a:moveTo>
                  <a:pt x="52" y="115"/>
                </a:moveTo>
                <a:cubicBezTo>
                  <a:pt x="44" y="115"/>
                  <a:pt x="38" y="114"/>
                  <a:pt x="32" y="111"/>
                </a:cubicBezTo>
                <a:cubicBezTo>
                  <a:pt x="26" y="109"/>
                  <a:pt x="21" y="105"/>
                  <a:pt x="17" y="99"/>
                </a:cubicBezTo>
                <a:lnTo>
                  <a:pt x="16" y="99"/>
                </a:lnTo>
                <a:cubicBezTo>
                  <a:pt x="17" y="106"/>
                  <a:pt x="17" y="112"/>
                  <a:pt x="17" y="117"/>
                </a:cubicBezTo>
                <a:lnTo>
                  <a:pt x="17" y="163"/>
                </a:lnTo>
                <a:lnTo>
                  <a:pt x="0" y="163"/>
                </a:lnTo>
                <a:lnTo>
                  <a:pt x="0" y="2"/>
                </a:lnTo>
                <a:lnTo>
                  <a:pt x="14" y="2"/>
                </a:lnTo>
                <a:lnTo>
                  <a:pt x="16" y="17"/>
                </a:lnTo>
                <a:lnTo>
                  <a:pt x="17" y="17"/>
                </a:lnTo>
                <a:cubicBezTo>
                  <a:pt x="21" y="11"/>
                  <a:pt x="26" y="6"/>
                  <a:pt x="32" y="4"/>
                </a:cubicBezTo>
                <a:cubicBezTo>
                  <a:pt x="38" y="1"/>
                  <a:pt x="44" y="0"/>
                  <a:pt x="52" y="0"/>
                </a:cubicBezTo>
                <a:cubicBezTo>
                  <a:pt x="66" y="0"/>
                  <a:pt x="79" y="5"/>
                  <a:pt x="87" y="15"/>
                </a:cubicBezTo>
                <a:cubicBezTo>
                  <a:pt x="95" y="25"/>
                  <a:pt x="99" y="39"/>
                  <a:pt x="99" y="57"/>
                </a:cubicBezTo>
                <a:cubicBezTo>
                  <a:pt x="99" y="75"/>
                  <a:pt x="95" y="90"/>
                  <a:pt x="86" y="100"/>
                </a:cubicBezTo>
                <a:cubicBezTo>
                  <a:pt x="78" y="110"/>
                  <a:pt x="66" y="115"/>
                  <a:pt x="52" y="115"/>
                </a:cubicBezTo>
                <a:moveTo>
                  <a:pt x="49" y="14"/>
                </a:moveTo>
                <a:cubicBezTo>
                  <a:pt x="38" y="14"/>
                  <a:pt x="30" y="17"/>
                  <a:pt x="25" y="23"/>
                </a:cubicBezTo>
                <a:cubicBezTo>
                  <a:pt x="20" y="30"/>
                  <a:pt x="17" y="40"/>
                  <a:pt x="17" y="53"/>
                </a:cubicBezTo>
                <a:lnTo>
                  <a:pt x="17" y="57"/>
                </a:lnTo>
                <a:cubicBezTo>
                  <a:pt x="17" y="72"/>
                  <a:pt x="20" y="85"/>
                  <a:pt x="25" y="91"/>
                </a:cubicBezTo>
                <a:cubicBezTo>
                  <a:pt x="30" y="98"/>
                  <a:pt x="38" y="101"/>
                  <a:pt x="50" y="101"/>
                </a:cubicBezTo>
                <a:cubicBezTo>
                  <a:pt x="59" y="101"/>
                  <a:pt x="67" y="97"/>
                  <a:pt x="73" y="90"/>
                </a:cubicBezTo>
                <a:cubicBezTo>
                  <a:pt x="78" y="82"/>
                  <a:pt x="81" y="70"/>
                  <a:pt x="81" y="57"/>
                </a:cubicBezTo>
                <a:cubicBezTo>
                  <a:pt x="81" y="43"/>
                  <a:pt x="78" y="32"/>
                  <a:pt x="73" y="25"/>
                </a:cubicBezTo>
                <a:cubicBezTo>
                  <a:pt x="67" y="18"/>
                  <a:pt x="59" y="14"/>
                  <a:pt x="49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3" name=""/>
          <p:cNvSpPr/>
          <p:nvPr/>
        </p:nvSpPr>
        <p:spPr>
          <a:xfrm>
            <a:off x="2343240" y="3616200"/>
            <a:ext cx="23040" cy="40680"/>
          </a:xfrm>
          <a:custGeom>
            <a:avLst/>
            <a:gdLst/>
            <a:ahLst/>
            <a:rect l="0" t="0" r="r" b="b"/>
            <a:pathLst>
              <a:path w="64" h="113">
                <a:moveTo>
                  <a:pt x="51" y="0"/>
                </a:moveTo>
                <a:cubicBezTo>
                  <a:pt x="56" y="0"/>
                  <a:pt x="61" y="0"/>
                  <a:pt x="64" y="1"/>
                </a:cubicBezTo>
                <a:lnTo>
                  <a:pt x="62" y="17"/>
                </a:lnTo>
                <a:cubicBezTo>
                  <a:pt x="58" y="16"/>
                  <a:pt x="54" y="15"/>
                  <a:pt x="50" y="15"/>
                </a:cubicBezTo>
                <a:cubicBezTo>
                  <a:pt x="41" y="15"/>
                  <a:pt x="33" y="19"/>
                  <a:pt x="27" y="26"/>
                </a:cubicBezTo>
                <a:cubicBezTo>
                  <a:pt x="21" y="33"/>
                  <a:pt x="18" y="42"/>
                  <a:pt x="18" y="53"/>
                </a:cubicBezTo>
                <a:lnTo>
                  <a:pt x="18" y="113"/>
                </a:lnTo>
                <a:lnTo>
                  <a:pt x="0" y="113"/>
                </a:lnTo>
                <a:lnTo>
                  <a:pt x="0" y="2"/>
                </a:lnTo>
                <a:lnTo>
                  <a:pt x="15" y="2"/>
                </a:lnTo>
                <a:lnTo>
                  <a:pt x="17" y="22"/>
                </a:lnTo>
                <a:cubicBezTo>
                  <a:pt x="21" y="15"/>
                  <a:pt x="26" y="10"/>
                  <a:pt x="32" y="6"/>
                </a:cubicBezTo>
                <a:cubicBezTo>
                  <a:pt x="38" y="2"/>
                  <a:pt x="44" y="0"/>
                  <a:pt x="51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4" name=""/>
          <p:cNvSpPr/>
          <p:nvPr/>
        </p:nvSpPr>
        <p:spPr>
          <a:xfrm>
            <a:off x="2371320" y="3616200"/>
            <a:ext cx="37080" cy="41400"/>
          </a:xfrm>
          <a:custGeom>
            <a:avLst/>
            <a:gdLst/>
            <a:ahLst/>
            <a:rect l="0" t="0" r="r" b="b"/>
            <a:pathLst>
              <a:path w="103" h="115">
                <a:moveTo>
                  <a:pt x="103" y="58"/>
                </a:moveTo>
                <a:cubicBezTo>
                  <a:pt x="103" y="76"/>
                  <a:pt x="98" y="90"/>
                  <a:pt x="89" y="100"/>
                </a:cubicBezTo>
                <a:cubicBezTo>
                  <a:pt x="80" y="110"/>
                  <a:pt x="67" y="115"/>
                  <a:pt x="51" y="115"/>
                </a:cubicBezTo>
                <a:cubicBezTo>
                  <a:pt x="41" y="115"/>
                  <a:pt x="33" y="113"/>
                  <a:pt x="24" y="108"/>
                </a:cubicBezTo>
                <a:cubicBezTo>
                  <a:pt x="16" y="104"/>
                  <a:pt x="10" y="97"/>
                  <a:pt x="6" y="88"/>
                </a:cubicBezTo>
                <a:cubicBezTo>
                  <a:pt x="2" y="80"/>
                  <a:pt x="0" y="70"/>
                  <a:pt x="0" y="58"/>
                </a:cubicBezTo>
                <a:cubicBezTo>
                  <a:pt x="0" y="39"/>
                  <a:pt x="5" y="25"/>
                  <a:pt x="14" y="15"/>
                </a:cubicBezTo>
                <a:cubicBezTo>
                  <a:pt x="23" y="5"/>
                  <a:pt x="36" y="0"/>
                  <a:pt x="52" y="0"/>
                </a:cubicBezTo>
                <a:cubicBezTo>
                  <a:pt x="68" y="0"/>
                  <a:pt x="80" y="5"/>
                  <a:pt x="89" y="15"/>
                </a:cubicBezTo>
                <a:cubicBezTo>
                  <a:pt x="98" y="25"/>
                  <a:pt x="103" y="39"/>
                  <a:pt x="103" y="58"/>
                </a:cubicBezTo>
                <a:moveTo>
                  <a:pt x="17" y="58"/>
                </a:moveTo>
                <a:cubicBezTo>
                  <a:pt x="17" y="72"/>
                  <a:pt x="20" y="83"/>
                  <a:pt x="26" y="90"/>
                </a:cubicBezTo>
                <a:cubicBezTo>
                  <a:pt x="32" y="98"/>
                  <a:pt x="41" y="101"/>
                  <a:pt x="52" y="101"/>
                </a:cubicBezTo>
                <a:cubicBezTo>
                  <a:pt x="63" y="101"/>
                  <a:pt x="71" y="98"/>
                  <a:pt x="77" y="90"/>
                </a:cubicBezTo>
                <a:cubicBezTo>
                  <a:pt x="82" y="83"/>
                  <a:pt x="85" y="72"/>
                  <a:pt x="85" y="58"/>
                </a:cubicBezTo>
                <a:cubicBezTo>
                  <a:pt x="85" y="43"/>
                  <a:pt x="82" y="32"/>
                  <a:pt x="77" y="25"/>
                </a:cubicBezTo>
                <a:cubicBezTo>
                  <a:pt x="71" y="18"/>
                  <a:pt x="63" y="14"/>
                  <a:pt x="52" y="14"/>
                </a:cubicBezTo>
                <a:cubicBezTo>
                  <a:pt x="41" y="14"/>
                  <a:pt x="32" y="18"/>
                  <a:pt x="26" y="25"/>
                </a:cubicBezTo>
                <a:cubicBezTo>
                  <a:pt x="20" y="32"/>
                  <a:pt x="17" y="43"/>
                  <a:pt x="17" y="5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5" name=""/>
          <p:cNvSpPr/>
          <p:nvPr/>
        </p:nvSpPr>
        <p:spPr>
          <a:xfrm>
            <a:off x="2413440" y="3616920"/>
            <a:ext cx="36360" cy="39960"/>
          </a:xfrm>
          <a:custGeom>
            <a:avLst/>
            <a:gdLst/>
            <a:ahLst/>
            <a:rect l="0" t="0" r="r" b="b"/>
            <a:pathLst>
              <a:path w="101" h="111">
                <a:moveTo>
                  <a:pt x="41" y="55"/>
                </a:moveTo>
                <a:lnTo>
                  <a:pt x="2" y="0"/>
                </a:lnTo>
                <a:lnTo>
                  <a:pt x="21" y="0"/>
                </a:lnTo>
                <a:lnTo>
                  <a:pt x="51" y="43"/>
                </a:lnTo>
                <a:lnTo>
                  <a:pt x="80" y="0"/>
                </a:lnTo>
                <a:lnTo>
                  <a:pt x="99" y="0"/>
                </a:lnTo>
                <a:lnTo>
                  <a:pt x="61" y="55"/>
                </a:lnTo>
                <a:lnTo>
                  <a:pt x="101" y="111"/>
                </a:lnTo>
                <a:lnTo>
                  <a:pt x="82" y="111"/>
                </a:lnTo>
                <a:lnTo>
                  <a:pt x="51" y="67"/>
                </a:lnTo>
                <a:lnTo>
                  <a:pt x="19" y="111"/>
                </a:lnTo>
                <a:lnTo>
                  <a:pt x="0" y="111"/>
                </a:lnTo>
                <a:lnTo>
                  <a:pt x="41" y="5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6" name=""/>
          <p:cNvSpPr/>
          <p:nvPr/>
        </p:nvSpPr>
        <p:spPr>
          <a:xfrm>
            <a:off x="2451240" y="3616920"/>
            <a:ext cx="37440" cy="57960"/>
          </a:xfrm>
          <a:custGeom>
            <a:avLst/>
            <a:gdLst/>
            <a:ahLst/>
            <a:rect l="0" t="0" r="r" b="b"/>
            <a:pathLst>
              <a:path w="104" h="161">
                <a:moveTo>
                  <a:pt x="0" y="0"/>
                </a:moveTo>
                <a:lnTo>
                  <a:pt x="18" y="0"/>
                </a:lnTo>
                <a:lnTo>
                  <a:pt x="43" y="63"/>
                </a:lnTo>
                <a:cubicBezTo>
                  <a:pt x="48" y="77"/>
                  <a:pt x="51" y="88"/>
                  <a:pt x="53" y="94"/>
                </a:cubicBezTo>
                <a:lnTo>
                  <a:pt x="54" y="94"/>
                </a:lnTo>
                <a:cubicBezTo>
                  <a:pt x="54" y="91"/>
                  <a:pt x="56" y="85"/>
                  <a:pt x="59" y="76"/>
                </a:cubicBezTo>
                <a:cubicBezTo>
                  <a:pt x="62" y="68"/>
                  <a:pt x="71" y="43"/>
                  <a:pt x="86" y="0"/>
                </a:cubicBezTo>
                <a:lnTo>
                  <a:pt x="104" y="0"/>
                </a:lnTo>
                <a:lnTo>
                  <a:pt x="57" y="127"/>
                </a:lnTo>
                <a:cubicBezTo>
                  <a:pt x="52" y="139"/>
                  <a:pt x="47" y="148"/>
                  <a:pt x="39" y="153"/>
                </a:cubicBezTo>
                <a:cubicBezTo>
                  <a:pt x="33" y="158"/>
                  <a:pt x="25" y="161"/>
                  <a:pt x="16" y="161"/>
                </a:cubicBezTo>
                <a:cubicBezTo>
                  <a:pt x="11" y="161"/>
                  <a:pt x="6" y="160"/>
                  <a:pt x="1" y="159"/>
                </a:cubicBezTo>
                <a:lnTo>
                  <a:pt x="1" y="146"/>
                </a:lnTo>
                <a:cubicBezTo>
                  <a:pt x="5" y="147"/>
                  <a:pt x="9" y="147"/>
                  <a:pt x="13" y="147"/>
                </a:cubicBezTo>
                <a:cubicBezTo>
                  <a:pt x="25" y="147"/>
                  <a:pt x="33" y="140"/>
                  <a:pt x="38" y="128"/>
                </a:cubicBezTo>
                <a:lnTo>
                  <a:pt x="45" y="1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7" name=""/>
          <p:cNvSpPr/>
          <p:nvPr/>
        </p:nvSpPr>
        <p:spPr>
          <a:xfrm>
            <a:off x="423360" y="4899600"/>
            <a:ext cx="6840" cy="61560"/>
          </a:xfrm>
          <a:custGeom>
            <a:avLst/>
            <a:gdLst/>
            <a:ahLst/>
            <a:rect l="0" t="0" r="r" b="b"/>
            <a:pathLst>
              <a:path w="19" h="171">
                <a:moveTo>
                  <a:pt x="0" y="0"/>
                </a:moveTo>
                <a:lnTo>
                  <a:pt x="19" y="0"/>
                </a:lnTo>
                <a:lnTo>
                  <a:pt x="19" y="171"/>
                </a:lnTo>
                <a:lnTo>
                  <a:pt x="0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" name=""/>
          <p:cNvSpPr/>
          <p:nvPr/>
        </p:nvSpPr>
        <p:spPr>
          <a:xfrm>
            <a:off x="440640" y="4916880"/>
            <a:ext cx="34920" cy="45000"/>
          </a:xfrm>
          <a:custGeom>
            <a:avLst/>
            <a:gdLst/>
            <a:ahLst/>
            <a:rect l="0" t="0" r="r" b="b"/>
            <a:pathLst>
              <a:path w="97" h="125">
                <a:moveTo>
                  <a:pt x="83" y="123"/>
                </a:moveTo>
                <a:lnTo>
                  <a:pt x="80" y="106"/>
                </a:lnTo>
                <a:lnTo>
                  <a:pt x="79" y="106"/>
                </a:lnTo>
                <a:cubicBezTo>
                  <a:pt x="73" y="113"/>
                  <a:pt x="66" y="118"/>
                  <a:pt x="60" y="121"/>
                </a:cubicBezTo>
                <a:cubicBezTo>
                  <a:pt x="54" y="124"/>
                  <a:pt x="47" y="125"/>
                  <a:pt x="38" y="125"/>
                </a:cubicBezTo>
                <a:cubicBezTo>
                  <a:pt x="26" y="125"/>
                  <a:pt x="17" y="122"/>
                  <a:pt x="10" y="116"/>
                </a:cubicBezTo>
                <a:cubicBezTo>
                  <a:pt x="3" y="110"/>
                  <a:pt x="0" y="101"/>
                  <a:pt x="0" y="90"/>
                </a:cubicBezTo>
                <a:cubicBezTo>
                  <a:pt x="0" y="65"/>
                  <a:pt x="19" y="52"/>
                  <a:pt x="58" y="51"/>
                </a:cubicBezTo>
                <a:lnTo>
                  <a:pt x="79" y="50"/>
                </a:lnTo>
                <a:lnTo>
                  <a:pt x="79" y="42"/>
                </a:lnTo>
                <a:cubicBezTo>
                  <a:pt x="79" y="33"/>
                  <a:pt x="77" y="26"/>
                  <a:pt x="73" y="22"/>
                </a:cubicBezTo>
                <a:cubicBezTo>
                  <a:pt x="68" y="17"/>
                  <a:pt x="62" y="15"/>
                  <a:pt x="53" y="15"/>
                </a:cubicBezTo>
                <a:cubicBezTo>
                  <a:pt x="43" y="15"/>
                  <a:pt x="31" y="18"/>
                  <a:pt x="19" y="24"/>
                </a:cubicBezTo>
                <a:lnTo>
                  <a:pt x="13" y="10"/>
                </a:lnTo>
                <a:cubicBezTo>
                  <a:pt x="19" y="7"/>
                  <a:pt x="26" y="5"/>
                  <a:pt x="33" y="3"/>
                </a:cubicBezTo>
                <a:cubicBezTo>
                  <a:pt x="40" y="1"/>
                  <a:pt x="47" y="0"/>
                  <a:pt x="54" y="0"/>
                </a:cubicBezTo>
                <a:cubicBezTo>
                  <a:pt x="68" y="0"/>
                  <a:pt x="80" y="3"/>
                  <a:pt x="86" y="9"/>
                </a:cubicBezTo>
                <a:cubicBezTo>
                  <a:pt x="93" y="16"/>
                  <a:pt x="97" y="26"/>
                  <a:pt x="97" y="40"/>
                </a:cubicBezTo>
                <a:lnTo>
                  <a:pt x="97" y="123"/>
                </a:lnTo>
                <a:lnTo>
                  <a:pt x="83" y="123"/>
                </a:lnTo>
                <a:moveTo>
                  <a:pt x="41" y="110"/>
                </a:moveTo>
                <a:cubicBezTo>
                  <a:pt x="53" y="110"/>
                  <a:pt x="62" y="107"/>
                  <a:pt x="68" y="101"/>
                </a:cubicBezTo>
                <a:cubicBezTo>
                  <a:pt x="75" y="94"/>
                  <a:pt x="79" y="86"/>
                  <a:pt x="79" y="75"/>
                </a:cubicBezTo>
                <a:lnTo>
                  <a:pt x="79" y="64"/>
                </a:lnTo>
                <a:lnTo>
                  <a:pt x="60" y="65"/>
                </a:lnTo>
                <a:cubicBezTo>
                  <a:pt x="45" y="65"/>
                  <a:pt x="35" y="67"/>
                  <a:pt x="28" y="71"/>
                </a:cubicBezTo>
                <a:cubicBezTo>
                  <a:pt x="22" y="75"/>
                  <a:pt x="19" y="81"/>
                  <a:pt x="19" y="90"/>
                </a:cubicBezTo>
                <a:cubicBezTo>
                  <a:pt x="19" y="96"/>
                  <a:pt x="21" y="101"/>
                  <a:pt x="25" y="105"/>
                </a:cubicBezTo>
                <a:cubicBezTo>
                  <a:pt x="29" y="108"/>
                  <a:pt x="34" y="110"/>
                  <a:pt x="41" y="11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" name=""/>
          <p:cNvSpPr/>
          <p:nvPr/>
        </p:nvSpPr>
        <p:spPr>
          <a:xfrm>
            <a:off x="488520" y="4899600"/>
            <a:ext cx="38520" cy="62280"/>
          </a:xfrm>
          <a:custGeom>
            <a:avLst/>
            <a:gdLst/>
            <a:ahLst/>
            <a:rect l="0" t="0" r="r" b="b"/>
            <a:pathLst>
              <a:path w="107" h="173">
                <a:moveTo>
                  <a:pt x="56" y="48"/>
                </a:moveTo>
                <a:cubicBezTo>
                  <a:pt x="73" y="48"/>
                  <a:pt x="85" y="53"/>
                  <a:pt x="94" y="65"/>
                </a:cubicBezTo>
                <a:cubicBezTo>
                  <a:pt x="102" y="76"/>
                  <a:pt x="107" y="91"/>
                  <a:pt x="107" y="111"/>
                </a:cubicBezTo>
                <a:cubicBezTo>
                  <a:pt x="107" y="130"/>
                  <a:pt x="102" y="146"/>
                  <a:pt x="93" y="157"/>
                </a:cubicBezTo>
                <a:cubicBezTo>
                  <a:pt x="85" y="167"/>
                  <a:pt x="73" y="173"/>
                  <a:pt x="56" y="173"/>
                </a:cubicBezTo>
                <a:cubicBezTo>
                  <a:pt x="48" y="173"/>
                  <a:pt x="41" y="171"/>
                  <a:pt x="34" y="169"/>
                </a:cubicBezTo>
                <a:cubicBezTo>
                  <a:pt x="28" y="166"/>
                  <a:pt x="23" y="161"/>
                  <a:pt x="18" y="155"/>
                </a:cubicBezTo>
                <a:lnTo>
                  <a:pt x="17" y="155"/>
                </a:lnTo>
                <a:lnTo>
                  <a:pt x="13" y="171"/>
                </a:lnTo>
                <a:lnTo>
                  <a:pt x="0" y="171"/>
                </a:lnTo>
                <a:lnTo>
                  <a:pt x="0" y="0"/>
                </a:lnTo>
                <a:lnTo>
                  <a:pt x="18" y="0"/>
                </a:lnTo>
                <a:lnTo>
                  <a:pt x="18" y="41"/>
                </a:lnTo>
                <a:cubicBezTo>
                  <a:pt x="18" y="50"/>
                  <a:pt x="18" y="59"/>
                  <a:pt x="17" y="67"/>
                </a:cubicBezTo>
                <a:lnTo>
                  <a:pt x="18" y="67"/>
                </a:lnTo>
                <a:cubicBezTo>
                  <a:pt x="27" y="54"/>
                  <a:pt x="39" y="48"/>
                  <a:pt x="56" y="48"/>
                </a:cubicBezTo>
                <a:moveTo>
                  <a:pt x="53" y="63"/>
                </a:moveTo>
                <a:cubicBezTo>
                  <a:pt x="41" y="63"/>
                  <a:pt x="32" y="68"/>
                  <a:pt x="27" y="75"/>
                </a:cubicBezTo>
                <a:cubicBezTo>
                  <a:pt x="21" y="82"/>
                  <a:pt x="18" y="94"/>
                  <a:pt x="18" y="111"/>
                </a:cubicBezTo>
                <a:cubicBezTo>
                  <a:pt x="18" y="128"/>
                  <a:pt x="21" y="140"/>
                  <a:pt x="27" y="147"/>
                </a:cubicBezTo>
                <a:cubicBezTo>
                  <a:pt x="32" y="154"/>
                  <a:pt x="41" y="158"/>
                  <a:pt x="54" y="158"/>
                </a:cubicBezTo>
                <a:cubicBezTo>
                  <a:pt x="66" y="158"/>
                  <a:pt x="74" y="154"/>
                  <a:pt x="80" y="146"/>
                </a:cubicBezTo>
                <a:cubicBezTo>
                  <a:pt x="85" y="137"/>
                  <a:pt x="88" y="126"/>
                  <a:pt x="88" y="110"/>
                </a:cubicBezTo>
                <a:cubicBezTo>
                  <a:pt x="88" y="95"/>
                  <a:pt x="85" y="83"/>
                  <a:pt x="80" y="76"/>
                </a:cubicBezTo>
                <a:cubicBezTo>
                  <a:pt x="74" y="68"/>
                  <a:pt x="66" y="63"/>
                  <a:pt x="53" y="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0" name=""/>
          <p:cNvSpPr/>
          <p:nvPr/>
        </p:nvSpPr>
        <p:spPr>
          <a:xfrm>
            <a:off x="535680" y="4916880"/>
            <a:ext cx="36720" cy="45000"/>
          </a:xfrm>
          <a:custGeom>
            <a:avLst/>
            <a:gdLst/>
            <a:ahLst/>
            <a:rect l="0" t="0" r="r" b="b"/>
            <a:pathLst>
              <a:path w="102" h="125">
                <a:moveTo>
                  <a:pt x="57" y="125"/>
                </a:moveTo>
                <a:cubicBezTo>
                  <a:pt x="39" y="125"/>
                  <a:pt x="25" y="119"/>
                  <a:pt x="15" y="109"/>
                </a:cubicBezTo>
                <a:cubicBezTo>
                  <a:pt x="5" y="98"/>
                  <a:pt x="0" y="83"/>
                  <a:pt x="0" y="64"/>
                </a:cubicBezTo>
                <a:cubicBezTo>
                  <a:pt x="0" y="43"/>
                  <a:pt x="4" y="28"/>
                  <a:pt x="14" y="17"/>
                </a:cubicBezTo>
                <a:cubicBezTo>
                  <a:pt x="23" y="5"/>
                  <a:pt x="36" y="0"/>
                  <a:pt x="52" y="0"/>
                </a:cubicBezTo>
                <a:cubicBezTo>
                  <a:pt x="67" y="0"/>
                  <a:pt x="80" y="5"/>
                  <a:pt x="89" y="15"/>
                </a:cubicBezTo>
                <a:cubicBezTo>
                  <a:pt x="98" y="24"/>
                  <a:pt x="102" y="37"/>
                  <a:pt x="102" y="55"/>
                </a:cubicBezTo>
                <a:lnTo>
                  <a:pt x="102" y="66"/>
                </a:lnTo>
                <a:lnTo>
                  <a:pt x="18" y="66"/>
                </a:lnTo>
                <a:cubicBezTo>
                  <a:pt x="19" y="80"/>
                  <a:pt x="22" y="91"/>
                  <a:pt x="29" y="98"/>
                </a:cubicBezTo>
                <a:cubicBezTo>
                  <a:pt x="36" y="105"/>
                  <a:pt x="45" y="109"/>
                  <a:pt x="58" y="109"/>
                </a:cubicBezTo>
                <a:cubicBezTo>
                  <a:pt x="70" y="109"/>
                  <a:pt x="84" y="106"/>
                  <a:pt x="97" y="101"/>
                </a:cubicBezTo>
                <a:lnTo>
                  <a:pt x="97" y="117"/>
                </a:lnTo>
                <a:cubicBezTo>
                  <a:pt x="90" y="120"/>
                  <a:pt x="84" y="122"/>
                  <a:pt x="79" y="123"/>
                </a:cubicBezTo>
                <a:cubicBezTo>
                  <a:pt x="72" y="124"/>
                  <a:pt x="65" y="125"/>
                  <a:pt x="57" y="125"/>
                </a:cubicBezTo>
                <a:moveTo>
                  <a:pt x="52" y="15"/>
                </a:moveTo>
                <a:cubicBezTo>
                  <a:pt x="42" y="15"/>
                  <a:pt x="35" y="18"/>
                  <a:pt x="29" y="24"/>
                </a:cubicBezTo>
                <a:cubicBezTo>
                  <a:pt x="23" y="31"/>
                  <a:pt x="20" y="39"/>
                  <a:pt x="19" y="51"/>
                </a:cubicBezTo>
                <a:lnTo>
                  <a:pt x="83" y="51"/>
                </a:lnTo>
                <a:cubicBezTo>
                  <a:pt x="83" y="39"/>
                  <a:pt x="80" y="30"/>
                  <a:pt x="74" y="24"/>
                </a:cubicBezTo>
                <a:cubicBezTo>
                  <a:pt x="69" y="18"/>
                  <a:pt x="61" y="15"/>
                  <a:pt x="52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1" name=""/>
          <p:cNvSpPr/>
          <p:nvPr/>
        </p:nvSpPr>
        <p:spPr>
          <a:xfrm>
            <a:off x="583200" y="4899600"/>
            <a:ext cx="6840" cy="61560"/>
          </a:xfrm>
          <a:custGeom>
            <a:avLst/>
            <a:gdLst/>
            <a:ahLst/>
            <a:rect l="0" t="0" r="r" b="b"/>
            <a:pathLst>
              <a:path w="19" h="171">
                <a:moveTo>
                  <a:pt x="0" y="0"/>
                </a:moveTo>
                <a:lnTo>
                  <a:pt x="19" y="0"/>
                </a:lnTo>
                <a:lnTo>
                  <a:pt x="19" y="171"/>
                </a:lnTo>
                <a:lnTo>
                  <a:pt x="0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2" name=""/>
          <p:cNvSpPr/>
          <p:nvPr/>
        </p:nvSpPr>
        <p:spPr>
          <a:xfrm>
            <a:off x="600840" y="4916880"/>
            <a:ext cx="30960" cy="45000"/>
          </a:xfrm>
          <a:custGeom>
            <a:avLst/>
            <a:gdLst/>
            <a:ahLst/>
            <a:rect l="0" t="0" r="r" b="b"/>
            <a:pathLst>
              <a:path w="86" h="125">
                <a:moveTo>
                  <a:pt x="86" y="90"/>
                </a:moveTo>
                <a:cubicBezTo>
                  <a:pt x="86" y="101"/>
                  <a:pt x="82" y="110"/>
                  <a:pt x="73" y="116"/>
                </a:cubicBezTo>
                <a:cubicBezTo>
                  <a:pt x="65" y="122"/>
                  <a:pt x="52" y="125"/>
                  <a:pt x="37" y="125"/>
                </a:cubicBezTo>
                <a:cubicBezTo>
                  <a:pt x="21" y="125"/>
                  <a:pt x="9" y="122"/>
                  <a:pt x="0" y="117"/>
                </a:cubicBezTo>
                <a:lnTo>
                  <a:pt x="0" y="100"/>
                </a:lnTo>
                <a:cubicBezTo>
                  <a:pt x="6" y="103"/>
                  <a:pt x="12" y="106"/>
                  <a:pt x="19" y="107"/>
                </a:cubicBezTo>
                <a:cubicBezTo>
                  <a:pt x="25" y="109"/>
                  <a:pt x="32" y="110"/>
                  <a:pt x="38" y="110"/>
                </a:cubicBezTo>
                <a:cubicBezTo>
                  <a:pt x="47" y="110"/>
                  <a:pt x="56" y="108"/>
                  <a:pt x="61" y="105"/>
                </a:cubicBezTo>
                <a:cubicBezTo>
                  <a:pt x="66" y="102"/>
                  <a:pt x="68" y="98"/>
                  <a:pt x="68" y="92"/>
                </a:cubicBezTo>
                <a:cubicBezTo>
                  <a:pt x="68" y="87"/>
                  <a:pt x="66" y="83"/>
                  <a:pt x="62" y="80"/>
                </a:cubicBezTo>
                <a:cubicBezTo>
                  <a:pt x="58" y="76"/>
                  <a:pt x="49" y="72"/>
                  <a:pt x="38" y="68"/>
                </a:cubicBezTo>
                <a:cubicBezTo>
                  <a:pt x="26" y="64"/>
                  <a:pt x="18" y="60"/>
                  <a:pt x="14" y="57"/>
                </a:cubicBezTo>
                <a:cubicBezTo>
                  <a:pt x="9" y="54"/>
                  <a:pt x="6" y="50"/>
                  <a:pt x="3" y="46"/>
                </a:cubicBezTo>
                <a:cubicBezTo>
                  <a:pt x="1" y="41"/>
                  <a:pt x="0" y="37"/>
                  <a:pt x="0" y="31"/>
                </a:cubicBezTo>
                <a:cubicBezTo>
                  <a:pt x="0" y="22"/>
                  <a:pt x="4" y="14"/>
                  <a:pt x="12" y="8"/>
                </a:cubicBezTo>
                <a:cubicBezTo>
                  <a:pt x="20" y="3"/>
                  <a:pt x="31" y="0"/>
                  <a:pt x="44" y="0"/>
                </a:cubicBezTo>
                <a:cubicBezTo>
                  <a:pt x="58" y="0"/>
                  <a:pt x="71" y="2"/>
                  <a:pt x="83" y="8"/>
                </a:cubicBezTo>
                <a:lnTo>
                  <a:pt x="77" y="22"/>
                </a:lnTo>
                <a:cubicBezTo>
                  <a:pt x="65" y="17"/>
                  <a:pt x="54" y="15"/>
                  <a:pt x="43" y="15"/>
                </a:cubicBezTo>
                <a:cubicBezTo>
                  <a:pt x="35" y="15"/>
                  <a:pt x="28" y="16"/>
                  <a:pt x="24" y="19"/>
                </a:cubicBezTo>
                <a:cubicBezTo>
                  <a:pt x="19" y="22"/>
                  <a:pt x="17" y="25"/>
                  <a:pt x="17" y="30"/>
                </a:cubicBezTo>
                <a:cubicBezTo>
                  <a:pt x="17" y="33"/>
                  <a:pt x="18" y="36"/>
                  <a:pt x="20" y="38"/>
                </a:cubicBezTo>
                <a:cubicBezTo>
                  <a:pt x="21" y="41"/>
                  <a:pt x="24" y="43"/>
                  <a:pt x="28" y="46"/>
                </a:cubicBezTo>
                <a:cubicBezTo>
                  <a:pt x="31" y="48"/>
                  <a:pt x="38" y="51"/>
                  <a:pt x="49" y="55"/>
                </a:cubicBezTo>
                <a:cubicBezTo>
                  <a:pt x="64" y="60"/>
                  <a:pt x="73" y="65"/>
                  <a:pt x="78" y="70"/>
                </a:cubicBezTo>
                <a:cubicBezTo>
                  <a:pt x="83" y="75"/>
                  <a:pt x="86" y="82"/>
                  <a:pt x="86" y="9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3" name=""/>
          <p:cNvSpPr/>
          <p:nvPr/>
        </p:nvSpPr>
        <p:spPr>
          <a:xfrm>
            <a:off x="641160" y="4916520"/>
            <a:ext cx="9720" cy="45720"/>
          </a:xfrm>
          <a:custGeom>
            <a:avLst/>
            <a:gdLst/>
            <a:ahLst/>
            <a:rect l="0" t="0" r="r" b="b"/>
            <a:pathLst>
              <a:path w="27" h="127">
                <a:moveTo>
                  <a:pt x="0" y="112"/>
                </a:moveTo>
                <a:cubicBezTo>
                  <a:pt x="0" y="107"/>
                  <a:pt x="1" y="104"/>
                  <a:pt x="3" y="101"/>
                </a:cubicBezTo>
                <a:cubicBezTo>
                  <a:pt x="5" y="98"/>
                  <a:pt x="8" y="97"/>
                  <a:pt x="13" y="97"/>
                </a:cubicBezTo>
                <a:cubicBezTo>
                  <a:pt x="17" y="97"/>
                  <a:pt x="20" y="98"/>
                  <a:pt x="22" y="101"/>
                </a:cubicBezTo>
                <a:cubicBezTo>
                  <a:pt x="25" y="104"/>
                  <a:pt x="27" y="107"/>
                  <a:pt x="27" y="112"/>
                </a:cubicBezTo>
                <a:cubicBezTo>
                  <a:pt x="27" y="117"/>
                  <a:pt x="25" y="120"/>
                  <a:pt x="22" y="123"/>
                </a:cubicBezTo>
                <a:cubicBezTo>
                  <a:pt x="20" y="126"/>
                  <a:pt x="17" y="127"/>
                  <a:pt x="13" y="127"/>
                </a:cubicBezTo>
                <a:cubicBezTo>
                  <a:pt x="9" y="127"/>
                  <a:pt x="6" y="126"/>
                  <a:pt x="3" y="123"/>
                </a:cubicBezTo>
                <a:cubicBezTo>
                  <a:pt x="1" y="121"/>
                  <a:pt x="0" y="117"/>
                  <a:pt x="0" y="112"/>
                </a:cubicBezTo>
                <a:moveTo>
                  <a:pt x="0" y="15"/>
                </a:moveTo>
                <a:cubicBezTo>
                  <a:pt x="0" y="5"/>
                  <a:pt x="4" y="0"/>
                  <a:pt x="13" y="0"/>
                </a:cubicBezTo>
                <a:cubicBezTo>
                  <a:pt x="22" y="0"/>
                  <a:pt x="27" y="5"/>
                  <a:pt x="27" y="15"/>
                </a:cubicBezTo>
                <a:cubicBezTo>
                  <a:pt x="27" y="19"/>
                  <a:pt x="25" y="23"/>
                  <a:pt x="22" y="26"/>
                </a:cubicBezTo>
                <a:cubicBezTo>
                  <a:pt x="20" y="28"/>
                  <a:pt x="17" y="29"/>
                  <a:pt x="13" y="29"/>
                </a:cubicBezTo>
                <a:cubicBezTo>
                  <a:pt x="9" y="29"/>
                  <a:pt x="6" y="28"/>
                  <a:pt x="3" y="26"/>
                </a:cubicBezTo>
                <a:cubicBezTo>
                  <a:pt x="1" y="24"/>
                  <a:pt x="0" y="20"/>
                  <a:pt x="0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4" name=""/>
          <p:cNvSpPr/>
          <p:nvPr/>
        </p:nvSpPr>
        <p:spPr>
          <a:xfrm>
            <a:off x="681120" y="4916880"/>
            <a:ext cx="34920" cy="45000"/>
          </a:xfrm>
          <a:custGeom>
            <a:avLst/>
            <a:gdLst/>
            <a:ahLst/>
            <a:rect l="0" t="0" r="r" b="b"/>
            <a:pathLst>
              <a:path w="97" h="125">
                <a:moveTo>
                  <a:pt x="84" y="123"/>
                </a:moveTo>
                <a:lnTo>
                  <a:pt x="80" y="106"/>
                </a:lnTo>
                <a:lnTo>
                  <a:pt x="79" y="106"/>
                </a:lnTo>
                <a:cubicBezTo>
                  <a:pt x="72" y="113"/>
                  <a:pt x="66" y="118"/>
                  <a:pt x="60" y="121"/>
                </a:cubicBezTo>
                <a:cubicBezTo>
                  <a:pt x="54" y="124"/>
                  <a:pt x="47" y="125"/>
                  <a:pt x="38" y="125"/>
                </a:cubicBezTo>
                <a:cubicBezTo>
                  <a:pt x="26" y="125"/>
                  <a:pt x="17" y="122"/>
                  <a:pt x="10" y="116"/>
                </a:cubicBezTo>
                <a:cubicBezTo>
                  <a:pt x="3" y="110"/>
                  <a:pt x="0" y="101"/>
                  <a:pt x="0" y="90"/>
                </a:cubicBezTo>
                <a:cubicBezTo>
                  <a:pt x="0" y="65"/>
                  <a:pt x="19" y="52"/>
                  <a:pt x="58" y="51"/>
                </a:cubicBezTo>
                <a:lnTo>
                  <a:pt x="79" y="50"/>
                </a:lnTo>
                <a:lnTo>
                  <a:pt x="79" y="42"/>
                </a:lnTo>
                <a:cubicBezTo>
                  <a:pt x="79" y="33"/>
                  <a:pt x="77" y="26"/>
                  <a:pt x="72" y="22"/>
                </a:cubicBezTo>
                <a:cubicBezTo>
                  <a:pt x="68" y="17"/>
                  <a:pt x="62" y="15"/>
                  <a:pt x="53" y="15"/>
                </a:cubicBezTo>
                <a:cubicBezTo>
                  <a:pt x="43" y="15"/>
                  <a:pt x="32" y="18"/>
                  <a:pt x="19" y="24"/>
                </a:cubicBezTo>
                <a:lnTo>
                  <a:pt x="13" y="10"/>
                </a:lnTo>
                <a:cubicBezTo>
                  <a:pt x="19" y="7"/>
                  <a:pt x="26" y="5"/>
                  <a:pt x="33" y="3"/>
                </a:cubicBezTo>
                <a:cubicBezTo>
                  <a:pt x="40" y="1"/>
                  <a:pt x="47" y="0"/>
                  <a:pt x="54" y="0"/>
                </a:cubicBezTo>
                <a:cubicBezTo>
                  <a:pt x="68" y="0"/>
                  <a:pt x="80" y="3"/>
                  <a:pt x="87" y="9"/>
                </a:cubicBezTo>
                <a:cubicBezTo>
                  <a:pt x="94" y="16"/>
                  <a:pt x="97" y="26"/>
                  <a:pt x="97" y="40"/>
                </a:cubicBezTo>
                <a:lnTo>
                  <a:pt x="97" y="123"/>
                </a:lnTo>
                <a:lnTo>
                  <a:pt x="84" y="123"/>
                </a:lnTo>
                <a:moveTo>
                  <a:pt x="42" y="110"/>
                </a:moveTo>
                <a:cubicBezTo>
                  <a:pt x="53" y="110"/>
                  <a:pt x="62" y="107"/>
                  <a:pt x="68" y="101"/>
                </a:cubicBezTo>
                <a:cubicBezTo>
                  <a:pt x="75" y="94"/>
                  <a:pt x="79" y="86"/>
                  <a:pt x="79" y="75"/>
                </a:cubicBezTo>
                <a:lnTo>
                  <a:pt x="79" y="64"/>
                </a:lnTo>
                <a:lnTo>
                  <a:pt x="60" y="65"/>
                </a:lnTo>
                <a:cubicBezTo>
                  <a:pt x="45" y="65"/>
                  <a:pt x="35" y="67"/>
                  <a:pt x="29" y="71"/>
                </a:cubicBezTo>
                <a:cubicBezTo>
                  <a:pt x="22" y="75"/>
                  <a:pt x="19" y="81"/>
                  <a:pt x="19" y="90"/>
                </a:cubicBezTo>
                <a:cubicBezTo>
                  <a:pt x="19" y="96"/>
                  <a:pt x="21" y="101"/>
                  <a:pt x="25" y="105"/>
                </a:cubicBezTo>
                <a:cubicBezTo>
                  <a:pt x="29" y="108"/>
                  <a:pt x="35" y="110"/>
                  <a:pt x="42" y="11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5" name=""/>
          <p:cNvSpPr/>
          <p:nvPr/>
        </p:nvSpPr>
        <p:spPr>
          <a:xfrm>
            <a:off x="729000" y="4916880"/>
            <a:ext cx="38520" cy="63360"/>
          </a:xfrm>
          <a:custGeom>
            <a:avLst/>
            <a:gdLst/>
            <a:ahLst/>
            <a:rect l="0" t="0" r="r" b="b"/>
            <a:pathLst>
              <a:path w="107" h="176">
                <a:moveTo>
                  <a:pt x="57" y="125"/>
                </a:moveTo>
                <a:cubicBezTo>
                  <a:pt x="49" y="125"/>
                  <a:pt x="42" y="123"/>
                  <a:pt x="36" y="121"/>
                </a:cubicBezTo>
                <a:cubicBezTo>
                  <a:pt x="29" y="118"/>
                  <a:pt x="24" y="113"/>
                  <a:pt x="19" y="107"/>
                </a:cubicBezTo>
                <a:lnTo>
                  <a:pt x="17" y="107"/>
                </a:lnTo>
                <a:cubicBezTo>
                  <a:pt x="18" y="114"/>
                  <a:pt x="19" y="121"/>
                  <a:pt x="19" y="127"/>
                </a:cubicBezTo>
                <a:lnTo>
                  <a:pt x="19" y="176"/>
                </a:lnTo>
                <a:lnTo>
                  <a:pt x="0" y="176"/>
                </a:lnTo>
                <a:lnTo>
                  <a:pt x="0" y="2"/>
                </a:lnTo>
                <a:lnTo>
                  <a:pt x="15" y="2"/>
                </a:lnTo>
                <a:lnTo>
                  <a:pt x="18" y="18"/>
                </a:lnTo>
                <a:lnTo>
                  <a:pt x="19" y="18"/>
                </a:lnTo>
                <a:cubicBezTo>
                  <a:pt x="24" y="12"/>
                  <a:pt x="30" y="7"/>
                  <a:pt x="36" y="4"/>
                </a:cubicBezTo>
                <a:cubicBezTo>
                  <a:pt x="42" y="1"/>
                  <a:pt x="49" y="0"/>
                  <a:pt x="57" y="0"/>
                </a:cubicBezTo>
                <a:cubicBezTo>
                  <a:pt x="73" y="0"/>
                  <a:pt x="85" y="5"/>
                  <a:pt x="94" y="16"/>
                </a:cubicBezTo>
                <a:cubicBezTo>
                  <a:pt x="103" y="27"/>
                  <a:pt x="107" y="42"/>
                  <a:pt x="107" y="62"/>
                </a:cubicBezTo>
                <a:cubicBezTo>
                  <a:pt x="107" y="82"/>
                  <a:pt x="103" y="98"/>
                  <a:pt x="94" y="109"/>
                </a:cubicBezTo>
                <a:cubicBezTo>
                  <a:pt x="85" y="119"/>
                  <a:pt x="73" y="125"/>
                  <a:pt x="57" y="125"/>
                </a:cubicBezTo>
                <a:moveTo>
                  <a:pt x="55" y="15"/>
                </a:moveTo>
                <a:cubicBezTo>
                  <a:pt x="42" y="15"/>
                  <a:pt x="34" y="19"/>
                  <a:pt x="28" y="25"/>
                </a:cubicBezTo>
                <a:cubicBezTo>
                  <a:pt x="22" y="32"/>
                  <a:pt x="19" y="43"/>
                  <a:pt x="19" y="58"/>
                </a:cubicBezTo>
                <a:lnTo>
                  <a:pt x="19" y="62"/>
                </a:lnTo>
                <a:cubicBezTo>
                  <a:pt x="19" y="79"/>
                  <a:pt x="21" y="92"/>
                  <a:pt x="28" y="99"/>
                </a:cubicBezTo>
                <a:cubicBezTo>
                  <a:pt x="34" y="106"/>
                  <a:pt x="43" y="110"/>
                  <a:pt x="55" y="110"/>
                </a:cubicBezTo>
                <a:cubicBezTo>
                  <a:pt x="65" y="110"/>
                  <a:pt x="73" y="105"/>
                  <a:pt x="79" y="97"/>
                </a:cubicBezTo>
                <a:cubicBezTo>
                  <a:pt x="85" y="89"/>
                  <a:pt x="88" y="76"/>
                  <a:pt x="88" y="61"/>
                </a:cubicBezTo>
                <a:cubicBezTo>
                  <a:pt x="88" y="47"/>
                  <a:pt x="85" y="35"/>
                  <a:pt x="79" y="27"/>
                </a:cubicBezTo>
                <a:cubicBezTo>
                  <a:pt x="73" y="19"/>
                  <a:pt x="65" y="15"/>
                  <a:pt x="55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6" name=""/>
          <p:cNvSpPr/>
          <p:nvPr/>
        </p:nvSpPr>
        <p:spPr>
          <a:xfrm>
            <a:off x="778680" y="4916880"/>
            <a:ext cx="38160" cy="63360"/>
          </a:xfrm>
          <a:custGeom>
            <a:avLst/>
            <a:gdLst/>
            <a:ahLst/>
            <a:rect l="0" t="0" r="r" b="b"/>
            <a:pathLst>
              <a:path w="106" h="176">
                <a:moveTo>
                  <a:pt x="55" y="125"/>
                </a:moveTo>
                <a:cubicBezTo>
                  <a:pt x="48" y="125"/>
                  <a:pt x="40" y="123"/>
                  <a:pt x="34" y="121"/>
                </a:cubicBezTo>
                <a:cubicBezTo>
                  <a:pt x="28" y="118"/>
                  <a:pt x="22" y="113"/>
                  <a:pt x="18" y="107"/>
                </a:cubicBezTo>
                <a:lnTo>
                  <a:pt x="16" y="107"/>
                </a:lnTo>
                <a:cubicBezTo>
                  <a:pt x="17" y="114"/>
                  <a:pt x="18" y="121"/>
                  <a:pt x="18" y="127"/>
                </a:cubicBezTo>
                <a:lnTo>
                  <a:pt x="18" y="176"/>
                </a:lnTo>
                <a:lnTo>
                  <a:pt x="0" y="176"/>
                </a:lnTo>
                <a:lnTo>
                  <a:pt x="0" y="2"/>
                </a:lnTo>
                <a:lnTo>
                  <a:pt x="14" y="2"/>
                </a:lnTo>
                <a:lnTo>
                  <a:pt x="17" y="18"/>
                </a:lnTo>
                <a:lnTo>
                  <a:pt x="18" y="18"/>
                </a:lnTo>
                <a:cubicBezTo>
                  <a:pt x="22" y="12"/>
                  <a:pt x="28" y="7"/>
                  <a:pt x="34" y="4"/>
                </a:cubicBezTo>
                <a:cubicBezTo>
                  <a:pt x="40" y="1"/>
                  <a:pt x="47" y="0"/>
                  <a:pt x="55" y="0"/>
                </a:cubicBezTo>
                <a:cubicBezTo>
                  <a:pt x="71" y="0"/>
                  <a:pt x="84" y="5"/>
                  <a:pt x="92" y="16"/>
                </a:cubicBezTo>
                <a:cubicBezTo>
                  <a:pt x="102" y="27"/>
                  <a:pt x="106" y="42"/>
                  <a:pt x="106" y="62"/>
                </a:cubicBezTo>
                <a:cubicBezTo>
                  <a:pt x="106" y="82"/>
                  <a:pt x="102" y="98"/>
                  <a:pt x="92" y="109"/>
                </a:cubicBezTo>
                <a:cubicBezTo>
                  <a:pt x="83" y="119"/>
                  <a:pt x="71" y="125"/>
                  <a:pt x="55" y="125"/>
                </a:cubicBezTo>
                <a:moveTo>
                  <a:pt x="53" y="15"/>
                </a:moveTo>
                <a:cubicBezTo>
                  <a:pt x="41" y="15"/>
                  <a:pt x="32" y="19"/>
                  <a:pt x="26" y="25"/>
                </a:cubicBezTo>
                <a:cubicBezTo>
                  <a:pt x="21" y="32"/>
                  <a:pt x="18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2"/>
                  <a:pt x="26" y="99"/>
                </a:cubicBezTo>
                <a:cubicBezTo>
                  <a:pt x="32" y="106"/>
                  <a:pt x="41" y="110"/>
                  <a:pt x="53" y="110"/>
                </a:cubicBezTo>
                <a:cubicBezTo>
                  <a:pt x="64" y="110"/>
                  <a:pt x="72" y="105"/>
                  <a:pt x="77" y="97"/>
                </a:cubicBezTo>
                <a:cubicBezTo>
                  <a:pt x="83" y="89"/>
                  <a:pt x="86" y="76"/>
                  <a:pt x="86" y="61"/>
                </a:cubicBezTo>
                <a:cubicBezTo>
                  <a:pt x="86" y="47"/>
                  <a:pt x="83" y="35"/>
                  <a:pt x="77" y="27"/>
                </a:cubicBezTo>
                <a:cubicBezTo>
                  <a:pt x="72" y="19"/>
                  <a:pt x="63" y="15"/>
                  <a:pt x="53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7" name=""/>
          <p:cNvSpPr/>
          <p:nvPr/>
        </p:nvSpPr>
        <p:spPr>
          <a:xfrm>
            <a:off x="825840" y="4921560"/>
            <a:ext cx="36720" cy="21960"/>
          </a:xfrm>
          <a:custGeom>
            <a:avLst/>
            <a:gdLst/>
            <a:ahLst/>
            <a:rect l="0" t="0" r="r" b="b"/>
            <a:pathLst>
              <a:path w="102" h="61">
                <a:moveTo>
                  <a:pt x="0" y="15"/>
                </a:moveTo>
                <a:lnTo>
                  <a:pt x="0" y="0"/>
                </a:lnTo>
                <a:lnTo>
                  <a:pt x="102" y="0"/>
                </a:lnTo>
                <a:lnTo>
                  <a:pt x="102" y="15"/>
                </a:lnTo>
                <a:lnTo>
                  <a:pt x="0" y="15"/>
                </a:lnTo>
                <a:moveTo>
                  <a:pt x="0" y="61"/>
                </a:moveTo>
                <a:lnTo>
                  <a:pt x="0" y="45"/>
                </a:lnTo>
                <a:lnTo>
                  <a:pt x="102" y="45"/>
                </a:lnTo>
                <a:lnTo>
                  <a:pt x="102" y="6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8" name=""/>
          <p:cNvSpPr/>
          <p:nvPr/>
        </p:nvSpPr>
        <p:spPr>
          <a:xfrm>
            <a:off x="875160" y="4903200"/>
            <a:ext cx="57240" cy="57960"/>
          </a:xfrm>
          <a:custGeom>
            <a:avLst/>
            <a:gdLst/>
            <a:ahLst/>
            <a:rect l="0" t="0" r="r" b="b"/>
            <a:pathLst>
              <a:path w="159" h="161">
                <a:moveTo>
                  <a:pt x="71" y="161"/>
                </a:moveTo>
                <a:lnTo>
                  <a:pt x="16" y="18"/>
                </a:lnTo>
                <a:lnTo>
                  <a:pt x="15" y="18"/>
                </a:lnTo>
                <a:cubicBezTo>
                  <a:pt x="16" y="29"/>
                  <a:pt x="17" y="43"/>
                  <a:pt x="17" y="58"/>
                </a:cubicBezTo>
                <a:lnTo>
                  <a:pt x="17" y="161"/>
                </a:lnTo>
                <a:lnTo>
                  <a:pt x="0" y="161"/>
                </a:lnTo>
                <a:lnTo>
                  <a:pt x="0" y="0"/>
                </a:lnTo>
                <a:lnTo>
                  <a:pt x="28" y="0"/>
                </a:lnTo>
                <a:lnTo>
                  <a:pt x="79" y="132"/>
                </a:lnTo>
                <a:lnTo>
                  <a:pt x="80" y="132"/>
                </a:lnTo>
                <a:lnTo>
                  <a:pt x="131" y="0"/>
                </a:lnTo>
                <a:lnTo>
                  <a:pt x="159" y="0"/>
                </a:lnTo>
                <a:lnTo>
                  <a:pt x="159" y="161"/>
                </a:lnTo>
                <a:lnTo>
                  <a:pt x="140" y="161"/>
                </a:lnTo>
                <a:lnTo>
                  <a:pt x="140" y="57"/>
                </a:lnTo>
                <a:cubicBezTo>
                  <a:pt x="140" y="45"/>
                  <a:pt x="141" y="32"/>
                  <a:pt x="142" y="18"/>
                </a:cubicBezTo>
                <a:lnTo>
                  <a:pt x="141" y="18"/>
                </a:lnTo>
                <a:lnTo>
                  <a:pt x="86" y="161"/>
                </a:lnTo>
                <a:lnTo>
                  <a:pt x="71" y="1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9" name=""/>
          <p:cNvSpPr/>
          <p:nvPr/>
        </p:nvSpPr>
        <p:spPr>
          <a:xfrm>
            <a:off x="939960" y="4917600"/>
            <a:ext cx="40680" cy="62640"/>
          </a:xfrm>
          <a:custGeom>
            <a:avLst/>
            <a:gdLst/>
            <a:ahLst/>
            <a:rect l="0" t="0" r="r" b="b"/>
            <a:pathLst>
              <a:path w="113" h="174">
                <a:moveTo>
                  <a:pt x="0" y="0"/>
                </a:moveTo>
                <a:lnTo>
                  <a:pt x="19" y="0"/>
                </a:lnTo>
                <a:lnTo>
                  <a:pt x="47" y="68"/>
                </a:lnTo>
                <a:cubicBezTo>
                  <a:pt x="52" y="84"/>
                  <a:pt x="56" y="96"/>
                  <a:pt x="57" y="103"/>
                </a:cubicBezTo>
                <a:lnTo>
                  <a:pt x="58" y="103"/>
                </a:lnTo>
                <a:cubicBezTo>
                  <a:pt x="59" y="99"/>
                  <a:pt x="61" y="92"/>
                  <a:pt x="64" y="83"/>
                </a:cubicBezTo>
                <a:cubicBezTo>
                  <a:pt x="67" y="74"/>
                  <a:pt x="77" y="46"/>
                  <a:pt x="94" y="0"/>
                </a:cubicBezTo>
                <a:lnTo>
                  <a:pt x="113" y="0"/>
                </a:lnTo>
                <a:lnTo>
                  <a:pt x="62" y="137"/>
                </a:lnTo>
                <a:cubicBezTo>
                  <a:pt x="57" y="151"/>
                  <a:pt x="51" y="160"/>
                  <a:pt x="44" y="166"/>
                </a:cubicBezTo>
                <a:cubicBezTo>
                  <a:pt x="37" y="172"/>
                  <a:pt x="29" y="174"/>
                  <a:pt x="18" y="174"/>
                </a:cubicBezTo>
                <a:cubicBezTo>
                  <a:pt x="12" y="174"/>
                  <a:pt x="7" y="174"/>
                  <a:pt x="1" y="173"/>
                </a:cubicBezTo>
                <a:lnTo>
                  <a:pt x="1" y="158"/>
                </a:lnTo>
                <a:cubicBezTo>
                  <a:pt x="5" y="159"/>
                  <a:pt x="10" y="159"/>
                  <a:pt x="15" y="159"/>
                </a:cubicBezTo>
                <a:cubicBezTo>
                  <a:pt x="28" y="159"/>
                  <a:pt x="37" y="152"/>
                  <a:pt x="42" y="138"/>
                </a:cubicBezTo>
                <a:lnTo>
                  <a:pt x="49" y="1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0" name=""/>
          <p:cNvSpPr/>
          <p:nvPr/>
        </p:nvSpPr>
        <p:spPr>
          <a:xfrm>
            <a:off x="980280" y="4902840"/>
            <a:ext cx="51480" cy="58320"/>
          </a:xfrm>
          <a:custGeom>
            <a:avLst/>
            <a:gdLst/>
            <a:ahLst/>
            <a:rect l="0" t="0" r="r" b="b"/>
            <a:pathLst>
              <a:path w="143" h="162">
                <a:moveTo>
                  <a:pt x="124" y="162"/>
                </a:moveTo>
                <a:lnTo>
                  <a:pt x="104" y="111"/>
                </a:lnTo>
                <a:lnTo>
                  <a:pt x="40" y="111"/>
                </a:lnTo>
                <a:lnTo>
                  <a:pt x="19" y="162"/>
                </a:lnTo>
                <a:lnTo>
                  <a:pt x="0" y="162"/>
                </a:lnTo>
                <a:lnTo>
                  <a:pt x="65" y="0"/>
                </a:lnTo>
                <a:lnTo>
                  <a:pt x="80" y="0"/>
                </a:lnTo>
                <a:lnTo>
                  <a:pt x="143" y="162"/>
                </a:lnTo>
                <a:lnTo>
                  <a:pt x="124" y="162"/>
                </a:lnTo>
                <a:moveTo>
                  <a:pt x="98" y="94"/>
                </a:moveTo>
                <a:lnTo>
                  <a:pt x="80" y="44"/>
                </a:lnTo>
                <a:cubicBezTo>
                  <a:pt x="77" y="37"/>
                  <a:pt x="75" y="30"/>
                  <a:pt x="72" y="21"/>
                </a:cubicBezTo>
                <a:cubicBezTo>
                  <a:pt x="71" y="28"/>
                  <a:pt x="68" y="35"/>
                  <a:pt x="65" y="44"/>
                </a:cubicBezTo>
                <a:lnTo>
                  <a:pt x="46" y="94"/>
                </a:lnTo>
                <a:lnTo>
                  <a:pt x="98" y="9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1" name=""/>
          <p:cNvSpPr/>
          <p:nvPr/>
        </p:nvSpPr>
        <p:spPr>
          <a:xfrm>
            <a:off x="1038240" y="4916880"/>
            <a:ext cx="38520" cy="63360"/>
          </a:xfrm>
          <a:custGeom>
            <a:avLst/>
            <a:gdLst/>
            <a:ahLst/>
            <a:rect l="0" t="0" r="r" b="b"/>
            <a:pathLst>
              <a:path w="107" h="176">
                <a:moveTo>
                  <a:pt x="57" y="125"/>
                </a:moveTo>
                <a:cubicBezTo>
                  <a:pt x="49" y="125"/>
                  <a:pt x="42" y="123"/>
                  <a:pt x="36" y="121"/>
                </a:cubicBezTo>
                <a:cubicBezTo>
                  <a:pt x="29" y="118"/>
                  <a:pt x="24" y="113"/>
                  <a:pt x="19" y="107"/>
                </a:cubicBezTo>
                <a:lnTo>
                  <a:pt x="18" y="107"/>
                </a:lnTo>
                <a:cubicBezTo>
                  <a:pt x="19" y="114"/>
                  <a:pt x="19" y="121"/>
                  <a:pt x="19" y="127"/>
                </a:cubicBezTo>
                <a:lnTo>
                  <a:pt x="19" y="176"/>
                </a:lnTo>
                <a:lnTo>
                  <a:pt x="0" y="176"/>
                </a:lnTo>
                <a:lnTo>
                  <a:pt x="0" y="2"/>
                </a:lnTo>
                <a:lnTo>
                  <a:pt x="16" y="2"/>
                </a:lnTo>
                <a:lnTo>
                  <a:pt x="19" y="18"/>
                </a:lnTo>
                <a:cubicBezTo>
                  <a:pt x="24" y="12"/>
                  <a:pt x="30" y="7"/>
                  <a:pt x="36" y="4"/>
                </a:cubicBezTo>
                <a:cubicBezTo>
                  <a:pt x="42" y="1"/>
                  <a:pt x="49" y="0"/>
                  <a:pt x="57" y="0"/>
                </a:cubicBezTo>
                <a:cubicBezTo>
                  <a:pt x="73" y="0"/>
                  <a:pt x="85" y="5"/>
                  <a:pt x="94" y="16"/>
                </a:cubicBezTo>
                <a:cubicBezTo>
                  <a:pt x="102" y="27"/>
                  <a:pt x="107" y="42"/>
                  <a:pt x="107" y="62"/>
                </a:cubicBezTo>
                <a:cubicBezTo>
                  <a:pt x="107" y="82"/>
                  <a:pt x="102" y="98"/>
                  <a:pt x="94" y="109"/>
                </a:cubicBezTo>
                <a:cubicBezTo>
                  <a:pt x="85" y="119"/>
                  <a:pt x="73" y="125"/>
                  <a:pt x="57" y="125"/>
                </a:cubicBezTo>
                <a:moveTo>
                  <a:pt x="54" y="15"/>
                </a:moveTo>
                <a:cubicBezTo>
                  <a:pt x="42" y="15"/>
                  <a:pt x="33" y="19"/>
                  <a:pt x="28" y="25"/>
                </a:cubicBezTo>
                <a:cubicBezTo>
                  <a:pt x="22" y="32"/>
                  <a:pt x="20" y="43"/>
                  <a:pt x="19" y="58"/>
                </a:cubicBezTo>
                <a:lnTo>
                  <a:pt x="19" y="62"/>
                </a:lnTo>
                <a:cubicBezTo>
                  <a:pt x="19" y="79"/>
                  <a:pt x="22" y="92"/>
                  <a:pt x="28" y="99"/>
                </a:cubicBezTo>
                <a:cubicBezTo>
                  <a:pt x="33" y="106"/>
                  <a:pt x="42" y="110"/>
                  <a:pt x="55" y="110"/>
                </a:cubicBezTo>
                <a:cubicBezTo>
                  <a:pt x="65" y="110"/>
                  <a:pt x="73" y="105"/>
                  <a:pt x="79" y="97"/>
                </a:cubicBezTo>
                <a:cubicBezTo>
                  <a:pt x="85" y="89"/>
                  <a:pt x="88" y="76"/>
                  <a:pt x="88" y="61"/>
                </a:cubicBezTo>
                <a:cubicBezTo>
                  <a:pt x="88" y="47"/>
                  <a:pt x="85" y="35"/>
                  <a:pt x="79" y="27"/>
                </a:cubicBezTo>
                <a:cubicBezTo>
                  <a:pt x="73" y="19"/>
                  <a:pt x="65" y="15"/>
                  <a:pt x="54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2" name=""/>
          <p:cNvSpPr/>
          <p:nvPr/>
        </p:nvSpPr>
        <p:spPr>
          <a:xfrm>
            <a:off x="1087560" y="4916880"/>
            <a:ext cx="38520" cy="63360"/>
          </a:xfrm>
          <a:custGeom>
            <a:avLst/>
            <a:gdLst/>
            <a:ahLst/>
            <a:rect l="0" t="0" r="r" b="b"/>
            <a:pathLst>
              <a:path w="107" h="176">
                <a:moveTo>
                  <a:pt x="56" y="125"/>
                </a:moveTo>
                <a:cubicBezTo>
                  <a:pt x="48" y="125"/>
                  <a:pt x="41" y="123"/>
                  <a:pt x="35" y="121"/>
                </a:cubicBezTo>
                <a:cubicBezTo>
                  <a:pt x="28" y="118"/>
                  <a:pt x="23" y="113"/>
                  <a:pt x="19" y="107"/>
                </a:cubicBezTo>
                <a:lnTo>
                  <a:pt x="17" y="107"/>
                </a:lnTo>
                <a:cubicBezTo>
                  <a:pt x="18" y="114"/>
                  <a:pt x="19" y="121"/>
                  <a:pt x="19" y="127"/>
                </a:cubicBezTo>
                <a:lnTo>
                  <a:pt x="19" y="176"/>
                </a:lnTo>
                <a:lnTo>
                  <a:pt x="0" y="176"/>
                </a:lnTo>
                <a:lnTo>
                  <a:pt x="0" y="2"/>
                </a:lnTo>
                <a:lnTo>
                  <a:pt x="15" y="2"/>
                </a:lnTo>
                <a:lnTo>
                  <a:pt x="18" y="18"/>
                </a:lnTo>
                <a:lnTo>
                  <a:pt x="19" y="18"/>
                </a:lnTo>
                <a:cubicBezTo>
                  <a:pt x="23" y="12"/>
                  <a:pt x="29" y="7"/>
                  <a:pt x="35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72" y="0"/>
                  <a:pt x="85" y="5"/>
                  <a:pt x="94" y="16"/>
                </a:cubicBezTo>
                <a:cubicBezTo>
                  <a:pt x="103" y="27"/>
                  <a:pt x="107" y="42"/>
                  <a:pt x="107" y="62"/>
                </a:cubicBezTo>
                <a:cubicBezTo>
                  <a:pt x="107" y="82"/>
                  <a:pt x="103" y="98"/>
                  <a:pt x="94" y="109"/>
                </a:cubicBezTo>
                <a:cubicBezTo>
                  <a:pt x="85" y="119"/>
                  <a:pt x="72" y="125"/>
                  <a:pt x="56" y="125"/>
                </a:cubicBezTo>
                <a:moveTo>
                  <a:pt x="54" y="15"/>
                </a:moveTo>
                <a:cubicBezTo>
                  <a:pt x="41" y="15"/>
                  <a:pt x="32" y="19"/>
                  <a:pt x="27" y="25"/>
                </a:cubicBezTo>
                <a:cubicBezTo>
                  <a:pt x="22" y="32"/>
                  <a:pt x="19" y="43"/>
                  <a:pt x="19" y="58"/>
                </a:cubicBezTo>
                <a:lnTo>
                  <a:pt x="19" y="62"/>
                </a:lnTo>
                <a:cubicBezTo>
                  <a:pt x="19" y="79"/>
                  <a:pt x="21" y="92"/>
                  <a:pt x="27" y="99"/>
                </a:cubicBezTo>
                <a:cubicBezTo>
                  <a:pt x="33" y="106"/>
                  <a:pt x="42" y="110"/>
                  <a:pt x="54" y="110"/>
                </a:cubicBezTo>
                <a:cubicBezTo>
                  <a:pt x="64" y="110"/>
                  <a:pt x="72" y="105"/>
                  <a:pt x="79" y="97"/>
                </a:cubicBezTo>
                <a:cubicBezTo>
                  <a:pt x="85" y="89"/>
                  <a:pt x="88" y="76"/>
                  <a:pt x="88" y="61"/>
                </a:cubicBezTo>
                <a:cubicBezTo>
                  <a:pt x="88" y="47"/>
                  <a:pt x="85" y="35"/>
                  <a:pt x="79" y="27"/>
                </a:cubicBezTo>
                <a:cubicBezTo>
                  <a:pt x="72" y="19"/>
                  <a:pt x="64" y="15"/>
                  <a:pt x="54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3" name=""/>
          <p:cNvSpPr/>
          <p:nvPr/>
        </p:nvSpPr>
        <p:spPr>
          <a:xfrm>
            <a:off x="426240" y="5022000"/>
            <a:ext cx="38160" cy="63720"/>
          </a:xfrm>
          <a:custGeom>
            <a:avLst/>
            <a:gdLst/>
            <a:ahLst/>
            <a:rect l="0" t="0" r="r" b="b"/>
            <a:pathLst>
              <a:path w="106" h="177">
                <a:moveTo>
                  <a:pt x="56" y="124"/>
                </a:moveTo>
                <a:cubicBezTo>
                  <a:pt x="48" y="124"/>
                  <a:pt x="41" y="123"/>
                  <a:pt x="35" y="120"/>
                </a:cubicBezTo>
                <a:cubicBezTo>
                  <a:pt x="28" y="117"/>
                  <a:pt x="22" y="113"/>
                  <a:pt x="18" y="107"/>
                </a:cubicBezTo>
                <a:lnTo>
                  <a:pt x="16" y="107"/>
                </a:lnTo>
                <a:cubicBezTo>
                  <a:pt x="17" y="114"/>
                  <a:pt x="18" y="120"/>
                  <a:pt x="18" y="127"/>
                </a:cubicBezTo>
                <a:lnTo>
                  <a:pt x="18" y="177"/>
                </a:lnTo>
                <a:lnTo>
                  <a:pt x="0" y="177"/>
                </a:lnTo>
                <a:lnTo>
                  <a:pt x="0" y="2"/>
                </a:lnTo>
                <a:lnTo>
                  <a:pt x="14" y="2"/>
                </a:lnTo>
                <a:lnTo>
                  <a:pt x="17" y="19"/>
                </a:lnTo>
                <a:lnTo>
                  <a:pt x="18" y="19"/>
                </a:lnTo>
                <a:cubicBezTo>
                  <a:pt x="22" y="12"/>
                  <a:pt x="29" y="7"/>
                  <a:pt x="35" y="5"/>
                </a:cubicBezTo>
                <a:cubicBezTo>
                  <a:pt x="41" y="2"/>
                  <a:pt x="48" y="0"/>
                  <a:pt x="56" y="0"/>
                </a:cubicBezTo>
                <a:cubicBezTo>
                  <a:pt x="72" y="0"/>
                  <a:pt x="84" y="6"/>
                  <a:pt x="93" y="16"/>
                </a:cubicBezTo>
                <a:cubicBezTo>
                  <a:pt x="102" y="27"/>
                  <a:pt x="106" y="43"/>
                  <a:pt x="106" y="62"/>
                </a:cubicBezTo>
                <a:cubicBezTo>
                  <a:pt x="106" y="82"/>
                  <a:pt x="102" y="97"/>
                  <a:pt x="93" y="108"/>
                </a:cubicBezTo>
                <a:cubicBezTo>
                  <a:pt x="84" y="119"/>
                  <a:pt x="72" y="124"/>
                  <a:pt x="56" y="124"/>
                </a:cubicBezTo>
                <a:moveTo>
                  <a:pt x="54" y="16"/>
                </a:moveTo>
                <a:cubicBezTo>
                  <a:pt x="41" y="16"/>
                  <a:pt x="33" y="19"/>
                  <a:pt x="27" y="26"/>
                </a:cubicBezTo>
                <a:cubicBezTo>
                  <a:pt x="21" y="33"/>
                  <a:pt x="18" y="43"/>
                  <a:pt x="18" y="58"/>
                </a:cubicBezTo>
                <a:lnTo>
                  <a:pt x="18" y="62"/>
                </a:lnTo>
                <a:cubicBezTo>
                  <a:pt x="18" y="79"/>
                  <a:pt x="20" y="91"/>
                  <a:pt x="27" y="98"/>
                </a:cubicBezTo>
                <a:cubicBezTo>
                  <a:pt x="33" y="105"/>
                  <a:pt x="42" y="109"/>
                  <a:pt x="54" y="109"/>
                </a:cubicBezTo>
                <a:cubicBezTo>
                  <a:pt x="64" y="109"/>
                  <a:pt x="72" y="105"/>
                  <a:pt x="78" y="97"/>
                </a:cubicBezTo>
                <a:cubicBezTo>
                  <a:pt x="84" y="88"/>
                  <a:pt x="87" y="77"/>
                  <a:pt x="87" y="62"/>
                </a:cubicBezTo>
                <a:cubicBezTo>
                  <a:pt x="87" y="47"/>
                  <a:pt x="84" y="36"/>
                  <a:pt x="78" y="28"/>
                </a:cubicBezTo>
                <a:cubicBezTo>
                  <a:pt x="72" y="20"/>
                  <a:pt x="64" y="16"/>
                  <a:pt x="54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4" name=""/>
          <p:cNvSpPr/>
          <p:nvPr/>
        </p:nvSpPr>
        <p:spPr>
          <a:xfrm>
            <a:off x="473040" y="5022000"/>
            <a:ext cx="39960" cy="45000"/>
          </a:xfrm>
          <a:custGeom>
            <a:avLst/>
            <a:gdLst/>
            <a:ahLst/>
            <a:rect l="0" t="0" r="r" b="b"/>
            <a:pathLst>
              <a:path w="111" h="125">
                <a:moveTo>
                  <a:pt x="111" y="62"/>
                </a:moveTo>
                <a:cubicBezTo>
                  <a:pt x="111" y="82"/>
                  <a:pt x="106" y="97"/>
                  <a:pt x="96" y="108"/>
                </a:cubicBezTo>
                <a:cubicBezTo>
                  <a:pt x="86" y="119"/>
                  <a:pt x="73" y="125"/>
                  <a:pt x="55" y="125"/>
                </a:cubicBezTo>
                <a:cubicBezTo>
                  <a:pt x="44" y="125"/>
                  <a:pt x="34" y="122"/>
                  <a:pt x="26" y="117"/>
                </a:cubicBezTo>
                <a:cubicBezTo>
                  <a:pt x="18" y="112"/>
                  <a:pt x="11" y="104"/>
                  <a:pt x="7" y="95"/>
                </a:cubicBezTo>
                <a:cubicBezTo>
                  <a:pt x="2" y="86"/>
                  <a:pt x="0" y="75"/>
                  <a:pt x="0" y="62"/>
                </a:cubicBezTo>
                <a:cubicBezTo>
                  <a:pt x="0" y="43"/>
                  <a:pt x="5" y="27"/>
                  <a:pt x="15" y="17"/>
                </a:cubicBezTo>
                <a:cubicBezTo>
                  <a:pt x="24" y="6"/>
                  <a:pt x="38" y="0"/>
                  <a:pt x="55" y="0"/>
                </a:cubicBezTo>
                <a:cubicBezTo>
                  <a:pt x="73" y="0"/>
                  <a:pt x="86" y="6"/>
                  <a:pt x="96" y="17"/>
                </a:cubicBezTo>
                <a:cubicBezTo>
                  <a:pt x="106" y="28"/>
                  <a:pt x="111" y="43"/>
                  <a:pt x="111" y="62"/>
                </a:cubicBezTo>
                <a:moveTo>
                  <a:pt x="19" y="62"/>
                </a:moveTo>
                <a:cubicBezTo>
                  <a:pt x="19" y="77"/>
                  <a:pt x="22" y="89"/>
                  <a:pt x="28" y="97"/>
                </a:cubicBezTo>
                <a:cubicBezTo>
                  <a:pt x="34" y="105"/>
                  <a:pt x="43" y="109"/>
                  <a:pt x="55" y="109"/>
                </a:cubicBezTo>
                <a:cubicBezTo>
                  <a:pt x="68" y="109"/>
                  <a:pt x="77" y="105"/>
                  <a:pt x="83" y="97"/>
                </a:cubicBezTo>
                <a:cubicBezTo>
                  <a:pt x="89" y="89"/>
                  <a:pt x="92" y="77"/>
                  <a:pt x="92" y="62"/>
                </a:cubicBezTo>
                <a:cubicBezTo>
                  <a:pt x="92" y="47"/>
                  <a:pt x="89" y="35"/>
                  <a:pt x="83" y="28"/>
                </a:cubicBezTo>
                <a:cubicBezTo>
                  <a:pt x="77" y="20"/>
                  <a:pt x="68" y="16"/>
                  <a:pt x="55" y="16"/>
                </a:cubicBezTo>
                <a:cubicBezTo>
                  <a:pt x="43" y="16"/>
                  <a:pt x="34" y="20"/>
                  <a:pt x="28" y="27"/>
                </a:cubicBezTo>
                <a:cubicBezTo>
                  <a:pt x="22" y="35"/>
                  <a:pt x="19" y="47"/>
                  <a:pt x="19" y="6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5" name=""/>
          <p:cNvSpPr/>
          <p:nvPr/>
        </p:nvSpPr>
        <p:spPr>
          <a:xfrm>
            <a:off x="524160" y="5022000"/>
            <a:ext cx="25200" cy="44280"/>
          </a:xfrm>
          <a:custGeom>
            <a:avLst/>
            <a:gdLst/>
            <a:ahLst/>
            <a:rect l="0" t="0" r="r" b="b"/>
            <a:pathLst>
              <a:path w="70" h="123">
                <a:moveTo>
                  <a:pt x="56" y="0"/>
                </a:moveTo>
                <a:cubicBezTo>
                  <a:pt x="61" y="0"/>
                  <a:pt x="66" y="1"/>
                  <a:pt x="70" y="2"/>
                </a:cubicBezTo>
                <a:lnTo>
                  <a:pt x="67" y="18"/>
                </a:lnTo>
                <a:cubicBezTo>
                  <a:pt x="62" y="17"/>
                  <a:pt x="58" y="17"/>
                  <a:pt x="54" y="17"/>
                </a:cubicBezTo>
                <a:cubicBezTo>
                  <a:pt x="45" y="17"/>
                  <a:pt x="36" y="21"/>
                  <a:pt x="29" y="29"/>
                </a:cubicBezTo>
                <a:cubicBezTo>
                  <a:pt x="22" y="37"/>
                  <a:pt x="19" y="47"/>
                  <a:pt x="19" y="59"/>
                </a:cubicBezTo>
                <a:lnTo>
                  <a:pt x="19" y="123"/>
                </a:lnTo>
                <a:lnTo>
                  <a:pt x="0" y="123"/>
                </a:lnTo>
                <a:lnTo>
                  <a:pt x="0" y="2"/>
                </a:lnTo>
                <a:lnTo>
                  <a:pt x="16" y="2"/>
                </a:lnTo>
                <a:lnTo>
                  <a:pt x="18" y="25"/>
                </a:lnTo>
                <a:lnTo>
                  <a:pt x="19" y="25"/>
                </a:lnTo>
                <a:cubicBezTo>
                  <a:pt x="23" y="17"/>
                  <a:pt x="29" y="11"/>
                  <a:pt x="35" y="7"/>
                </a:cubicBezTo>
                <a:cubicBezTo>
                  <a:pt x="41" y="2"/>
                  <a:pt x="48" y="0"/>
                  <a:pt x="5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6" name=""/>
          <p:cNvSpPr/>
          <p:nvPr/>
        </p:nvSpPr>
        <p:spPr>
          <a:xfrm>
            <a:off x="551160" y="5013000"/>
            <a:ext cx="25920" cy="54000"/>
          </a:xfrm>
          <a:custGeom>
            <a:avLst/>
            <a:gdLst/>
            <a:ahLst/>
            <a:rect l="0" t="0" r="r" b="b"/>
            <a:pathLst>
              <a:path w="72" h="150">
                <a:moveTo>
                  <a:pt x="56" y="135"/>
                </a:moveTo>
                <a:cubicBezTo>
                  <a:pt x="59" y="135"/>
                  <a:pt x="62" y="135"/>
                  <a:pt x="65" y="135"/>
                </a:cubicBezTo>
                <a:cubicBezTo>
                  <a:pt x="68" y="134"/>
                  <a:pt x="71" y="134"/>
                  <a:pt x="72" y="133"/>
                </a:cubicBezTo>
                <a:lnTo>
                  <a:pt x="72" y="147"/>
                </a:lnTo>
                <a:cubicBezTo>
                  <a:pt x="70" y="148"/>
                  <a:pt x="67" y="149"/>
                  <a:pt x="64" y="149"/>
                </a:cubicBezTo>
                <a:cubicBezTo>
                  <a:pt x="60" y="150"/>
                  <a:pt x="56" y="150"/>
                  <a:pt x="53" y="150"/>
                </a:cubicBezTo>
                <a:cubicBezTo>
                  <a:pt x="29" y="150"/>
                  <a:pt x="18" y="138"/>
                  <a:pt x="18" y="114"/>
                </a:cubicBezTo>
                <a:lnTo>
                  <a:pt x="18" y="42"/>
                </a:lnTo>
                <a:lnTo>
                  <a:pt x="0" y="42"/>
                </a:lnTo>
                <a:lnTo>
                  <a:pt x="0" y="34"/>
                </a:lnTo>
                <a:lnTo>
                  <a:pt x="18" y="26"/>
                </a:lnTo>
                <a:lnTo>
                  <a:pt x="25" y="0"/>
                </a:lnTo>
                <a:lnTo>
                  <a:pt x="36" y="0"/>
                </a:lnTo>
                <a:lnTo>
                  <a:pt x="36" y="28"/>
                </a:lnTo>
                <a:lnTo>
                  <a:pt x="71" y="28"/>
                </a:lnTo>
                <a:lnTo>
                  <a:pt x="71" y="42"/>
                </a:lnTo>
                <a:lnTo>
                  <a:pt x="36" y="42"/>
                </a:lnTo>
                <a:lnTo>
                  <a:pt x="36" y="113"/>
                </a:lnTo>
                <a:cubicBezTo>
                  <a:pt x="36" y="120"/>
                  <a:pt x="37" y="126"/>
                  <a:pt x="41" y="130"/>
                </a:cubicBezTo>
                <a:cubicBezTo>
                  <a:pt x="45" y="133"/>
                  <a:pt x="50" y="135"/>
                  <a:pt x="56" y="13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7" name=""/>
          <p:cNvSpPr/>
          <p:nvPr/>
        </p:nvSpPr>
        <p:spPr>
          <a:xfrm>
            <a:off x="584640" y="5021640"/>
            <a:ext cx="9720" cy="45720"/>
          </a:xfrm>
          <a:custGeom>
            <a:avLst/>
            <a:gdLst/>
            <a:ahLst/>
            <a:rect l="0" t="0" r="r" b="b"/>
            <a:pathLst>
              <a:path w="27" h="127">
                <a:moveTo>
                  <a:pt x="0" y="111"/>
                </a:moveTo>
                <a:cubicBezTo>
                  <a:pt x="0" y="107"/>
                  <a:pt x="2" y="103"/>
                  <a:pt x="4" y="100"/>
                </a:cubicBezTo>
                <a:cubicBezTo>
                  <a:pt x="6" y="98"/>
                  <a:pt x="9" y="97"/>
                  <a:pt x="14" y="97"/>
                </a:cubicBezTo>
                <a:cubicBezTo>
                  <a:pt x="18" y="97"/>
                  <a:pt x="21" y="98"/>
                  <a:pt x="23" y="100"/>
                </a:cubicBezTo>
                <a:cubicBezTo>
                  <a:pt x="26" y="103"/>
                  <a:pt x="27" y="107"/>
                  <a:pt x="27" y="111"/>
                </a:cubicBezTo>
                <a:cubicBezTo>
                  <a:pt x="27" y="117"/>
                  <a:pt x="26" y="121"/>
                  <a:pt x="23" y="123"/>
                </a:cubicBezTo>
                <a:cubicBezTo>
                  <a:pt x="21" y="126"/>
                  <a:pt x="18" y="127"/>
                  <a:pt x="14" y="127"/>
                </a:cubicBezTo>
                <a:cubicBezTo>
                  <a:pt x="10" y="127"/>
                  <a:pt x="7" y="126"/>
                  <a:pt x="4" y="124"/>
                </a:cubicBezTo>
                <a:cubicBezTo>
                  <a:pt x="2" y="122"/>
                  <a:pt x="0" y="118"/>
                  <a:pt x="0" y="111"/>
                </a:cubicBezTo>
                <a:moveTo>
                  <a:pt x="0" y="15"/>
                </a:move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7" y="5"/>
                  <a:pt x="27" y="15"/>
                </a:cubicBezTo>
                <a:cubicBezTo>
                  <a:pt x="27" y="20"/>
                  <a:pt x="26" y="23"/>
                  <a:pt x="23" y="26"/>
                </a:cubicBezTo>
                <a:cubicBezTo>
                  <a:pt x="21" y="29"/>
                  <a:pt x="18" y="30"/>
                  <a:pt x="14" y="30"/>
                </a:cubicBezTo>
                <a:cubicBezTo>
                  <a:pt x="10" y="30"/>
                  <a:pt x="7" y="29"/>
                  <a:pt x="4" y="26"/>
                </a:cubicBezTo>
                <a:cubicBezTo>
                  <a:pt x="2" y="24"/>
                  <a:pt x="0" y="20"/>
                  <a:pt x="0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8" name=""/>
          <p:cNvSpPr/>
          <p:nvPr/>
        </p:nvSpPr>
        <p:spPr>
          <a:xfrm>
            <a:off x="624960" y="5007600"/>
            <a:ext cx="38160" cy="59400"/>
          </a:xfrm>
          <a:custGeom>
            <a:avLst/>
            <a:gdLst/>
            <a:ahLst/>
            <a:rect l="0" t="0" r="r" b="b"/>
            <a:pathLst>
              <a:path w="106" h="165">
                <a:moveTo>
                  <a:pt x="106" y="71"/>
                </a:moveTo>
                <a:cubicBezTo>
                  <a:pt x="106" y="134"/>
                  <a:pt x="80" y="165"/>
                  <a:pt x="32" y="165"/>
                </a:cubicBezTo>
                <a:cubicBezTo>
                  <a:pt x="24" y="165"/>
                  <a:pt x="17" y="165"/>
                  <a:pt x="12" y="163"/>
                </a:cubicBezTo>
                <a:lnTo>
                  <a:pt x="12" y="147"/>
                </a:lnTo>
                <a:cubicBezTo>
                  <a:pt x="18" y="149"/>
                  <a:pt x="24" y="150"/>
                  <a:pt x="32" y="150"/>
                </a:cubicBezTo>
                <a:cubicBezTo>
                  <a:pt x="49" y="150"/>
                  <a:pt x="63" y="145"/>
                  <a:pt x="71" y="134"/>
                </a:cubicBezTo>
                <a:cubicBezTo>
                  <a:pt x="80" y="123"/>
                  <a:pt x="86" y="106"/>
                  <a:pt x="87" y="83"/>
                </a:cubicBezTo>
                <a:lnTo>
                  <a:pt x="86" y="83"/>
                </a:lnTo>
                <a:cubicBezTo>
                  <a:pt x="81" y="89"/>
                  <a:pt x="75" y="94"/>
                  <a:pt x="69" y="97"/>
                </a:cubicBezTo>
                <a:cubicBezTo>
                  <a:pt x="62" y="100"/>
                  <a:pt x="55" y="102"/>
                  <a:pt x="46" y="102"/>
                </a:cubicBezTo>
                <a:cubicBezTo>
                  <a:pt x="32" y="102"/>
                  <a:pt x="21" y="98"/>
                  <a:pt x="13" y="89"/>
                </a:cubicBezTo>
                <a:cubicBezTo>
                  <a:pt x="4" y="81"/>
                  <a:pt x="0" y="69"/>
                  <a:pt x="0" y="54"/>
                </a:cubicBezTo>
                <a:cubicBezTo>
                  <a:pt x="0" y="37"/>
                  <a:pt x="5" y="24"/>
                  <a:pt x="14" y="15"/>
                </a:cubicBezTo>
                <a:cubicBezTo>
                  <a:pt x="24" y="5"/>
                  <a:pt x="36" y="0"/>
                  <a:pt x="51" y="0"/>
                </a:cubicBezTo>
                <a:cubicBezTo>
                  <a:pt x="62" y="0"/>
                  <a:pt x="71" y="3"/>
                  <a:pt x="79" y="9"/>
                </a:cubicBezTo>
                <a:cubicBezTo>
                  <a:pt x="88" y="14"/>
                  <a:pt x="95" y="22"/>
                  <a:pt x="99" y="33"/>
                </a:cubicBezTo>
                <a:cubicBezTo>
                  <a:pt x="103" y="44"/>
                  <a:pt x="106" y="56"/>
                  <a:pt x="106" y="71"/>
                </a:cubicBezTo>
                <a:moveTo>
                  <a:pt x="51" y="16"/>
                </a:moveTo>
                <a:cubicBezTo>
                  <a:pt x="40" y="16"/>
                  <a:pt x="32" y="19"/>
                  <a:pt x="27" y="26"/>
                </a:cubicBezTo>
                <a:cubicBezTo>
                  <a:pt x="21" y="32"/>
                  <a:pt x="18" y="42"/>
                  <a:pt x="18" y="54"/>
                </a:cubicBezTo>
                <a:cubicBezTo>
                  <a:pt x="18" y="64"/>
                  <a:pt x="21" y="72"/>
                  <a:pt x="26" y="78"/>
                </a:cubicBezTo>
                <a:cubicBezTo>
                  <a:pt x="31" y="84"/>
                  <a:pt x="39" y="87"/>
                  <a:pt x="50" y="87"/>
                </a:cubicBezTo>
                <a:cubicBezTo>
                  <a:pt x="57" y="87"/>
                  <a:pt x="63" y="86"/>
                  <a:pt x="68" y="83"/>
                </a:cubicBezTo>
                <a:cubicBezTo>
                  <a:pt x="74" y="81"/>
                  <a:pt x="78" y="77"/>
                  <a:pt x="82" y="72"/>
                </a:cubicBezTo>
                <a:cubicBezTo>
                  <a:pt x="86" y="68"/>
                  <a:pt x="87" y="63"/>
                  <a:pt x="87" y="58"/>
                </a:cubicBezTo>
                <a:cubicBezTo>
                  <a:pt x="87" y="50"/>
                  <a:pt x="86" y="43"/>
                  <a:pt x="82" y="36"/>
                </a:cubicBezTo>
                <a:cubicBezTo>
                  <a:pt x="79" y="30"/>
                  <a:pt x="75" y="25"/>
                  <a:pt x="69" y="21"/>
                </a:cubicBezTo>
                <a:cubicBezTo>
                  <a:pt x="64" y="17"/>
                  <a:pt x="58" y="16"/>
                  <a:pt x="51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9" name=""/>
          <p:cNvSpPr/>
          <p:nvPr/>
        </p:nvSpPr>
        <p:spPr>
          <a:xfrm>
            <a:off x="670680" y="5007600"/>
            <a:ext cx="38160" cy="59400"/>
          </a:xfrm>
          <a:custGeom>
            <a:avLst/>
            <a:gdLst/>
            <a:ahLst/>
            <a:rect l="0" t="0" r="r" b="b"/>
            <a:pathLst>
              <a:path w="106" h="165">
                <a:moveTo>
                  <a:pt x="101" y="40"/>
                </a:moveTo>
                <a:cubicBezTo>
                  <a:pt x="101" y="50"/>
                  <a:pt x="98" y="59"/>
                  <a:pt x="92" y="65"/>
                </a:cubicBezTo>
                <a:cubicBezTo>
                  <a:pt x="86" y="71"/>
                  <a:pt x="78" y="76"/>
                  <a:pt x="68" y="78"/>
                </a:cubicBezTo>
                <a:lnTo>
                  <a:pt x="68" y="79"/>
                </a:lnTo>
                <a:cubicBezTo>
                  <a:pt x="81" y="80"/>
                  <a:pt x="90" y="85"/>
                  <a:pt x="96" y="91"/>
                </a:cubicBezTo>
                <a:cubicBezTo>
                  <a:pt x="102" y="98"/>
                  <a:pt x="106" y="106"/>
                  <a:pt x="106" y="118"/>
                </a:cubicBezTo>
                <a:cubicBezTo>
                  <a:pt x="106" y="133"/>
                  <a:pt x="100" y="145"/>
                  <a:pt x="90" y="153"/>
                </a:cubicBezTo>
                <a:cubicBezTo>
                  <a:pt x="79" y="161"/>
                  <a:pt x="64" y="165"/>
                  <a:pt x="44" y="165"/>
                </a:cubicBezTo>
                <a:cubicBezTo>
                  <a:pt x="35" y="165"/>
                  <a:pt x="27" y="165"/>
                  <a:pt x="20" y="163"/>
                </a:cubicBezTo>
                <a:cubicBezTo>
                  <a:pt x="13" y="162"/>
                  <a:pt x="7" y="160"/>
                  <a:pt x="0" y="157"/>
                </a:cubicBezTo>
                <a:lnTo>
                  <a:pt x="0" y="139"/>
                </a:lnTo>
                <a:cubicBezTo>
                  <a:pt x="7" y="143"/>
                  <a:pt x="14" y="145"/>
                  <a:pt x="22" y="147"/>
                </a:cubicBezTo>
                <a:cubicBezTo>
                  <a:pt x="30" y="149"/>
                  <a:pt x="37" y="150"/>
                  <a:pt x="44" y="150"/>
                </a:cubicBezTo>
                <a:cubicBezTo>
                  <a:pt x="73" y="150"/>
                  <a:pt x="87" y="139"/>
                  <a:pt x="87" y="117"/>
                </a:cubicBezTo>
                <a:cubicBezTo>
                  <a:pt x="87" y="97"/>
                  <a:pt x="72" y="87"/>
                  <a:pt x="40" y="87"/>
                </a:cubicBezTo>
                <a:lnTo>
                  <a:pt x="24" y="87"/>
                </a:lnTo>
                <a:lnTo>
                  <a:pt x="24" y="72"/>
                </a:lnTo>
                <a:lnTo>
                  <a:pt x="40" y="72"/>
                </a:lnTo>
                <a:cubicBezTo>
                  <a:pt x="53" y="72"/>
                  <a:pt x="64" y="69"/>
                  <a:pt x="71" y="64"/>
                </a:cubicBezTo>
                <a:cubicBezTo>
                  <a:pt x="78" y="58"/>
                  <a:pt x="82" y="50"/>
                  <a:pt x="82" y="41"/>
                </a:cubicBezTo>
                <a:cubicBezTo>
                  <a:pt x="82" y="33"/>
                  <a:pt x="79" y="27"/>
                  <a:pt x="74" y="22"/>
                </a:cubicBezTo>
                <a:cubicBezTo>
                  <a:pt x="68" y="18"/>
                  <a:pt x="60" y="16"/>
                  <a:pt x="51" y="16"/>
                </a:cubicBezTo>
                <a:cubicBezTo>
                  <a:pt x="44" y="16"/>
                  <a:pt x="37" y="17"/>
                  <a:pt x="31" y="18"/>
                </a:cubicBezTo>
                <a:cubicBezTo>
                  <a:pt x="25" y="20"/>
                  <a:pt x="18" y="24"/>
                  <a:pt x="10" y="29"/>
                </a:cubicBezTo>
                <a:lnTo>
                  <a:pt x="1" y="17"/>
                </a:lnTo>
                <a:cubicBezTo>
                  <a:pt x="7" y="12"/>
                  <a:pt x="15" y="8"/>
                  <a:pt x="23" y="5"/>
                </a:cubicBezTo>
                <a:cubicBezTo>
                  <a:pt x="32" y="2"/>
                  <a:pt x="41" y="0"/>
                  <a:pt x="51" y="0"/>
                </a:cubicBezTo>
                <a:cubicBezTo>
                  <a:pt x="67" y="0"/>
                  <a:pt x="79" y="4"/>
                  <a:pt x="88" y="11"/>
                </a:cubicBezTo>
                <a:cubicBezTo>
                  <a:pt x="96" y="18"/>
                  <a:pt x="101" y="28"/>
                  <a:pt x="101" y="4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0" name=""/>
          <p:cNvSpPr/>
          <p:nvPr/>
        </p:nvSpPr>
        <p:spPr>
          <a:xfrm>
            <a:off x="716760" y="5008320"/>
            <a:ext cx="38520" cy="58320"/>
          </a:xfrm>
          <a:custGeom>
            <a:avLst/>
            <a:gdLst/>
            <a:ahLst/>
            <a:rect l="0" t="0" r="r" b="b"/>
            <a:pathLst>
              <a:path w="107" h="162">
                <a:moveTo>
                  <a:pt x="21" y="162"/>
                </a:moveTo>
                <a:lnTo>
                  <a:pt x="88" y="18"/>
                </a:lnTo>
                <a:lnTo>
                  <a:pt x="0" y="18"/>
                </a:lnTo>
                <a:lnTo>
                  <a:pt x="0" y="0"/>
                </a:lnTo>
                <a:lnTo>
                  <a:pt x="107" y="0"/>
                </a:lnTo>
                <a:lnTo>
                  <a:pt x="107" y="16"/>
                </a:lnTo>
                <a:lnTo>
                  <a:pt x="41" y="162"/>
                </a:lnTo>
                <a:lnTo>
                  <a:pt x="21" y="16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1" name=""/>
          <p:cNvSpPr/>
          <p:nvPr/>
        </p:nvSpPr>
        <p:spPr>
          <a:xfrm>
            <a:off x="763560" y="5007600"/>
            <a:ext cx="38160" cy="59400"/>
          </a:xfrm>
          <a:custGeom>
            <a:avLst/>
            <a:gdLst/>
            <a:ahLst/>
            <a:rect l="0" t="0" r="r" b="b"/>
            <a:pathLst>
              <a:path w="106" h="165">
                <a:moveTo>
                  <a:pt x="0" y="94"/>
                </a:moveTo>
                <a:cubicBezTo>
                  <a:pt x="0" y="62"/>
                  <a:pt x="7" y="39"/>
                  <a:pt x="20" y="24"/>
                </a:cubicBezTo>
                <a:cubicBezTo>
                  <a:pt x="32" y="8"/>
                  <a:pt x="50" y="0"/>
                  <a:pt x="74" y="0"/>
                </a:cubicBezTo>
                <a:cubicBezTo>
                  <a:pt x="82" y="0"/>
                  <a:pt x="89" y="1"/>
                  <a:pt x="93" y="2"/>
                </a:cubicBezTo>
                <a:lnTo>
                  <a:pt x="93" y="18"/>
                </a:lnTo>
                <a:cubicBezTo>
                  <a:pt x="88" y="16"/>
                  <a:pt x="81" y="15"/>
                  <a:pt x="74" y="15"/>
                </a:cubicBezTo>
                <a:cubicBezTo>
                  <a:pt x="57" y="15"/>
                  <a:pt x="44" y="20"/>
                  <a:pt x="35" y="31"/>
                </a:cubicBezTo>
                <a:cubicBezTo>
                  <a:pt x="26" y="42"/>
                  <a:pt x="21" y="59"/>
                  <a:pt x="20" y="81"/>
                </a:cubicBezTo>
                <a:lnTo>
                  <a:pt x="21" y="81"/>
                </a:lnTo>
                <a:cubicBezTo>
                  <a:pt x="29" y="69"/>
                  <a:pt x="42" y="63"/>
                  <a:pt x="59" y="63"/>
                </a:cubicBezTo>
                <a:cubicBezTo>
                  <a:pt x="74" y="63"/>
                  <a:pt x="85" y="67"/>
                  <a:pt x="93" y="76"/>
                </a:cubicBezTo>
                <a:cubicBezTo>
                  <a:pt x="102" y="84"/>
                  <a:pt x="106" y="96"/>
                  <a:pt x="106" y="111"/>
                </a:cubicBezTo>
                <a:cubicBezTo>
                  <a:pt x="106" y="128"/>
                  <a:pt x="101" y="142"/>
                  <a:pt x="92" y="151"/>
                </a:cubicBezTo>
                <a:cubicBezTo>
                  <a:pt x="83" y="161"/>
                  <a:pt x="71" y="165"/>
                  <a:pt x="55" y="165"/>
                </a:cubicBezTo>
                <a:cubicBezTo>
                  <a:pt x="39" y="165"/>
                  <a:pt x="26" y="159"/>
                  <a:pt x="16" y="147"/>
                </a:cubicBezTo>
                <a:cubicBezTo>
                  <a:pt x="5" y="134"/>
                  <a:pt x="0" y="117"/>
                  <a:pt x="0" y="94"/>
                </a:cubicBezTo>
                <a:moveTo>
                  <a:pt x="55" y="150"/>
                </a:moveTo>
                <a:cubicBezTo>
                  <a:pt x="65" y="150"/>
                  <a:pt x="73" y="147"/>
                  <a:pt x="79" y="140"/>
                </a:cubicBezTo>
                <a:cubicBezTo>
                  <a:pt x="85" y="134"/>
                  <a:pt x="88" y="124"/>
                  <a:pt x="88" y="111"/>
                </a:cubicBezTo>
                <a:cubicBezTo>
                  <a:pt x="88" y="100"/>
                  <a:pt x="85" y="92"/>
                  <a:pt x="80" y="86"/>
                </a:cubicBezTo>
                <a:cubicBezTo>
                  <a:pt x="74" y="80"/>
                  <a:pt x="67" y="77"/>
                  <a:pt x="56" y="77"/>
                </a:cubicBezTo>
                <a:cubicBezTo>
                  <a:pt x="49" y="77"/>
                  <a:pt x="43" y="78"/>
                  <a:pt x="38" y="81"/>
                </a:cubicBezTo>
                <a:cubicBezTo>
                  <a:pt x="32" y="84"/>
                  <a:pt x="28" y="87"/>
                  <a:pt x="25" y="92"/>
                </a:cubicBezTo>
                <a:cubicBezTo>
                  <a:pt x="22" y="97"/>
                  <a:pt x="20" y="102"/>
                  <a:pt x="20" y="107"/>
                </a:cubicBezTo>
                <a:cubicBezTo>
                  <a:pt x="20" y="115"/>
                  <a:pt x="21" y="122"/>
                  <a:pt x="24" y="129"/>
                </a:cubicBezTo>
                <a:cubicBezTo>
                  <a:pt x="27" y="135"/>
                  <a:pt x="31" y="140"/>
                  <a:pt x="37" y="144"/>
                </a:cubicBezTo>
                <a:cubicBezTo>
                  <a:pt x="42" y="148"/>
                  <a:pt x="48" y="150"/>
                  <a:pt x="55" y="15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2" name=""/>
          <p:cNvSpPr/>
          <p:nvPr/>
        </p:nvSpPr>
        <p:spPr>
          <a:xfrm>
            <a:off x="398880" y="4738680"/>
            <a:ext cx="55440" cy="79920"/>
          </a:xfrm>
          <a:custGeom>
            <a:avLst/>
            <a:gdLst/>
            <a:ahLst/>
            <a:rect l="0" t="0" r="r" b="b"/>
            <a:pathLst>
              <a:path w="154" h="222">
                <a:moveTo>
                  <a:pt x="0" y="0"/>
                </a:moveTo>
                <a:lnTo>
                  <a:pt x="64" y="0"/>
                </a:lnTo>
                <a:cubicBezTo>
                  <a:pt x="93" y="0"/>
                  <a:pt x="114" y="4"/>
                  <a:pt x="127" y="13"/>
                </a:cubicBezTo>
                <a:cubicBezTo>
                  <a:pt x="140" y="22"/>
                  <a:pt x="147" y="36"/>
                  <a:pt x="147" y="55"/>
                </a:cubicBezTo>
                <a:cubicBezTo>
                  <a:pt x="147" y="68"/>
                  <a:pt x="143" y="79"/>
                  <a:pt x="136" y="87"/>
                </a:cubicBezTo>
                <a:cubicBezTo>
                  <a:pt x="129" y="96"/>
                  <a:pt x="118" y="101"/>
                  <a:pt x="104" y="104"/>
                </a:cubicBezTo>
                <a:lnTo>
                  <a:pt x="104" y="105"/>
                </a:lnTo>
                <a:cubicBezTo>
                  <a:pt x="138" y="111"/>
                  <a:pt x="154" y="129"/>
                  <a:pt x="154" y="158"/>
                </a:cubicBezTo>
                <a:cubicBezTo>
                  <a:pt x="154" y="178"/>
                  <a:pt x="148" y="193"/>
                  <a:pt x="134" y="204"/>
                </a:cubicBezTo>
                <a:cubicBezTo>
                  <a:pt x="121" y="216"/>
                  <a:pt x="102" y="222"/>
                  <a:pt x="78" y="222"/>
                </a:cubicBezTo>
                <a:lnTo>
                  <a:pt x="0" y="222"/>
                </a:lnTo>
                <a:lnTo>
                  <a:pt x="0" y="0"/>
                </a:lnTo>
                <a:moveTo>
                  <a:pt x="26" y="95"/>
                </a:moveTo>
                <a:lnTo>
                  <a:pt x="69" y="95"/>
                </a:lnTo>
                <a:cubicBezTo>
                  <a:pt x="87" y="95"/>
                  <a:pt x="100" y="92"/>
                  <a:pt x="108" y="86"/>
                </a:cubicBezTo>
                <a:cubicBezTo>
                  <a:pt x="116" y="80"/>
                  <a:pt x="120" y="71"/>
                  <a:pt x="120" y="57"/>
                </a:cubicBezTo>
                <a:cubicBezTo>
                  <a:pt x="120" y="45"/>
                  <a:pt x="116" y="36"/>
                  <a:pt x="107" y="31"/>
                </a:cubicBezTo>
                <a:cubicBezTo>
                  <a:pt x="98" y="25"/>
                  <a:pt x="84" y="22"/>
                  <a:pt x="65" y="22"/>
                </a:cubicBezTo>
                <a:lnTo>
                  <a:pt x="26" y="22"/>
                </a:lnTo>
                <a:lnTo>
                  <a:pt x="26" y="95"/>
                </a:lnTo>
                <a:moveTo>
                  <a:pt x="26" y="116"/>
                </a:moveTo>
                <a:lnTo>
                  <a:pt x="26" y="199"/>
                </a:lnTo>
                <a:lnTo>
                  <a:pt x="73" y="199"/>
                </a:lnTo>
                <a:cubicBezTo>
                  <a:pt x="91" y="199"/>
                  <a:pt x="104" y="196"/>
                  <a:pt x="113" y="189"/>
                </a:cubicBezTo>
                <a:cubicBezTo>
                  <a:pt x="122" y="182"/>
                  <a:pt x="127" y="171"/>
                  <a:pt x="127" y="156"/>
                </a:cubicBezTo>
                <a:cubicBezTo>
                  <a:pt x="127" y="143"/>
                  <a:pt x="122" y="133"/>
                  <a:pt x="113" y="126"/>
                </a:cubicBezTo>
                <a:cubicBezTo>
                  <a:pt x="104" y="120"/>
                  <a:pt x="90" y="116"/>
                  <a:pt x="71" y="116"/>
                </a:cubicBezTo>
                <a:lnTo>
                  <a:pt x="26" y="1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3" name=""/>
          <p:cNvSpPr/>
          <p:nvPr/>
        </p:nvSpPr>
        <p:spPr>
          <a:xfrm>
            <a:off x="465480" y="4757760"/>
            <a:ext cx="48240" cy="61920"/>
          </a:xfrm>
          <a:custGeom>
            <a:avLst/>
            <a:gdLst/>
            <a:ahLst/>
            <a:rect l="0" t="0" r="r" b="b"/>
            <a:pathLst>
              <a:path w="134" h="172">
                <a:moveTo>
                  <a:pt x="115" y="169"/>
                </a:moveTo>
                <a:lnTo>
                  <a:pt x="110" y="145"/>
                </a:lnTo>
                <a:lnTo>
                  <a:pt x="109" y="145"/>
                </a:lnTo>
                <a:cubicBezTo>
                  <a:pt x="100" y="156"/>
                  <a:pt x="91" y="163"/>
                  <a:pt x="83" y="167"/>
                </a:cubicBezTo>
                <a:cubicBezTo>
                  <a:pt x="75" y="170"/>
                  <a:pt x="65" y="172"/>
                  <a:pt x="52" y="172"/>
                </a:cubicBezTo>
                <a:cubicBezTo>
                  <a:pt x="36" y="172"/>
                  <a:pt x="23" y="168"/>
                  <a:pt x="14" y="159"/>
                </a:cubicBezTo>
                <a:cubicBezTo>
                  <a:pt x="4" y="151"/>
                  <a:pt x="0" y="139"/>
                  <a:pt x="0" y="123"/>
                </a:cubicBezTo>
                <a:cubicBezTo>
                  <a:pt x="0" y="90"/>
                  <a:pt x="27" y="72"/>
                  <a:pt x="80" y="71"/>
                </a:cubicBezTo>
                <a:lnTo>
                  <a:pt x="109" y="70"/>
                </a:lnTo>
                <a:lnTo>
                  <a:pt x="109" y="59"/>
                </a:lnTo>
                <a:cubicBezTo>
                  <a:pt x="109" y="46"/>
                  <a:pt x="106" y="36"/>
                  <a:pt x="100" y="30"/>
                </a:cubicBezTo>
                <a:cubicBezTo>
                  <a:pt x="94" y="23"/>
                  <a:pt x="85" y="20"/>
                  <a:pt x="73" y="20"/>
                </a:cubicBezTo>
                <a:cubicBezTo>
                  <a:pt x="59" y="20"/>
                  <a:pt x="44" y="25"/>
                  <a:pt x="26" y="33"/>
                </a:cubicBezTo>
                <a:lnTo>
                  <a:pt x="18" y="14"/>
                </a:lnTo>
                <a:cubicBezTo>
                  <a:pt x="27" y="9"/>
                  <a:pt x="35" y="6"/>
                  <a:pt x="45" y="3"/>
                </a:cubicBezTo>
                <a:cubicBezTo>
                  <a:pt x="55" y="1"/>
                  <a:pt x="65" y="0"/>
                  <a:pt x="75" y="0"/>
                </a:cubicBezTo>
                <a:cubicBezTo>
                  <a:pt x="94" y="0"/>
                  <a:pt x="110" y="4"/>
                  <a:pt x="119" y="13"/>
                </a:cubicBezTo>
                <a:cubicBezTo>
                  <a:pt x="129" y="21"/>
                  <a:pt x="134" y="36"/>
                  <a:pt x="134" y="56"/>
                </a:cubicBezTo>
                <a:lnTo>
                  <a:pt x="134" y="169"/>
                </a:lnTo>
                <a:lnTo>
                  <a:pt x="115" y="169"/>
                </a:lnTo>
                <a:moveTo>
                  <a:pt x="57" y="151"/>
                </a:moveTo>
                <a:cubicBezTo>
                  <a:pt x="73" y="151"/>
                  <a:pt x="85" y="147"/>
                  <a:pt x="94" y="138"/>
                </a:cubicBezTo>
                <a:cubicBezTo>
                  <a:pt x="103" y="130"/>
                  <a:pt x="109" y="118"/>
                  <a:pt x="109" y="102"/>
                </a:cubicBezTo>
                <a:lnTo>
                  <a:pt x="109" y="88"/>
                </a:lnTo>
                <a:lnTo>
                  <a:pt x="83" y="89"/>
                </a:lnTo>
                <a:cubicBezTo>
                  <a:pt x="63" y="89"/>
                  <a:pt x="48" y="92"/>
                  <a:pt x="39" y="98"/>
                </a:cubicBezTo>
                <a:cubicBezTo>
                  <a:pt x="30" y="103"/>
                  <a:pt x="26" y="112"/>
                  <a:pt x="26" y="123"/>
                </a:cubicBezTo>
                <a:cubicBezTo>
                  <a:pt x="26" y="133"/>
                  <a:pt x="29" y="139"/>
                  <a:pt x="34" y="144"/>
                </a:cubicBezTo>
                <a:cubicBezTo>
                  <a:pt x="40" y="149"/>
                  <a:pt x="48" y="151"/>
                  <a:pt x="57" y="15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4" name=""/>
          <p:cNvSpPr/>
          <p:nvPr/>
        </p:nvSpPr>
        <p:spPr>
          <a:xfrm>
            <a:off x="528480" y="4757400"/>
            <a:ext cx="43560" cy="62280"/>
          </a:xfrm>
          <a:custGeom>
            <a:avLst/>
            <a:gdLst/>
            <a:ahLst/>
            <a:rect l="0" t="0" r="r" b="b"/>
            <a:pathLst>
              <a:path w="121" h="173">
                <a:moveTo>
                  <a:pt x="77" y="173"/>
                </a:moveTo>
                <a:cubicBezTo>
                  <a:pt x="53" y="173"/>
                  <a:pt x="34" y="166"/>
                  <a:pt x="21" y="151"/>
                </a:cubicBezTo>
                <a:cubicBezTo>
                  <a:pt x="7" y="136"/>
                  <a:pt x="0" y="115"/>
                  <a:pt x="0" y="88"/>
                </a:cubicBezTo>
                <a:cubicBezTo>
                  <a:pt x="0" y="60"/>
                  <a:pt x="7" y="39"/>
                  <a:pt x="21" y="23"/>
                </a:cubicBezTo>
                <a:cubicBezTo>
                  <a:pt x="35" y="8"/>
                  <a:pt x="54" y="0"/>
                  <a:pt x="78" y="0"/>
                </a:cubicBezTo>
                <a:cubicBezTo>
                  <a:pt x="86" y="0"/>
                  <a:pt x="94" y="1"/>
                  <a:pt x="102" y="3"/>
                </a:cubicBezTo>
                <a:cubicBezTo>
                  <a:pt x="110" y="5"/>
                  <a:pt x="117" y="7"/>
                  <a:pt x="121" y="9"/>
                </a:cubicBezTo>
                <a:lnTo>
                  <a:pt x="113" y="30"/>
                </a:lnTo>
                <a:cubicBezTo>
                  <a:pt x="108" y="28"/>
                  <a:pt x="102" y="26"/>
                  <a:pt x="95" y="25"/>
                </a:cubicBezTo>
                <a:cubicBezTo>
                  <a:pt x="89" y="23"/>
                  <a:pt x="83" y="22"/>
                  <a:pt x="78" y="22"/>
                </a:cubicBezTo>
                <a:cubicBezTo>
                  <a:pt x="44" y="22"/>
                  <a:pt x="27" y="45"/>
                  <a:pt x="27" y="88"/>
                </a:cubicBezTo>
                <a:cubicBezTo>
                  <a:pt x="27" y="108"/>
                  <a:pt x="31" y="124"/>
                  <a:pt x="40" y="135"/>
                </a:cubicBezTo>
                <a:cubicBezTo>
                  <a:pt x="48" y="146"/>
                  <a:pt x="60" y="151"/>
                  <a:pt x="76" y="151"/>
                </a:cubicBezTo>
                <a:cubicBezTo>
                  <a:pt x="90" y="151"/>
                  <a:pt x="104" y="148"/>
                  <a:pt x="119" y="142"/>
                </a:cubicBezTo>
                <a:lnTo>
                  <a:pt x="119" y="164"/>
                </a:lnTo>
                <a:cubicBezTo>
                  <a:pt x="108" y="170"/>
                  <a:pt x="94" y="173"/>
                  <a:pt x="77" y="17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5" name=""/>
          <p:cNvSpPr/>
          <p:nvPr/>
        </p:nvSpPr>
        <p:spPr>
          <a:xfrm>
            <a:off x="585000" y="4733640"/>
            <a:ext cx="48240" cy="84960"/>
          </a:xfrm>
          <a:custGeom>
            <a:avLst/>
            <a:gdLst/>
            <a:ahLst/>
            <a:rect l="0" t="0" r="r" b="b"/>
            <a:pathLst>
              <a:path w="134" h="236">
                <a:moveTo>
                  <a:pt x="26" y="151"/>
                </a:moveTo>
                <a:cubicBezTo>
                  <a:pt x="30" y="145"/>
                  <a:pt x="37" y="137"/>
                  <a:pt x="46" y="126"/>
                </a:cubicBezTo>
                <a:lnTo>
                  <a:pt x="99" y="69"/>
                </a:lnTo>
                <a:lnTo>
                  <a:pt x="129" y="69"/>
                </a:lnTo>
                <a:lnTo>
                  <a:pt x="62" y="141"/>
                </a:lnTo>
                <a:lnTo>
                  <a:pt x="134" y="236"/>
                </a:lnTo>
                <a:lnTo>
                  <a:pt x="103" y="236"/>
                </a:lnTo>
                <a:lnTo>
                  <a:pt x="45" y="158"/>
                </a:lnTo>
                <a:lnTo>
                  <a:pt x="26" y="174"/>
                </a:lnTo>
                <a:lnTo>
                  <a:pt x="26" y="236"/>
                </a:lnTo>
                <a:lnTo>
                  <a:pt x="0" y="236"/>
                </a:lnTo>
                <a:lnTo>
                  <a:pt x="0" y="0"/>
                </a:lnTo>
                <a:lnTo>
                  <a:pt x="26" y="0"/>
                </a:lnTo>
                <a:lnTo>
                  <a:pt x="26" y="124"/>
                </a:lnTo>
                <a:cubicBezTo>
                  <a:pt x="26" y="131"/>
                  <a:pt x="24" y="140"/>
                  <a:pt x="24" y="151"/>
                </a:cubicBezTo>
                <a:lnTo>
                  <a:pt x="26" y="1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6" name=""/>
          <p:cNvSpPr/>
          <p:nvPr/>
        </p:nvSpPr>
        <p:spPr>
          <a:xfrm>
            <a:off x="640440" y="4757400"/>
            <a:ext cx="50760" cy="62280"/>
          </a:xfrm>
          <a:custGeom>
            <a:avLst/>
            <a:gdLst/>
            <a:ahLst/>
            <a:rect l="0" t="0" r="r" b="b"/>
            <a:pathLst>
              <a:path w="141" h="173">
                <a:moveTo>
                  <a:pt x="79" y="173"/>
                </a:moveTo>
                <a:cubicBezTo>
                  <a:pt x="54" y="173"/>
                  <a:pt x="35" y="166"/>
                  <a:pt x="21" y="151"/>
                </a:cubicBezTo>
                <a:cubicBezTo>
                  <a:pt x="7" y="136"/>
                  <a:pt x="0" y="115"/>
                  <a:pt x="0" y="89"/>
                </a:cubicBezTo>
                <a:cubicBezTo>
                  <a:pt x="0" y="62"/>
                  <a:pt x="6" y="41"/>
                  <a:pt x="19" y="24"/>
                </a:cubicBezTo>
                <a:cubicBezTo>
                  <a:pt x="32" y="8"/>
                  <a:pt x="50" y="0"/>
                  <a:pt x="72" y="0"/>
                </a:cubicBezTo>
                <a:cubicBezTo>
                  <a:pt x="93" y="0"/>
                  <a:pt x="110" y="7"/>
                  <a:pt x="123" y="21"/>
                </a:cubicBezTo>
                <a:cubicBezTo>
                  <a:pt x="135" y="34"/>
                  <a:pt x="141" y="53"/>
                  <a:pt x="141" y="76"/>
                </a:cubicBezTo>
                <a:lnTo>
                  <a:pt x="141" y="92"/>
                </a:lnTo>
                <a:lnTo>
                  <a:pt x="26" y="92"/>
                </a:lnTo>
                <a:cubicBezTo>
                  <a:pt x="26" y="111"/>
                  <a:pt x="31" y="126"/>
                  <a:pt x="40" y="136"/>
                </a:cubicBezTo>
                <a:cubicBezTo>
                  <a:pt x="50" y="146"/>
                  <a:pt x="63" y="151"/>
                  <a:pt x="80" y="151"/>
                </a:cubicBezTo>
                <a:cubicBezTo>
                  <a:pt x="98" y="151"/>
                  <a:pt x="116" y="147"/>
                  <a:pt x="134" y="140"/>
                </a:cubicBezTo>
                <a:lnTo>
                  <a:pt x="134" y="162"/>
                </a:lnTo>
                <a:cubicBezTo>
                  <a:pt x="125" y="166"/>
                  <a:pt x="116" y="169"/>
                  <a:pt x="107" y="170"/>
                </a:cubicBezTo>
                <a:cubicBezTo>
                  <a:pt x="100" y="172"/>
                  <a:pt x="90" y="173"/>
                  <a:pt x="79" y="173"/>
                </a:cubicBezTo>
                <a:moveTo>
                  <a:pt x="72" y="21"/>
                </a:moveTo>
                <a:cubicBezTo>
                  <a:pt x="59" y="21"/>
                  <a:pt x="48" y="26"/>
                  <a:pt x="40" y="34"/>
                </a:cubicBezTo>
                <a:cubicBezTo>
                  <a:pt x="32" y="44"/>
                  <a:pt x="28" y="56"/>
                  <a:pt x="26" y="71"/>
                </a:cubicBezTo>
                <a:lnTo>
                  <a:pt x="114" y="71"/>
                </a:lnTo>
                <a:cubicBezTo>
                  <a:pt x="114" y="55"/>
                  <a:pt x="109" y="43"/>
                  <a:pt x="102" y="34"/>
                </a:cubicBezTo>
                <a:cubicBezTo>
                  <a:pt x="95" y="26"/>
                  <a:pt x="85" y="21"/>
                  <a:pt x="72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7" name=""/>
          <p:cNvSpPr/>
          <p:nvPr/>
        </p:nvSpPr>
        <p:spPr>
          <a:xfrm>
            <a:off x="706320" y="4757400"/>
            <a:ext cx="50040" cy="61200"/>
          </a:xfrm>
          <a:custGeom>
            <a:avLst/>
            <a:gdLst/>
            <a:ahLst/>
            <a:rect l="0" t="0" r="r" b="b"/>
            <a:pathLst>
              <a:path w="139" h="170">
                <a:moveTo>
                  <a:pt x="114" y="170"/>
                </a:moveTo>
                <a:lnTo>
                  <a:pt x="114" y="62"/>
                </a:lnTo>
                <a:cubicBezTo>
                  <a:pt x="114" y="48"/>
                  <a:pt x="111" y="38"/>
                  <a:pt x="105" y="32"/>
                </a:cubicBezTo>
                <a:cubicBezTo>
                  <a:pt x="99" y="25"/>
                  <a:pt x="89" y="22"/>
                  <a:pt x="76" y="22"/>
                </a:cubicBezTo>
                <a:cubicBezTo>
                  <a:pt x="59" y="22"/>
                  <a:pt x="46" y="26"/>
                  <a:pt x="37" y="36"/>
                </a:cubicBezTo>
                <a:cubicBezTo>
                  <a:pt x="29" y="45"/>
                  <a:pt x="25" y="60"/>
                  <a:pt x="25" y="82"/>
                </a:cubicBezTo>
                <a:lnTo>
                  <a:pt x="25" y="170"/>
                </a:lnTo>
                <a:lnTo>
                  <a:pt x="0" y="170"/>
                </a:lnTo>
                <a:lnTo>
                  <a:pt x="0" y="3"/>
                </a:lnTo>
                <a:lnTo>
                  <a:pt x="20" y="3"/>
                </a:lnTo>
                <a:lnTo>
                  <a:pt x="24" y="26"/>
                </a:lnTo>
                <a:lnTo>
                  <a:pt x="25" y="26"/>
                </a:lnTo>
                <a:cubicBezTo>
                  <a:pt x="30" y="18"/>
                  <a:pt x="38" y="12"/>
                  <a:pt x="48" y="7"/>
                </a:cubicBezTo>
                <a:cubicBezTo>
                  <a:pt x="57" y="3"/>
                  <a:pt x="68" y="0"/>
                  <a:pt x="79" y="0"/>
                </a:cubicBezTo>
                <a:cubicBezTo>
                  <a:pt x="99" y="0"/>
                  <a:pt x="114" y="5"/>
                  <a:pt x="124" y="15"/>
                </a:cubicBezTo>
                <a:cubicBezTo>
                  <a:pt x="134" y="24"/>
                  <a:pt x="139" y="40"/>
                  <a:pt x="139" y="61"/>
                </a:cubicBezTo>
                <a:lnTo>
                  <a:pt x="139" y="170"/>
                </a:lnTo>
                <a:lnTo>
                  <a:pt x="114" y="17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8" name=""/>
          <p:cNvSpPr/>
          <p:nvPr/>
        </p:nvSpPr>
        <p:spPr>
          <a:xfrm>
            <a:off x="771480" y="4733640"/>
            <a:ext cx="52560" cy="86040"/>
          </a:xfrm>
          <a:custGeom>
            <a:avLst/>
            <a:gdLst/>
            <a:ahLst/>
            <a:rect l="0" t="0" r="r" b="b"/>
            <a:pathLst>
              <a:path w="146" h="239">
                <a:moveTo>
                  <a:pt x="123" y="214"/>
                </a:moveTo>
                <a:lnTo>
                  <a:pt x="121" y="214"/>
                </a:lnTo>
                <a:cubicBezTo>
                  <a:pt x="110" y="231"/>
                  <a:pt x="91" y="239"/>
                  <a:pt x="68" y="239"/>
                </a:cubicBezTo>
                <a:cubicBezTo>
                  <a:pt x="47" y="239"/>
                  <a:pt x="30" y="232"/>
                  <a:pt x="18" y="217"/>
                </a:cubicBezTo>
                <a:cubicBezTo>
                  <a:pt x="6" y="202"/>
                  <a:pt x="0" y="181"/>
                  <a:pt x="0" y="154"/>
                </a:cubicBezTo>
                <a:cubicBezTo>
                  <a:pt x="0" y="126"/>
                  <a:pt x="6" y="105"/>
                  <a:pt x="18" y="90"/>
                </a:cubicBezTo>
                <a:cubicBezTo>
                  <a:pt x="30" y="75"/>
                  <a:pt x="47" y="67"/>
                  <a:pt x="68" y="67"/>
                </a:cubicBezTo>
                <a:cubicBezTo>
                  <a:pt x="91" y="67"/>
                  <a:pt x="109" y="75"/>
                  <a:pt x="121" y="92"/>
                </a:cubicBezTo>
                <a:lnTo>
                  <a:pt x="123" y="92"/>
                </a:lnTo>
                <a:lnTo>
                  <a:pt x="122" y="80"/>
                </a:lnTo>
                <a:lnTo>
                  <a:pt x="121" y="68"/>
                </a:lnTo>
                <a:lnTo>
                  <a:pt x="121" y="0"/>
                </a:lnTo>
                <a:lnTo>
                  <a:pt x="146" y="0"/>
                </a:lnTo>
                <a:lnTo>
                  <a:pt x="146" y="236"/>
                </a:lnTo>
                <a:lnTo>
                  <a:pt x="126" y="236"/>
                </a:lnTo>
                <a:lnTo>
                  <a:pt x="123" y="214"/>
                </a:lnTo>
                <a:moveTo>
                  <a:pt x="71" y="218"/>
                </a:moveTo>
                <a:cubicBezTo>
                  <a:pt x="89" y="218"/>
                  <a:pt x="101" y="213"/>
                  <a:pt x="110" y="204"/>
                </a:cubicBezTo>
                <a:cubicBezTo>
                  <a:pt x="117" y="195"/>
                  <a:pt x="121" y="180"/>
                  <a:pt x="121" y="159"/>
                </a:cubicBezTo>
                <a:lnTo>
                  <a:pt x="121" y="154"/>
                </a:lnTo>
                <a:cubicBezTo>
                  <a:pt x="121" y="130"/>
                  <a:pt x="117" y="113"/>
                  <a:pt x="110" y="103"/>
                </a:cubicBezTo>
                <a:cubicBezTo>
                  <a:pt x="101" y="93"/>
                  <a:pt x="88" y="88"/>
                  <a:pt x="71" y="88"/>
                </a:cubicBezTo>
                <a:cubicBezTo>
                  <a:pt x="56" y="88"/>
                  <a:pt x="45" y="94"/>
                  <a:pt x="37" y="106"/>
                </a:cubicBezTo>
                <a:cubicBezTo>
                  <a:pt x="30" y="117"/>
                  <a:pt x="26" y="133"/>
                  <a:pt x="26" y="154"/>
                </a:cubicBezTo>
                <a:cubicBezTo>
                  <a:pt x="26" y="175"/>
                  <a:pt x="30" y="191"/>
                  <a:pt x="37" y="202"/>
                </a:cubicBezTo>
                <a:cubicBezTo>
                  <a:pt x="45" y="213"/>
                  <a:pt x="56" y="218"/>
                  <a:pt x="71" y="2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39" name=""/>
          <p:cNvSpPr/>
          <p:nvPr/>
        </p:nvSpPr>
        <p:spPr>
          <a:xfrm>
            <a:off x="873360" y="4738680"/>
            <a:ext cx="50760" cy="79920"/>
          </a:xfrm>
          <a:custGeom>
            <a:avLst/>
            <a:gdLst/>
            <a:ahLst/>
            <a:rect l="0" t="0" r="r" b="b"/>
            <a:pathLst>
              <a:path w="141" h="222">
                <a:moveTo>
                  <a:pt x="141" y="64"/>
                </a:moveTo>
                <a:cubicBezTo>
                  <a:pt x="141" y="87"/>
                  <a:pt x="134" y="104"/>
                  <a:pt x="118" y="116"/>
                </a:cubicBezTo>
                <a:cubicBezTo>
                  <a:pt x="103" y="128"/>
                  <a:pt x="81" y="134"/>
                  <a:pt x="53" y="134"/>
                </a:cubicBezTo>
                <a:lnTo>
                  <a:pt x="27" y="134"/>
                </a:lnTo>
                <a:lnTo>
                  <a:pt x="27" y="222"/>
                </a:lnTo>
                <a:lnTo>
                  <a:pt x="0" y="222"/>
                </a:lnTo>
                <a:lnTo>
                  <a:pt x="0" y="0"/>
                </a:lnTo>
                <a:lnTo>
                  <a:pt x="58" y="0"/>
                </a:lnTo>
                <a:cubicBezTo>
                  <a:pt x="114" y="0"/>
                  <a:pt x="141" y="21"/>
                  <a:pt x="141" y="64"/>
                </a:cubicBezTo>
                <a:moveTo>
                  <a:pt x="27" y="112"/>
                </a:moveTo>
                <a:lnTo>
                  <a:pt x="50" y="112"/>
                </a:lnTo>
                <a:cubicBezTo>
                  <a:pt x="73" y="112"/>
                  <a:pt x="89" y="108"/>
                  <a:pt x="99" y="101"/>
                </a:cubicBezTo>
                <a:cubicBezTo>
                  <a:pt x="110" y="94"/>
                  <a:pt x="115" y="82"/>
                  <a:pt x="115" y="66"/>
                </a:cubicBezTo>
                <a:cubicBezTo>
                  <a:pt x="115" y="51"/>
                  <a:pt x="110" y="40"/>
                  <a:pt x="100" y="33"/>
                </a:cubicBezTo>
                <a:cubicBezTo>
                  <a:pt x="91" y="26"/>
                  <a:pt x="76" y="22"/>
                  <a:pt x="56" y="22"/>
                </a:cubicBezTo>
                <a:lnTo>
                  <a:pt x="27" y="22"/>
                </a:lnTo>
                <a:lnTo>
                  <a:pt x="27" y="11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40" name=""/>
          <p:cNvSpPr/>
          <p:nvPr/>
        </p:nvSpPr>
        <p:spPr>
          <a:xfrm>
            <a:off x="936000" y="4757400"/>
            <a:ext cx="55080" cy="62280"/>
          </a:xfrm>
          <a:custGeom>
            <a:avLst/>
            <a:gdLst/>
            <a:ahLst/>
            <a:rect l="0" t="0" r="r" b="b"/>
            <a:pathLst>
              <a:path w="153" h="173">
                <a:moveTo>
                  <a:pt x="153" y="87"/>
                </a:moveTo>
                <a:cubicBezTo>
                  <a:pt x="153" y="114"/>
                  <a:pt x="146" y="135"/>
                  <a:pt x="133" y="150"/>
                </a:cubicBezTo>
                <a:cubicBezTo>
                  <a:pt x="119" y="165"/>
                  <a:pt x="100" y="173"/>
                  <a:pt x="76" y="173"/>
                </a:cubicBezTo>
                <a:cubicBezTo>
                  <a:pt x="61" y="173"/>
                  <a:pt x="47" y="170"/>
                  <a:pt x="36" y="163"/>
                </a:cubicBezTo>
                <a:cubicBezTo>
                  <a:pt x="24" y="156"/>
                  <a:pt x="15" y="146"/>
                  <a:pt x="9" y="133"/>
                </a:cubicBezTo>
                <a:cubicBezTo>
                  <a:pt x="3" y="120"/>
                  <a:pt x="0" y="104"/>
                  <a:pt x="0" y="87"/>
                </a:cubicBezTo>
                <a:cubicBezTo>
                  <a:pt x="0" y="60"/>
                  <a:pt x="6" y="39"/>
                  <a:pt x="20" y="23"/>
                </a:cubicBezTo>
                <a:cubicBezTo>
                  <a:pt x="33" y="8"/>
                  <a:pt x="52" y="0"/>
                  <a:pt x="77" y="0"/>
                </a:cubicBezTo>
                <a:cubicBezTo>
                  <a:pt x="100" y="0"/>
                  <a:pt x="119" y="8"/>
                  <a:pt x="132" y="23"/>
                </a:cubicBezTo>
                <a:cubicBezTo>
                  <a:pt x="146" y="40"/>
                  <a:pt x="153" y="61"/>
                  <a:pt x="153" y="87"/>
                </a:cubicBezTo>
                <a:moveTo>
                  <a:pt x="26" y="87"/>
                </a:moveTo>
                <a:cubicBezTo>
                  <a:pt x="26" y="108"/>
                  <a:pt x="30" y="124"/>
                  <a:pt x="38" y="135"/>
                </a:cubicBezTo>
                <a:cubicBezTo>
                  <a:pt x="47" y="146"/>
                  <a:pt x="59" y="152"/>
                  <a:pt x="77" y="152"/>
                </a:cubicBezTo>
                <a:cubicBezTo>
                  <a:pt x="93" y="152"/>
                  <a:pt x="106" y="147"/>
                  <a:pt x="114" y="136"/>
                </a:cubicBezTo>
                <a:cubicBezTo>
                  <a:pt x="123" y="124"/>
                  <a:pt x="127" y="108"/>
                  <a:pt x="127" y="87"/>
                </a:cubicBezTo>
                <a:cubicBezTo>
                  <a:pt x="127" y="66"/>
                  <a:pt x="123" y="50"/>
                  <a:pt x="114" y="39"/>
                </a:cubicBezTo>
                <a:cubicBezTo>
                  <a:pt x="106" y="27"/>
                  <a:pt x="93" y="22"/>
                  <a:pt x="76" y="22"/>
                </a:cubicBezTo>
                <a:cubicBezTo>
                  <a:pt x="59" y="22"/>
                  <a:pt x="47" y="27"/>
                  <a:pt x="38" y="39"/>
                </a:cubicBezTo>
                <a:cubicBezTo>
                  <a:pt x="30" y="50"/>
                  <a:pt x="26" y="66"/>
                  <a:pt x="26" y="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41" name=""/>
          <p:cNvSpPr/>
          <p:nvPr/>
        </p:nvSpPr>
        <p:spPr>
          <a:xfrm>
            <a:off x="1003320" y="4733640"/>
            <a:ext cx="52920" cy="86040"/>
          </a:xfrm>
          <a:custGeom>
            <a:avLst/>
            <a:gdLst/>
            <a:ahLst/>
            <a:rect l="0" t="0" r="r" b="b"/>
            <a:pathLst>
              <a:path w="147" h="239">
                <a:moveTo>
                  <a:pt x="123" y="214"/>
                </a:moveTo>
                <a:lnTo>
                  <a:pt x="122" y="214"/>
                </a:lnTo>
                <a:cubicBezTo>
                  <a:pt x="110" y="231"/>
                  <a:pt x="93" y="239"/>
                  <a:pt x="69" y="239"/>
                </a:cubicBezTo>
                <a:cubicBezTo>
                  <a:pt x="48" y="239"/>
                  <a:pt x="30" y="232"/>
                  <a:pt x="18" y="217"/>
                </a:cubicBezTo>
                <a:cubicBezTo>
                  <a:pt x="6" y="202"/>
                  <a:pt x="0" y="181"/>
                  <a:pt x="0" y="154"/>
                </a:cubicBezTo>
                <a:cubicBezTo>
                  <a:pt x="0" y="126"/>
                  <a:pt x="6" y="105"/>
                  <a:pt x="18" y="90"/>
                </a:cubicBezTo>
                <a:cubicBezTo>
                  <a:pt x="30" y="75"/>
                  <a:pt x="48" y="67"/>
                  <a:pt x="69" y="67"/>
                </a:cubicBezTo>
                <a:cubicBezTo>
                  <a:pt x="92" y="67"/>
                  <a:pt x="109" y="75"/>
                  <a:pt x="121" y="92"/>
                </a:cubicBezTo>
                <a:lnTo>
                  <a:pt x="123" y="92"/>
                </a:lnTo>
                <a:lnTo>
                  <a:pt x="122" y="80"/>
                </a:lnTo>
                <a:lnTo>
                  <a:pt x="122" y="68"/>
                </a:lnTo>
                <a:lnTo>
                  <a:pt x="122" y="0"/>
                </a:lnTo>
                <a:lnTo>
                  <a:pt x="147" y="0"/>
                </a:lnTo>
                <a:lnTo>
                  <a:pt x="147" y="236"/>
                </a:lnTo>
                <a:lnTo>
                  <a:pt x="126" y="236"/>
                </a:lnTo>
                <a:lnTo>
                  <a:pt x="123" y="214"/>
                </a:lnTo>
                <a:moveTo>
                  <a:pt x="73" y="218"/>
                </a:moveTo>
                <a:cubicBezTo>
                  <a:pt x="90" y="218"/>
                  <a:pt x="102" y="213"/>
                  <a:pt x="110" y="204"/>
                </a:cubicBezTo>
                <a:cubicBezTo>
                  <a:pt x="118" y="195"/>
                  <a:pt x="122" y="180"/>
                  <a:pt x="122" y="159"/>
                </a:cubicBezTo>
                <a:lnTo>
                  <a:pt x="122" y="154"/>
                </a:lnTo>
                <a:cubicBezTo>
                  <a:pt x="122" y="130"/>
                  <a:pt x="118" y="113"/>
                  <a:pt x="110" y="103"/>
                </a:cubicBezTo>
                <a:cubicBezTo>
                  <a:pt x="102" y="93"/>
                  <a:pt x="90" y="88"/>
                  <a:pt x="72" y="88"/>
                </a:cubicBezTo>
                <a:cubicBezTo>
                  <a:pt x="58" y="88"/>
                  <a:pt x="46" y="94"/>
                  <a:pt x="37" y="106"/>
                </a:cubicBezTo>
                <a:cubicBezTo>
                  <a:pt x="30" y="117"/>
                  <a:pt x="26" y="133"/>
                  <a:pt x="26" y="154"/>
                </a:cubicBezTo>
                <a:cubicBezTo>
                  <a:pt x="26" y="175"/>
                  <a:pt x="30" y="191"/>
                  <a:pt x="37" y="202"/>
                </a:cubicBezTo>
                <a:cubicBezTo>
                  <a:pt x="46" y="213"/>
                  <a:pt x="58" y="218"/>
                  <a:pt x="73" y="2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42" name=""/>
          <p:cNvSpPr/>
          <p:nvPr/>
        </p:nvSpPr>
        <p:spPr>
          <a:xfrm>
            <a:off x="1104480" y="4738680"/>
            <a:ext cx="29160" cy="79920"/>
          </a:xfrm>
          <a:custGeom>
            <a:avLst/>
            <a:gdLst/>
            <a:ahLst/>
            <a:rect l="0" t="0" r="r" b="b"/>
            <a:pathLst>
              <a:path w="81" h="222">
                <a:moveTo>
                  <a:pt x="81" y="222"/>
                </a:moveTo>
                <a:lnTo>
                  <a:pt x="56" y="222"/>
                </a:lnTo>
                <a:lnTo>
                  <a:pt x="56" y="63"/>
                </a:lnTo>
                <a:cubicBezTo>
                  <a:pt x="56" y="50"/>
                  <a:pt x="57" y="38"/>
                  <a:pt x="58" y="26"/>
                </a:cubicBezTo>
                <a:cubicBezTo>
                  <a:pt x="56" y="28"/>
                  <a:pt x="52" y="31"/>
                  <a:pt x="50" y="33"/>
                </a:cubicBezTo>
                <a:cubicBezTo>
                  <a:pt x="47" y="35"/>
                  <a:pt x="35" y="45"/>
                  <a:pt x="14" y="62"/>
                </a:cubicBezTo>
                <a:lnTo>
                  <a:pt x="0" y="45"/>
                </a:lnTo>
                <a:lnTo>
                  <a:pt x="60" y="0"/>
                </a:lnTo>
                <a:lnTo>
                  <a:pt x="81" y="0"/>
                </a:lnTo>
                <a:lnTo>
                  <a:pt x="81" y="22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43" name=""/>
          <p:cNvSpPr/>
          <p:nvPr/>
        </p:nvSpPr>
        <p:spPr>
          <a:xfrm>
            <a:off x="1415160" y="4899600"/>
            <a:ext cx="6840" cy="61560"/>
          </a:xfrm>
          <a:custGeom>
            <a:avLst/>
            <a:gdLst/>
            <a:ahLst/>
            <a:rect l="0" t="0" r="r" b="b"/>
            <a:pathLst>
              <a:path w="19" h="171">
                <a:moveTo>
                  <a:pt x="0" y="0"/>
                </a:moveTo>
                <a:lnTo>
                  <a:pt x="19" y="0"/>
                </a:lnTo>
                <a:lnTo>
                  <a:pt x="19" y="171"/>
                </a:lnTo>
                <a:lnTo>
                  <a:pt x="0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44" name=""/>
          <p:cNvSpPr/>
          <p:nvPr/>
        </p:nvSpPr>
        <p:spPr>
          <a:xfrm>
            <a:off x="1432440" y="4916880"/>
            <a:ext cx="34920" cy="45000"/>
          </a:xfrm>
          <a:custGeom>
            <a:avLst/>
            <a:gdLst/>
            <a:ahLst/>
            <a:rect l="0" t="0" r="r" b="b"/>
            <a:pathLst>
              <a:path w="97" h="125">
                <a:moveTo>
                  <a:pt x="83" y="123"/>
                </a:moveTo>
                <a:lnTo>
                  <a:pt x="80" y="106"/>
                </a:lnTo>
                <a:lnTo>
                  <a:pt x="79" y="106"/>
                </a:lnTo>
                <a:cubicBezTo>
                  <a:pt x="73" y="113"/>
                  <a:pt x="67" y="118"/>
                  <a:pt x="61" y="121"/>
                </a:cubicBezTo>
                <a:cubicBezTo>
                  <a:pt x="55" y="124"/>
                  <a:pt x="47" y="125"/>
                  <a:pt x="39" y="125"/>
                </a:cubicBezTo>
                <a:cubicBezTo>
                  <a:pt x="27" y="125"/>
                  <a:pt x="17" y="122"/>
                  <a:pt x="11" y="116"/>
                </a:cubicBezTo>
                <a:cubicBezTo>
                  <a:pt x="3" y="110"/>
                  <a:pt x="0" y="101"/>
                  <a:pt x="0" y="90"/>
                </a:cubicBezTo>
                <a:cubicBezTo>
                  <a:pt x="0" y="65"/>
                  <a:pt x="20" y="52"/>
                  <a:pt x="59" y="51"/>
                </a:cubicBezTo>
                <a:lnTo>
                  <a:pt x="79" y="50"/>
                </a:lnTo>
                <a:lnTo>
                  <a:pt x="79" y="42"/>
                </a:lnTo>
                <a:cubicBezTo>
                  <a:pt x="79" y="33"/>
                  <a:pt x="77" y="26"/>
                  <a:pt x="73" y="22"/>
                </a:cubicBezTo>
                <a:cubicBezTo>
                  <a:pt x="69" y="17"/>
                  <a:pt x="62" y="15"/>
                  <a:pt x="53" y="15"/>
                </a:cubicBezTo>
                <a:cubicBezTo>
                  <a:pt x="43" y="15"/>
                  <a:pt x="32" y="18"/>
                  <a:pt x="20" y="24"/>
                </a:cubicBezTo>
                <a:lnTo>
                  <a:pt x="14" y="10"/>
                </a:lnTo>
                <a:cubicBezTo>
                  <a:pt x="20" y="7"/>
                  <a:pt x="26" y="5"/>
                  <a:pt x="33" y="3"/>
                </a:cubicBezTo>
                <a:cubicBezTo>
                  <a:pt x="40" y="1"/>
                  <a:pt x="47" y="0"/>
                  <a:pt x="55" y="0"/>
                </a:cubicBezTo>
                <a:cubicBezTo>
                  <a:pt x="69" y="0"/>
                  <a:pt x="79" y="3"/>
                  <a:pt x="86" y="9"/>
                </a:cubicBezTo>
                <a:cubicBezTo>
                  <a:pt x="93" y="16"/>
                  <a:pt x="97" y="26"/>
                  <a:pt x="97" y="40"/>
                </a:cubicBezTo>
                <a:lnTo>
                  <a:pt x="97" y="123"/>
                </a:lnTo>
                <a:lnTo>
                  <a:pt x="83" y="123"/>
                </a:lnTo>
                <a:moveTo>
                  <a:pt x="42" y="110"/>
                </a:moveTo>
                <a:cubicBezTo>
                  <a:pt x="53" y="110"/>
                  <a:pt x="62" y="107"/>
                  <a:pt x="69" y="101"/>
                </a:cubicBezTo>
                <a:cubicBezTo>
                  <a:pt x="75" y="94"/>
                  <a:pt x="78" y="86"/>
                  <a:pt x="78" y="75"/>
                </a:cubicBezTo>
                <a:lnTo>
                  <a:pt x="78" y="64"/>
                </a:lnTo>
                <a:lnTo>
                  <a:pt x="60" y="65"/>
                </a:lnTo>
                <a:cubicBezTo>
                  <a:pt x="46" y="65"/>
                  <a:pt x="35" y="67"/>
                  <a:pt x="29" y="71"/>
                </a:cubicBezTo>
                <a:cubicBezTo>
                  <a:pt x="23" y="75"/>
                  <a:pt x="20" y="81"/>
                  <a:pt x="20" y="90"/>
                </a:cubicBezTo>
                <a:cubicBezTo>
                  <a:pt x="20" y="96"/>
                  <a:pt x="22" y="101"/>
                  <a:pt x="25" y="105"/>
                </a:cubicBezTo>
                <a:cubicBezTo>
                  <a:pt x="29" y="108"/>
                  <a:pt x="35" y="110"/>
                  <a:pt x="42" y="11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45" name=""/>
          <p:cNvSpPr/>
          <p:nvPr/>
        </p:nvSpPr>
        <p:spPr>
          <a:xfrm>
            <a:off x="1480320" y="4899600"/>
            <a:ext cx="38160" cy="62280"/>
          </a:xfrm>
          <a:custGeom>
            <a:avLst/>
            <a:gdLst/>
            <a:ahLst/>
            <a:rect l="0" t="0" r="r" b="b"/>
            <a:pathLst>
              <a:path w="106" h="173">
                <a:moveTo>
                  <a:pt x="57" y="48"/>
                </a:moveTo>
                <a:cubicBezTo>
                  <a:pt x="72" y="48"/>
                  <a:pt x="85" y="53"/>
                  <a:pt x="93" y="65"/>
                </a:cubicBezTo>
                <a:cubicBezTo>
                  <a:pt x="102" y="76"/>
                  <a:pt x="106" y="91"/>
                  <a:pt x="106" y="111"/>
                </a:cubicBezTo>
                <a:cubicBezTo>
                  <a:pt x="106" y="130"/>
                  <a:pt x="102" y="146"/>
                  <a:pt x="93" y="157"/>
                </a:cubicBezTo>
                <a:cubicBezTo>
                  <a:pt x="84" y="167"/>
                  <a:pt x="72" y="173"/>
                  <a:pt x="57" y="173"/>
                </a:cubicBezTo>
                <a:cubicBezTo>
                  <a:pt x="49" y="173"/>
                  <a:pt x="42" y="171"/>
                  <a:pt x="34" y="169"/>
                </a:cubicBezTo>
                <a:cubicBezTo>
                  <a:pt x="28" y="166"/>
                  <a:pt x="22" y="161"/>
                  <a:pt x="18" y="155"/>
                </a:cubicBezTo>
                <a:lnTo>
                  <a:pt x="17" y="155"/>
                </a:lnTo>
                <a:lnTo>
                  <a:pt x="13" y="171"/>
                </a:lnTo>
                <a:lnTo>
                  <a:pt x="0" y="171"/>
                </a:lnTo>
                <a:lnTo>
                  <a:pt x="0" y="0"/>
                </a:lnTo>
                <a:lnTo>
                  <a:pt x="18" y="0"/>
                </a:lnTo>
                <a:lnTo>
                  <a:pt x="18" y="41"/>
                </a:lnTo>
                <a:cubicBezTo>
                  <a:pt x="18" y="50"/>
                  <a:pt x="18" y="59"/>
                  <a:pt x="17" y="67"/>
                </a:cubicBezTo>
                <a:lnTo>
                  <a:pt x="18" y="67"/>
                </a:lnTo>
                <a:cubicBezTo>
                  <a:pt x="27" y="54"/>
                  <a:pt x="40" y="48"/>
                  <a:pt x="57" y="48"/>
                </a:cubicBezTo>
                <a:moveTo>
                  <a:pt x="54" y="63"/>
                </a:moveTo>
                <a:cubicBezTo>
                  <a:pt x="42" y="63"/>
                  <a:pt x="32" y="68"/>
                  <a:pt x="26" y="75"/>
                </a:cubicBezTo>
                <a:cubicBezTo>
                  <a:pt x="21" y="82"/>
                  <a:pt x="18" y="94"/>
                  <a:pt x="18" y="111"/>
                </a:cubicBezTo>
                <a:cubicBezTo>
                  <a:pt x="18" y="128"/>
                  <a:pt x="21" y="140"/>
                  <a:pt x="27" y="147"/>
                </a:cubicBezTo>
                <a:cubicBezTo>
                  <a:pt x="32" y="154"/>
                  <a:pt x="42" y="158"/>
                  <a:pt x="55" y="158"/>
                </a:cubicBezTo>
                <a:cubicBezTo>
                  <a:pt x="66" y="158"/>
                  <a:pt x="74" y="154"/>
                  <a:pt x="79" y="146"/>
                </a:cubicBezTo>
                <a:cubicBezTo>
                  <a:pt x="85" y="137"/>
                  <a:pt x="88" y="126"/>
                  <a:pt x="88" y="110"/>
                </a:cubicBezTo>
                <a:cubicBezTo>
                  <a:pt x="88" y="95"/>
                  <a:pt x="85" y="83"/>
                  <a:pt x="79" y="76"/>
                </a:cubicBezTo>
                <a:cubicBezTo>
                  <a:pt x="74" y="68"/>
                  <a:pt x="66" y="63"/>
                  <a:pt x="54" y="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46" name=""/>
          <p:cNvSpPr/>
          <p:nvPr/>
        </p:nvSpPr>
        <p:spPr>
          <a:xfrm>
            <a:off x="1527120" y="4916880"/>
            <a:ext cx="37080" cy="45000"/>
          </a:xfrm>
          <a:custGeom>
            <a:avLst/>
            <a:gdLst/>
            <a:ahLst/>
            <a:rect l="0" t="0" r="r" b="b"/>
            <a:pathLst>
              <a:path w="103" h="125">
                <a:moveTo>
                  <a:pt x="59" y="125"/>
                </a:moveTo>
                <a:cubicBezTo>
                  <a:pt x="40" y="125"/>
                  <a:pt x="26" y="119"/>
                  <a:pt x="16" y="109"/>
                </a:cubicBezTo>
                <a:cubicBezTo>
                  <a:pt x="6" y="98"/>
                  <a:pt x="0" y="83"/>
                  <a:pt x="0" y="64"/>
                </a:cubicBezTo>
                <a:cubicBezTo>
                  <a:pt x="0" y="43"/>
                  <a:pt x="5" y="28"/>
                  <a:pt x="15" y="17"/>
                </a:cubicBezTo>
                <a:cubicBezTo>
                  <a:pt x="24" y="5"/>
                  <a:pt x="37" y="0"/>
                  <a:pt x="54" y="0"/>
                </a:cubicBezTo>
                <a:cubicBezTo>
                  <a:pt x="69" y="0"/>
                  <a:pt x="81" y="5"/>
                  <a:pt x="90" y="15"/>
                </a:cubicBezTo>
                <a:cubicBezTo>
                  <a:pt x="98" y="24"/>
                  <a:pt x="103" y="37"/>
                  <a:pt x="103" y="55"/>
                </a:cubicBezTo>
                <a:lnTo>
                  <a:pt x="103" y="66"/>
                </a:lnTo>
                <a:lnTo>
                  <a:pt x="19" y="66"/>
                </a:lnTo>
                <a:cubicBezTo>
                  <a:pt x="20" y="80"/>
                  <a:pt x="23" y="91"/>
                  <a:pt x="30" y="98"/>
                </a:cubicBezTo>
                <a:cubicBezTo>
                  <a:pt x="37" y="105"/>
                  <a:pt x="46" y="109"/>
                  <a:pt x="59" y="109"/>
                </a:cubicBezTo>
                <a:cubicBezTo>
                  <a:pt x="72" y="109"/>
                  <a:pt x="85" y="106"/>
                  <a:pt x="98" y="101"/>
                </a:cubicBezTo>
                <a:lnTo>
                  <a:pt x="98" y="117"/>
                </a:lnTo>
                <a:cubicBezTo>
                  <a:pt x="91" y="120"/>
                  <a:pt x="85" y="122"/>
                  <a:pt x="79" y="123"/>
                </a:cubicBezTo>
                <a:cubicBezTo>
                  <a:pt x="74" y="124"/>
                  <a:pt x="67" y="125"/>
                  <a:pt x="59" y="125"/>
                </a:cubicBezTo>
                <a:moveTo>
                  <a:pt x="54" y="15"/>
                </a:moveTo>
                <a:cubicBezTo>
                  <a:pt x="43" y="15"/>
                  <a:pt x="36" y="18"/>
                  <a:pt x="30" y="24"/>
                </a:cubicBezTo>
                <a:cubicBezTo>
                  <a:pt x="24" y="31"/>
                  <a:pt x="21" y="39"/>
                  <a:pt x="20" y="51"/>
                </a:cubicBezTo>
                <a:lnTo>
                  <a:pt x="83" y="51"/>
                </a:lnTo>
                <a:cubicBezTo>
                  <a:pt x="83" y="39"/>
                  <a:pt x="81" y="30"/>
                  <a:pt x="76" y="24"/>
                </a:cubicBezTo>
                <a:cubicBezTo>
                  <a:pt x="71" y="18"/>
                  <a:pt x="63" y="15"/>
                  <a:pt x="54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47" name=""/>
          <p:cNvSpPr/>
          <p:nvPr/>
        </p:nvSpPr>
        <p:spPr>
          <a:xfrm>
            <a:off x="1575000" y="4899600"/>
            <a:ext cx="6840" cy="61560"/>
          </a:xfrm>
          <a:custGeom>
            <a:avLst/>
            <a:gdLst/>
            <a:ahLst/>
            <a:rect l="0" t="0" r="r" b="b"/>
            <a:pathLst>
              <a:path w="19" h="171">
                <a:moveTo>
                  <a:pt x="0" y="0"/>
                </a:moveTo>
                <a:lnTo>
                  <a:pt x="19" y="0"/>
                </a:lnTo>
                <a:lnTo>
                  <a:pt x="19" y="171"/>
                </a:lnTo>
                <a:lnTo>
                  <a:pt x="0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48" name=""/>
          <p:cNvSpPr/>
          <p:nvPr/>
        </p:nvSpPr>
        <p:spPr>
          <a:xfrm>
            <a:off x="1592640" y="4916880"/>
            <a:ext cx="30960" cy="45000"/>
          </a:xfrm>
          <a:custGeom>
            <a:avLst/>
            <a:gdLst/>
            <a:ahLst/>
            <a:rect l="0" t="0" r="r" b="b"/>
            <a:pathLst>
              <a:path w="86" h="125">
                <a:moveTo>
                  <a:pt x="86" y="90"/>
                </a:moveTo>
                <a:cubicBezTo>
                  <a:pt x="86" y="101"/>
                  <a:pt x="81" y="110"/>
                  <a:pt x="73" y="116"/>
                </a:cubicBezTo>
                <a:cubicBezTo>
                  <a:pt x="64" y="122"/>
                  <a:pt x="52" y="125"/>
                  <a:pt x="37" y="125"/>
                </a:cubicBezTo>
                <a:cubicBezTo>
                  <a:pt x="21" y="125"/>
                  <a:pt x="9" y="122"/>
                  <a:pt x="0" y="117"/>
                </a:cubicBezTo>
                <a:lnTo>
                  <a:pt x="0" y="100"/>
                </a:lnTo>
                <a:cubicBezTo>
                  <a:pt x="6" y="103"/>
                  <a:pt x="12" y="106"/>
                  <a:pt x="18" y="107"/>
                </a:cubicBezTo>
                <a:cubicBezTo>
                  <a:pt x="25" y="109"/>
                  <a:pt x="31" y="110"/>
                  <a:pt x="38" y="110"/>
                </a:cubicBezTo>
                <a:cubicBezTo>
                  <a:pt x="47" y="110"/>
                  <a:pt x="54" y="108"/>
                  <a:pt x="59" y="105"/>
                </a:cubicBezTo>
                <a:cubicBezTo>
                  <a:pt x="65" y="102"/>
                  <a:pt x="67" y="98"/>
                  <a:pt x="67" y="92"/>
                </a:cubicBezTo>
                <a:cubicBezTo>
                  <a:pt x="67" y="87"/>
                  <a:pt x="65" y="83"/>
                  <a:pt x="61" y="80"/>
                </a:cubicBezTo>
                <a:cubicBezTo>
                  <a:pt x="57" y="76"/>
                  <a:pt x="49" y="72"/>
                  <a:pt x="37" y="68"/>
                </a:cubicBezTo>
                <a:cubicBezTo>
                  <a:pt x="26" y="64"/>
                  <a:pt x="18" y="60"/>
                  <a:pt x="14" y="57"/>
                </a:cubicBezTo>
                <a:cubicBezTo>
                  <a:pt x="9" y="54"/>
                  <a:pt x="5" y="50"/>
                  <a:pt x="3" y="46"/>
                </a:cubicBezTo>
                <a:cubicBezTo>
                  <a:pt x="1" y="41"/>
                  <a:pt x="0" y="37"/>
                  <a:pt x="0" y="31"/>
                </a:cubicBezTo>
                <a:cubicBezTo>
                  <a:pt x="0" y="22"/>
                  <a:pt x="4" y="14"/>
                  <a:pt x="12" y="8"/>
                </a:cubicBezTo>
                <a:cubicBezTo>
                  <a:pt x="20" y="3"/>
                  <a:pt x="30" y="0"/>
                  <a:pt x="44" y="0"/>
                </a:cubicBezTo>
                <a:cubicBezTo>
                  <a:pt x="57" y="0"/>
                  <a:pt x="71" y="2"/>
                  <a:pt x="83" y="8"/>
                </a:cubicBezTo>
                <a:lnTo>
                  <a:pt x="77" y="22"/>
                </a:lnTo>
                <a:cubicBezTo>
                  <a:pt x="64" y="17"/>
                  <a:pt x="53" y="15"/>
                  <a:pt x="43" y="15"/>
                </a:cubicBezTo>
                <a:cubicBezTo>
                  <a:pt x="34" y="15"/>
                  <a:pt x="28" y="16"/>
                  <a:pt x="23" y="19"/>
                </a:cubicBezTo>
                <a:cubicBezTo>
                  <a:pt x="19" y="22"/>
                  <a:pt x="17" y="25"/>
                  <a:pt x="17" y="30"/>
                </a:cubicBezTo>
                <a:cubicBezTo>
                  <a:pt x="17" y="33"/>
                  <a:pt x="18" y="36"/>
                  <a:pt x="19" y="38"/>
                </a:cubicBezTo>
                <a:cubicBezTo>
                  <a:pt x="21" y="41"/>
                  <a:pt x="24" y="43"/>
                  <a:pt x="27" y="46"/>
                </a:cubicBezTo>
                <a:cubicBezTo>
                  <a:pt x="31" y="48"/>
                  <a:pt x="38" y="51"/>
                  <a:pt x="48" y="55"/>
                </a:cubicBezTo>
                <a:cubicBezTo>
                  <a:pt x="63" y="60"/>
                  <a:pt x="73" y="65"/>
                  <a:pt x="78" y="70"/>
                </a:cubicBezTo>
                <a:cubicBezTo>
                  <a:pt x="83" y="75"/>
                  <a:pt x="86" y="82"/>
                  <a:pt x="86" y="9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49" name=""/>
          <p:cNvSpPr/>
          <p:nvPr/>
        </p:nvSpPr>
        <p:spPr>
          <a:xfrm>
            <a:off x="1632600" y="4916520"/>
            <a:ext cx="10080" cy="45720"/>
          </a:xfrm>
          <a:custGeom>
            <a:avLst/>
            <a:gdLst/>
            <a:ahLst/>
            <a:rect l="0" t="0" r="r" b="b"/>
            <a:pathLst>
              <a:path w="28" h="127">
                <a:moveTo>
                  <a:pt x="0" y="112"/>
                </a:moveTo>
                <a:cubicBezTo>
                  <a:pt x="0" y="107"/>
                  <a:pt x="3" y="104"/>
                  <a:pt x="5" y="101"/>
                </a:cubicBezTo>
                <a:cubicBezTo>
                  <a:pt x="7" y="98"/>
                  <a:pt x="10" y="97"/>
                  <a:pt x="14" y="97"/>
                </a:cubicBezTo>
                <a:cubicBezTo>
                  <a:pt x="19" y="97"/>
                  <a:pt x="22" y="98"/>
                  <a:pt x="24" y="101"/>
                </a:cubicBezTo>
                <a:cubicBezTo>
                  <a:pt x="27" y="104"/>
                  <a:pt x="28" y="107"/>
                  <a:pt x="28" y="112"/>
                </a:cubicBezTo>
                <a:cubicBezTo>
                  <a:pt x="28" y="117"/>
                  <a:pt x="27" y="120"/>
                  <a:pt x="24" y="123"/>
                </a:cubicBezTo>
                <a:cubicBezTo>
                  <a:pt x="22" y="126"/>
                  <a:pt x="19" y="127"/>
                  <a:pt x="14" y="127"/>
                </a:cubicBezTo>
                <a:cubicBezTo>
                  <a:pt x="11" y="127"/>
                  <a:pt x="8" y="126"/>
                  <a:pt x="5" y="123"/>
                </a:cubicBezTo>
                <a:cubicBezTo>
                  <a:pt x="3" y="121"/>
                  <a:pt x="0" y="117"/>
                  <a:pt x="0" y="112"/>
                </a:cubicBezTo>
                <a:moveTo>
                  <a:pt x="0" y="15"/>
                </a:move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5"/>
                </a:cubicBezTo>
                <a:cubicBezTo>
                  <a:pt x="28" y="19"/>
                  <a:pt x="27" y="23"/>
                  <a:pt x="24" y="26"/>
                </a:cubicBezTo>
                <a:cubicBezTo>
                  <a:pt x="22" y="28"/>
                  <a:pt x="19" y="29"/>
                  <a:pt x="14" y="29"/>
                </a:cubicBezTo>
                <a:cubicBezTo>
                  <a:pt x="11" y="29"/>
                  <a:pt x="8" y="28"/>
                  <a:pt x="5" y="26"/>
                </a:cubicBezTo>
                <a:cubicBezTo>
                  <a:pt x="3" y="24"/>
                  <a:pt x="0" y="20"/>
                  <a:pt x="0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0" name=""/>
          <p:cNvSpPr/>
          <p:nvPr/>
        </p:nvSpPr>
        <p:spPr>
          <a:xfrm>
            <a:off x="1672920" y="4916880"/>
            <a:ext cx="34920" cy="45000"/>
          </a:xfrm>
          <a:custGeom>
            <a:avLst/>
            <a:gdLst/>
            <a:ahLst/>
            <a:rect l="0" t="0" r="r" b="b"/>
            <a:pathLst>
              <a:path w="97" h="125">
                <a:moveTo>
                  <a:pt x="83" y="123"/>
                </a:moveTo>
                <a:lnTo>
                  <a:pt x="80" y="106"/>
                </a:lnTo>
                <a:lnTo>
                  <a:pt x="79" y="106"/>
                </a:lnTo>
                <a:cubicBezTo>
                  <a:pt x="73" y="113"/>
                  <a:pt x="67" y="118"/>
                  <a:pt x="61" y="121"/>
                </a:cubicBezTo>
                <a:cubicBezTo>
                  <a:pt x="55" y="124"/>
                  <a:pt x="48" y="125"/>
                  <a:pt x="39" y="125"/>
                </a:cubicBezTo>
                <a:cubicBezTo>
                  <a:pt x="27" y="125"/>
                  <a:pt x="18" y="122"/>
                  <a:pt x="11" y="116"/>
                </a:cubicBezTo>
                <a:cubicBezTo>
                  <a:pt x="3" y="110"/>
                  <a:pt x="0" y="101"/>
                  <a:pt x="0" y="90"/>
                </a:cubicBezTo>
                <a:cubicBezTo>
                  <a:pt x="0" y="65"/>
                  <a:pt x="20" y="52"/>
                  <a:pt x="59" y="51"/>
                </a:cubicBezTo>
                <a:lnTo>
                  <a:pt x="79" y="50"/>
                </a:lnTo>
                <a:lnTo>
                  <a:pt x="79" y="42"/>
                </a:lnTo>
                <a:cubicBezTo>
                  <a:pt x="79" y="33"/>
                  <a:pt x="77" y="26"/>
                  <a:pt x="73" y="22"/>
                </a:cubicBezTo>
                <a:cubicBezTo>
                  <a:pt x="69" y="17"/>
                  <a:pt x="63" y="15"/>
                  <a:pt x="54" y="15"/>
                </a:cubicBezTo>
                <a:cubicBezTo>
                  <a:pt x="44" y="15"/>
                  <a:pt x="32" y="18"/>
                  <a:pt x="20" y="24"/>
                </a:cubicBezTo>
                <a:lnTo>
                  <a:pt x="14" y="10"/>
                </a:lnTo>
                <a:cubicBezTo>
                  <a:pt x="20" y="7"/>
                  <a:pt x="27" y="5"/>
                  <a:pt x="34" y="3"/>
                </a:cubicBezTo>
                <a:cubicBezTo>
                  <a:pt x="41" y="1"/>
                  <a:pt x="48" y="0"/>
                  <a:pt x="55" y="0"/>
                </a:cubicBezTo>
                <a:cubicBezTo>
                  <a:pt x="69" y="0"/>
                  <a:pt x="80" y="3"/>
                  <a:pt x="87" y="9"/>
                </a:cubicBezTo>
                <a:cubicBezTo>
                  <a:pt x="93" y="16"/>
                  <a:pt x="97" y="26"/>
                  <a:pt x="97" y="40"/>
                </a:cubicBezTo>
                <a:lnTo>
                  <a:pt x="97" y="123"/>
                </a:lnTo>
                <a:lnTo>
                  <a:pt x="83" y="123"/>
                </a:lnTo>
                <a:moveTo>
                  <a:pt x="42" y="110"/>
                </a:moveTo>
                <a:cubicBezTo>
                  <a:pt x="54" y="110"/>
                  <a:pt x="63" y="107"/>
                  <a:pt x="69" y="101"/>
                </a:cubicBezTo>
                <a:cubicBezTo>
                  <a:pt x="76" y="94"/>
                  <a:pt x="79" y="86"/>
                  <a:pt x="79" y="75"/>
                </a:cubicBezTo>
                <a:lnTo>
                  <a:pt x="79" y="64"/>
                </a:lnTo>
                <a:lnTo>
                  <a:pt x="61" y="65"/>
                </a:lnTo>
                <a:cubicBezTo>
                  <a:pt x="46" y="65"/>
                  <a:pt x="36" y="67"/>
                  <a:pt x="29" y="71"/>
                </a:cubicBezTo>
                <a:cubicBezTo>
                  <a:pt x="23" y="75"/>
                  <a:pt x="20" y="81"/>
                  <a:pt x="20" y="90"/>
                </a:cubicBezTo>
                <a:cubicBezTo>
                  <a:pt x="20" y="96"/>
                  <a:pt x="22" y="101"/>
                  <a:pt x="26" y="105"/>
                </a:cubicBezTo>
                <a:cubicBezTo>
                  <a:pt x="30" y="108"/>
                  <a:pt x="35" y="110"/>
                  <a:pt x="42" y="11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1" name=""/>
          <p:cNvSpPr/>
          <p:nvPr/>
        </p:nvSpPr>
        <p:spPr>
          <a:xfrm>
            <a:off x="1720800" y="4916880"/>
            <a:ext cx="38520" cy="63360"/>
          </a:xfrm>
          <a:custGeom>
            <a:avLst/>
            <a:gdLst/>
            <a:ahLst/>
            <a:rect l="0" t="0" r="r" b="b"/>
            <a:pathLst>
              <a:path w="107" h="176">
                <a:moveTo>
                  <a:pt x="56" y="125"/>
                </a:moveTo>
                <a:cubicBezTo>
                  <a:pt x="48" y="125"/>
                  <a:pt x="41" y="123"/>
                  <a:pt x="35" y="121"/>
                </a:cubicBezTo>
                <a:cubicBezTo>
                  <a:pt x="28" y="118"/>
                  <a:pt x="23" y="113"/>
                  <a:pt x="18" y="107"/>
                </a:cubicBezTo>
                <a:lnTo>
                  <a:pt x="17" y="107"/>
                </a:lnTo>
                <a:cubicBezTo>
                  <a:pt x="18" y="114"/>
                  <a:pt x="18" y="121"/>
                  <a:pt x="18" y="127"/>
                </a:cubicBezTo>
                <a:lnTo>
                  <a:pt x="18" y="176"/>
                </a:lnTo>
                <a:lnTo>
                  <a:pt x="0" y="176"/>
                </a:lnTo>
                <a:lnTo>
                  <a:pt x="0" y="2"/>
                </a:lnTo>
                <a:lnTo>
                  <a:pt x="15" y="2"/>
                </a:lnTo>
                <a:lnTo>
                  <a:pt x="18" y="18"/>
                </a:lnTo>
                <a:cubicBezTo>
                  <a:pt x="23" y="12"/>
                  <a:pt x="29" y="7"/>
                  <a:pt x="35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72" y="0"/>
                  <a:pt x="84" y="5"/>
                  <a:pt x="93" y="16"/>
                </a:cubicBezTo>
                <a:cubicBezTo>
                  <a:pt x="101" y="27"/>
                  <a:pt x="107" y="42"/>
                  <a:pt x="107" y="62"/>
                </a:cubicBezTo>
                <a:cubicBezTo>
                  <a:pt x="107" y="82"/>
                  <a:pt x="101" y="98"/>
                  <a:pt x="93" y="109"/>
                </a:cubicBezTo>
                <a:cubicBezTo>
                  <a:pt x="84" y="119"/>
                  <a:pt x="72" y="125"/>
                  <a:pt x="56" y="125"/>
                </a:cubicBezTo>
                <a:moveTo>
                  <a:pt x="53" y="15"/>
                </a:moveTo>
                <a:cubicBezTo>
                  <a:pt x="41" y="15"/>
                  <a:pt x="32" y="19"/>
                  <a:pt x="27" y="25"/>
                </a:cubicBezTo>
                <a:cubicBezTo>
                  <a:pt x="21" y="32"/>
                  <a:pt x="19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2"/>
                  <a:pt x="27" y="99"/>
                </a:cubicBezTo>
                <a:cubicBezTo>
                  <a:pt x="32" y="106"/>
                  <a:pt x="41" y="110"/>
                  <a:pt x="54" y="110"/>
                </a:cubicBezTo>
                <a:cubicBezTo>
                  <a:pt x="64" y="110"/>
                  <a:pt x="72" y="105"/>
                  <a:pt x="78" y="97"/>
                </a:cubicBezTo>
                <a:cubicBezTo>
                  <a:pt x="84" y="89"/>
                  <a:pt x="87" y="76"/>
                  <a:pt x="87" y="61"/>
                </a:cubicBezTo>
                <a:cubicBezTo>
                  <a:pt x="87" y="47"/>
                  <a:pt x="84" y="35"/>
                  <a:pt x="78" y="27"/>
                </a:cubicBezTo>
                <a:cubicBezTo>
                  <a:pt x="72" y="19"/>
                  <a:pt x="64" y="15"/>
                  <a:pt x="53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2" name=""/>
          <p:cNvSpPr/>
          <p:nvPr/>
        </p:nvSpPr>
        <p:spPr>
          <a:xfrm>
            <a:off x="1770120" y="4916880"/>
            <a:ext cx="38520" cy="63360"/>
          </a:xfrm>
          <a:custGeom>
            <a:avLst/>
            <a:gdLst/>
            <a:ahLst/>
            <a:rect l="0" t="0" r="r" b="b"/>
            <a:pathLst>
              <a:path w="107" h="176">
                <a:moveTo>
                  <a:pt x="56" y="125"/>
                </a:moveTo>
                <a:cubicBezTo>
                  <a:pt x="48" y="125"/>
                  <a:pt x="41" y="123"/>
                  <a:pt x="35" y="121"/>
                </a:cubicBezTo>
                <a:cubicBezTo>
                  <a:pt x="28" y="118"/>
                  <a:pt x="23" y="113"/>
                  <a:pt x="19" y="107"/>
                </a:cubicBezTo>
                <a:lnTo>
                  <a:pt x="17" y="107"/>
                </a:lnTo>
                <a:cubicBezTo>
                  <a:pt x="18" y="114"/>
                  <a:pt x="19" y="121"/>
                  <a:pt x="19" y="127"/>
                </a:cubicBezTo>
                <a:lnTo>
                  <a:pt x="19" y="176"/>
                </a:lnTo>
                <a:lnTo>
                  <a:pt x="0" y="176"/>
                </a:lnTo>
                <a:lnTo>
                  <a:pt x="0" y="2"/>
                </a:lnTo>
                <a:lnTo>
                  <a:pt x="15" y="2"/>
                </a:lnTo>
                <a:lnTo>
                  <a:pt x="18" y="18"/>
                </a:lnTo>
                <a:lnTo>
                  <a:pt x="19" y="18"/>
                </a:lnTo>
                <a:cubicBezTo>
                  <a:pt x="23" y="12"/>
                  <a:pt x="29" y="7"/>
                  <a:pt x="35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73" y="0"/>
                  <a:pt x="85" y="5"/>
                  <a:pt x="94" y="16"/>
                </a:cubicBezTo>
                <a:cubicBezTo>
                  <a:pt x="103" y="27"/>
                  <a:pt x="107" y="42"/>
                  <a:pt x="107" y="62"/>
                </a:cubicBezTo>
                <a:cubicBezTo>
                  <a:pt x="107" y="82"/>
                  <a:pt x="102" y="98"/>
                  <a:pt x="94" y="109"/>
                </a:cubicBezTo>
                <a:cubicBezTo>
                  <a:pt x="85" y="119"/>
                  <a:pt x="73" y="125"/>
                  <a:pt x="56" y="125"/>
                </a:cubicBezTo>
                <a:moveTo>
                  <a:pt x="54" y="15"/>
                </a:moveTo>
                <a:cubicBezTo>
                  <a:pt x="41" y="15"/>
                  <a:pt x="32" y="19"/>
                  <a:pt x="27" y="25"/>
                </a:cubicBezTo>
                <a:cubicBezTo>
                  <a:pt x="22" y="32"/>
                  <a:pt x="19" y="43"/>
                  <a:pt x="19" y="58"/>
                </a:cubicBezTo>
                <a:lnTo>
                  <a:pt x="19" y="62"/>
                </a:lnTo>
                <a:cubicBezTo>
                  <a:pt x="19" y="79"/>
                  <a:pt x="21" y="92"/>
                  <a:pt x="27" y="99"/>
                </a:cubicBezTo>
                <a:cubicBezTo>
                  <a:pt x="33" y="106"/>
                  <a:pt x="42" y="110"/>
                  <a:pt x="54" y="110"/>
                </a:cubicBezTo>
                <a:cubicBezTo>
                  <a:pt x="64" y="110"/>
                  <a:pt x="73" y="105"/>
                  <a:pt x="79" y="97"/>
                </a:cubicBezTo>
                <a:cubicBezTo>
                  <a:pt x="85" y="89"/>
                  <a:pt x="88" y="76"/>
                  <a:pt x="88" y="61"/>
                </a:cubicBezTo>
                <a:cubicBezTo>
                  <a:pt x="88" y="47"/>
                  <a:pt x="85" y="35"/>
                  <a:pt x="79" y="27"/>
                </a:cubicBezTo>
                <a:cubicBezTo>
                  <a:pt x="73" y="19"/>
                  <a:pt x="64" y="15"/>
                  <a:pt x="54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3" name=""/>
          <p:cNvSpPr/>
          <p:nvPr/>
        </p:nvSpPr>
        <p:spPr>
          <a:xfrm>
            <a:off x="1817280" y="4921560"/>
            <a:ext cx="37080" cy="21960"/>
          </a:xfrm>
          <a:custGeom>
            <a:avLst/>
            <a:gdLst/>
            <a:ahLst/>
            <a:rect l="0" t="0" r="r" b="b"/>
            <a:pathLst>
              <a:path w="103" h="61">
                <a:moveTo>
                  <a:pt x="0" y="15"/>
                </a:moveTo>
                <a:lnTo>
                  <a:pt x="0" y="0"/>
                </a:lnTo>
                <a:lnTo>
                  <a:pt x="103" y="0"/>
                </a:lnTo>
                <a:lnTo>
                  <a:pt x="103" y="15"/>
                </a:lnTo>
                <a:lnTo>
                  <a:pt x="0" y="15"/>
                </a:lnTo>
                <a:moveTo>
                  <a:pt x="0" y="61"/>
                </a:moveTo>
                <a:lnTo>
                  <a:pt x="0" y="45"/>
                </a:lnTo>
                <a:lnTo>
                  <a:pt x="103" y="45"/>
                </a:lnTo>
                <a:lnTo>
                  <a:pt x="103" y="6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4" name=""/>
          <p:cNvSpPr/>
          <p:nvPr/>
        </p:nvSpPr>
        <p:spPr>
          <a:xfrm>
            <a:off x="1866600" y="4903200"/>
            <a:ext cx="57600" cy="57960"/>
          </a:xfrm>
          <a:custGeom>
            <a:avLst/>
            <a:gdLst/>
            <a:ahLst/>
            <a:rect l="0" t="0" r="r" b="b"/>
            <a:pathLst>
              <a:path w="160" h="161">
                <a:moveTo>
                  <a:pt x="71" y="161"/>
                </a:moveTo>
                <a:lnTo>
                  <a:pt x="17" y="18"/>
                </a:lnTo>
                <a:lnTo>
                  <a:pt x="16" y="18"/>
                </a:lnTo>
                <a:cubicBezTo>
                  <a:pt x="17" y="29"/>
                  <a:pt x="17" y="43"/>
                  <a:pt x="17" y="58"/>
                </a:cubicBezTo>
                <a:lnTo>
                  <a:pt x="17" y="161"/>
                </a:lnTo>
                <a:lnTo>
                  <a:pt x="0" y="161"/>
                </a:lnTo>
                <a:lnTo>
                  <a:pt x="0" y="0"/>
                </a:lnTo>
                <a:lnTo>
                  <a:pt x="28" y="0"/>
                </a:lnTo>
                <a:lnTo>
                  <a:pt x="79" y="132"/>
                </a:lnTo>
                <a:lnTo>
                  <a:pt x="80" y="132"/>
                </a:lnTo>
                <a:lnTo>
                  <a:pt x="132" y="0"/>
                </a:lnTo>
                <a:lnTo>
                  <a:pt x="160" y="0"/>
                </a:lnTo>
                <a:lnTo>
                  <a:pt x="160" y="161"/>
                </a:lnTo>
                <a:lnTo>
                  <a:pt x="141" y="161"/>
                </a:lnTo>
                <a:lnTo>
                  <a:pt x="141" y="57"/>
                </a:lnTo>
                <a:cubicBezTo>
                  <a:pt x="141" y="45"/>
                  <a:pt x="141" y="32"/>
                  <a:pt x="143" y="18"/>
                </a:cubicBezTo>
                <a:lnTo>
                  <a:pt x="142" y="18"/>
                </a:lnTo>
                <a:lnTo>
                  <a:pt x="86" y="161"/>
                </a:lnTo>
                <a:lnTo>
                  <a:pt x="71" y="1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5" name=""/>
          <p:cNvSpPr/>
          <p:nvPr/>
        </p:nvSpPr>
        <p:spPr>
          <a:xfrm>
            <a:off x="1931760" y="4917600"/>
            <a:ext cx="40680" cy="62640"/>
          </a:xfrm>
          <a:custGeom>
            <a:avLst/>
            <a:gdLst/>
            <a:ahLst/>
            <a:rect l="0" t="0" r="r" b="b"/>
            <a:pathLst>
              <a:path w="113" h="174">
                <a:moveTo>
                  <a:pt x="0" y="0"/>
                </a:moveTo>
                <a:lnTo>
                  <a:pt x="19" y="0"/>
                </a:lnTo>
                <a:lnTo>
                  <a:pt x="45" y="68"/>
                </a:lnTo>
                <a:cubicBezTo>
                  <a:pt x="51" y="84"/>
                  <a:pt x="55" y="96"/>
                  <a:pt x="56" y="103"/>
                </a:cubicBezTo>
                <a:lnTo>
                  <a:pt x="57" y="103"/>
                </a:lnTo>
                <a:cubicBezTo>
                  <a:pt x="58" y="99"/>
                  <a:pt x="60" y="92"/>
                  <a:pt x="63" y="83"/>
                </a:cubicBezTo>
                <a:cubicBezTo>
                  <a:pt x="66" y="74"/>
                  <a:pt x="77" y="46"/>
                  <a:pt x="94" y="0"/>
                </a:cubicBezTo>
                <a:lnTo>
                  <a:pt x="113" y="0"/>
                </a:lnTo>
                <a:lnTo>
                  <a:pt x="61" y="137"/>
                </a:lnTo>
                <a:cubicBezTo>
                  <a:pt x="55" y="151"/>
                  <a:pt x="49" y="160"/>
                  <a:pt x="43" y="166"/>
                </a:cubicBezTo>
                <a:cubicBezTo>
                  <a:pt x="36" y="172"/>
                  <a:pt x="27" y="174"/>
                  <a:pt x="18" y="174"/>
                </a:cubicBezTo>
                <a:cubicBezTo>
                  <a:pt x="12" y="174"/>
                  <a:pt x="7" y="174"/>
                  <a:pt x="1" y="173"/>
                </a:cubicBezTo>
                <a:lnTo>
                  <a:pt x="1" y="158"/>
                </a:lnTo>
                <a:cubicBezTo>
                  <a:pt x="5" y="159"/>
                  <a:pt x="10" y="159"/>
                  <a:pt x="15" y="159"/>
                </a:cubicBezTo>
                <a:cubicBezTo>
                  <a:pt x="27" y="159"/>
                  <a:pt x="36" y="152"/>
                  <a:pt x="41" y="138"/>
                </a:cubicBezTo>
                <a:lnTo>
                  <a:pt x="48" y="1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6" name=""/>
          <p:cNvSpPr/>
          <p:nvPr/>
        </p:nvSpPr>
        <p:spPr>
          <a:xfrm>
            <a:off x="1972080" y="4902840"/>
            <a:ext cx="51480" cy="58320"/>
          </a:xfrm>
          <a:custGeom>
            <a:avLst/>
            <a:gdLst/>
            <a:ahLst/>
            <a:rect l="0" t="0" r="r" b="b"/>
            <a:pathLst>
              <a:path w="143" h="162">
                <a:moveTo>
                  <a:pt x="124" y="162"/>
                </a:moveTo>
                <a:lnTo>
                  <a:pt x="104" y="111"/>
                </a:lnTo>
                <a:lnTo>
                  <a:pt x="39" y="111"/>
                </a:lnTo>
                <a:lnTo>
                  <a:pt x="19" y="162"/>
                </a:lnTo>
                <a:lnTo>
                  <a:pt x="0" y="162"/>
                </a:lnTo>
                <a:lnTo>
                  <a:pt x="63" y="0"/>
                </a:lnTo>
                <a:lnTo>
                  <a:pt x="79" y="0"/>
                </a:lnTo>
                <a:lnTo>
                  <a:pt x="143" y="162"/>
                </a:lnTo>
                <a:lnTo>
                  <a:pt x="124" y="162"/>
                </a:lnTo>
                <a:moveTo>
                  <a:pt x="98" y="94"/>
                </a:moveTo>
                <a:lnTo>
                  <a:pt x="78" y="44"/>
                </a:lnTo>
                <a:cubicBezTo>
                  <a:pt x="76" y="37"/>
                  <a:pt x="73" y="30"/>
                  <a:pt x="71" y="21"/>
                </a:cubicBezTo>
                <a:cubicBezTo>
                  <a:pt x="69" y="28"/>
                  <a:pt x="67" y="35"/>
                  <a:pt x="64" y="44"/>
                </a:cubicBezTo>
                <a:lnTo>
                  <a:pt x="45" y="94"/>
                </a:lnTo>
                <a:lnTo>
                  <a:pt x="98" y="9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7" name=""/>
          <p:cNvSpPr/>
          <p:nvPr/>
        </p:nvSpPr>
        <p:spPr>
          <a:xfrm>
            <a:off x="2030040" y="4916880"/>
            <a:ext cx="38520" cy="63360"/>
          </a:xfrm>
          <a:custGeom>
            <a:avLst/>
            <a:gdLst/>
            <a:ahLst/>
            <a:rect l="0" t="0" r="r" b="b"/>
            <a:pathLst>
              <a:path w="107" h="176">
                <a:moveTo>
                  <a:pt x="56" y="125"/>
                </a:moveTo>
                <a:cubicBezTo>
                  <a:pt x="48" y="125"/>
                  <a:pt x="41" y="123"/>
                  <a:pt x="34" y="121"/>
                </a:cubicBezTo>
                <a:cubicBezTo>
                  <a:pt x="28" y="118"/>
                  <a:pt x="23" y="113"/>
                  <a:pt x="18" y="107"/>
                </a:cubicBezTo>
                <a:lnTo>
                  <a:pt x="17" y="107"/>
                </a:lnTo>
                <a:cubicBezTo>
                  <a:pt x="18" y="114"/>
                  <a:pt x="18" y="121"/>
                  <a:pt x="18" y="127"/>
                </a:cubicBezTo>
                <a:lnTo>
                  <a:pt x="18" y="176"/>
                </a:lnTo>
                <a:lnTo>
                  <a:pt x="0" y="176"/>
                </a:lnTo>
                <a:lnTo>
                  <a:pt x="0" y="2"/>
                </a:lnTo>
                <a:lnTo>
                  <a:pt x="15" y="2"/>
                </a:lnTo>
                <a:lnTo>
                  <a:pt x="17" y="18"/>
                </a:lnTo>
                <a:lnTo>
                  <a:pt x="18" y="18"/>
                </a:lnTo>
                <a:cubicBezTo>
                  <a:pt x="23" y="12"/>
                  <a:pt x="28" y="7"/>
                  <a:pt x="35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72" y="0"/>
                  <a:pt x="85" y="5"/>
                  <a:pt x="94" y="16"/>
                </a:cubicBezTo>
                <a:cubicBezTo>
                  <a:pt x="102" y="27"/>
                  <a:pt x="107" y="42"/>
                  <a:pt x="107" y="62"/>
                </a:cubicBezTo>
                <a:cubicBezTo>
                  <a:pt x="107" y="82"/>
                  <a:pt x="102" y="98"/>
                  <a:pt x="93" y="109"/>
                </a:cubicBezTo>
                <a:cubicBezTo>
                  <a:pt x="85" y="119"/>
                  <a:pt x="71" y="125"/>
                  <a:pt x="56" y="125"/>
                </a:cubicBezTo>
                <a:moveTo>
                  <a:pt x="53" y="15"/>
                </a:moveTo>
                <a:cubicBezTo>
                  <a:pt x="41" y="15"/>
                  <a:pt x="32" y="19"/>
                  <a:pt x="27" y="25"/>
                </a:cubicBezTo>
                <a:cubicBezTo>
                  <a:pt x="21" y="32"/>
                  <a:pt x="18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2"/>
                  <a:pt x="27" y="99"/>
                </a:cubicBezTo>
                <a:cubicBezTo>
                  <a:pt x="32" y="106"/>
                  <a:pt x="41" y="110"/>
                  <a:pt x="54" y="110"/>
                </a:cubicBezTo>
                <a:cubicBezTo>
                  <a:pt x="64" y="110"/>
                  <a:pt x="72" y="105"/>
                  <a:pt x="78" y="97"/>
                </a:cubicBezTo>
                <a:cubicBezTo>
                  <a:pt x="85" y="89"/>
                  <a:pt x="88" y="76"/>
                  <a:pt x="88" y="61"/>
                </a:cubicBezTo>
                <a:cubicBezTo>
                  <a:pt x="88" y="47"/>
                  <a:pt x="85" y="35"/>
                  <a:pt x="78" y="27"/>
                </a:cubicBezTo>
                <a:cubicBezTo>
                  <a:pt x="72" y="19"/>
                  <a:pt x="64" y="15"/>
                  <a:pt x="53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8" name=""/>
          <p:cNvSpPr/>
          <p:nvPr/>
        </p:nvSpPr>
        <p:spPr>
          <a:xfrm>
            <a:off x="2079360" y="4916880"/>
            <a:ext cx="38520" cy="63360"/>
          </a:xfrm>
          <a:custGeom>
            <a:avLst/>
            <a:gdLst/>
            <a:ahLst/>
            <a:rect l="0" t="0" r="r" b="b"/>
            <a:pathLst>
              <a:path w="107" h="176">
                <a:moveTo>
                  <a:pt x="57" y="125"/>
                </a:moveTo>
                <a:cubicBezTo>
                  <a:pt x="48" y="125"/>
                  <a:pt x="41" y="123"/>
                  <a:pt x="35" y="121"/>
                </a:cubicBezTo>
                <a:cubicBezTo>
                  <a:pt x="28" y="118"/>
                  <a:pt x="23" y="113"/>
                  <a:pt x="18" y="107"/>
                </a:cubicBezTo>
                <a:lnTo>
                  <a:pt x="17" y="107"/>
                </a:lnTo>
                <a:cubicBezTo>
                  <a:pt x="18" y="114"/>
                  <a:pt x="18" y="121"/>
                  <a:pt x="18" y="127"/>
                </a:cubicBezTo>
                <a:lnTo>
                  <a:pt x="18" y="176"/>
                </a:lnTo>
                <a:lnTo>
                  <a:pt x="0" y="176"/>
                </a:lnTo>
                <a:lnTo>
                  <a:pt x="0" y="2"/>
                </a:lnTo>
                <a:lnTo>
                  <a:pt x="15" y="2"/>
                </a:lnTo>
                <a:lnTo>
                  <a:pt x="18" y="18"/>
                </a:lnTo>
                <a:cubicBezTo>
                  <a:pt x="23" y="12"/>
                  <a:pt x="28" y="7"/>
                  <a:pt x="35" y="4"/>
                </a:cubicBezTo>
                <a:cubicBezTo>
                  <a:pt x="41" y="1"/>
                  <a:pt x="48" y="0"/>
                  <a:pt x="57" y="0"/>
                </a:cubicBezTo>
                <a:cubicBezTo>
                  <a:pt x="73" y="0"/>
                  <a:pt x="85" y="5"/>
                  <a:pt x="94" y="16"/>
                </a:cubicBezTo>
                <a:cubicBezTo>
                  <a:pt x="102" y="27"/>
                  <a:pt x="107" y="42"/>
                  <a:pt x="107" y="62"/>
                </a:cubicBezTo>
                <a:cubicBezTo>
                  <a:pt x="107" y="82"/>
                  <a:pt x="102" y="98"/>
                  <a:pt x="93" y="109"/>
                </a:cubicBezTo>
                <a:cubicBezTo>
                  <a:pt x="85" y="119"/>
                  <a:pt x="73" y="125"/>
                  <a:pt x="57" y="125"/>
                </a:cubicBezTo>
                <a:moveTo>
                  <a:pt x="54" y="15"/>
                </a:moveTo>
                <a:cubicBezTo>
                  <a:pt x="41" y="15"/>
                  <a:pt x="32" y="19"/>
                  <a:pt x="27" y="25"/>
                </a:cubicBezTo>
                <a:cubicBezTo>
                  <a:pt x="21" y="32"/>
                  <a:pt x="19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2"/>
                  <a:pt x="27" y="99"/>
                </a:cubicBezTo>
                <a:cubicBezTo>
                  <a:pt x="32" y="106"/>
                  <a:pt x="41" y="110"/>
                  <a:pt x="55" y="110"/>
                </a:cubicBezTo>
                <a:cubicBezTo>
                  <a:pt x="65" y="110"/>
                  <a:pt x="73" y="105"/>
                  <a:pt x="79" y="97"/>
                </a:cubicBezTo>
                <a:cubicBezTo>
                  <a:pt x="85" y="89"/>
                  <a:pt x="88" y="76"/>
                  <a:pt x="88" y="61"/>
                </a:cubicBezTo>
                <a:cubicBezTo>
                  <a:pt x="88" y="47"/>
                  <a:pt x="85" y="35"/>
                  <a:pt x="79" y="27"/>
                </a:cubicBezTo>
                <a:cubicBezTo>
                  <a:pt x="73" y="19"/>
                  <a:pt x="65" y="15"/>
                  <a:pt x="54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59" name=""/>
          <p:cNvSpPr/>
          <p:nvPr/>
        </p:nvSpPr>
        <p:spPr>
          <a:xfrm>
            <a:off x="1417680" y="5022000"/>
            <a:ext cx="38520" cy="63720"/>
          </a:xfrm>
          <a:custGeom>
            <a:avLst/>
            <a:gdLst/>
            <a:ahLst/>
            <a:rect l="0" t="0" r="r" b="b"/>
            <a:pathLst>
              <a:path w="107" h="177">
                <a:moveTo>
                  <a:pt x="56" y="124"/>
                </a:moveTo>
                <a:cubicBezTo>
                  <a:pt x="48" y="124"/>
                  <a:pt x="41" y="123"/>
                  <a:pt x="35" y="120"/>
                </a:cubicBezTo>
                <a:cubicBezTo>
                  <a:pt x="28" y="117"/>
                  <a:pt x="23" y="113"/>
                  <a:pt x="18" y="107"/>
                </a:cubicBezTo>
                <a:lnTo>
                  <a:pt x="17" y="107"/>
                </a:lnTo>
                <a:cubicBezTo>
                  <a:pt x="18" y="114"/>
                  <a:pt x="18" y="120"/>
                  <a:pt x="18" y="127"/>
                </a:cubicBezTo>
                <a:lnTo>
                  <a:pt x="18" y="177"/>
                </a:lnTo>
                <a:lnTo>
                  <a:pt x="0" y="177"/>
                </a:lnTo>
                <a:lnTo>
                  <a:pt x="0" y="2"/>
                </a:lnTo>
                <a:lnTo>
                  <a:pt x="15" y="2"/>
                </a:lnTo>
                <a:lnTo>
                  <a:pt x="18" y="19"/>
                </a:lnTo>
                <a:cubicBezTo>
                  <a:pt x="23" y="12"/>
                  <a:pt x="29" y="7"/>
                  <a:pt x="35" y="5"/>
                </a:cubicBezTo>
                <a:cubicBezTo>
                  <a:pt x="41" y="2"/>
                  <a:pt x="48" y="0"/>
                  <a:pt x="56" y="0"/>
                </a:cubicBezTo>
                <a:cubicBezTo>
                  <a:pt x="72" y="0"/>
                  <a:pt x="84" y="6"/>
                  <a:pt x="93" y="16"/>
                </a:cubicBezTo>
                <a:cubicBezTo>
                  <a:pt x="101" y="27"/>
                  <a:pt x="107" y="43"/>
                  <a:pt x="107" y="62"/>
                </a:cubicBezTo>
                <a:cubicBezTo>
                  <a:pt x="107" y="82"/>
                  <a:pt x="101" y="97"/>
                  <a:pt x="93" y="108"/>
                </a:cubicBezTo>
                <a:cubicBezTo>
                  <a:pt x="84" y="119"/>
                  <a:pt x="72" y="124"/>
                  <a:pt x="56" y="124"/>
                </a:cubicBezTo>
                <a:moveTo>
                  <a:pt x="53" y="16"/>
                </a:moveTo>
                <a:cubicBezTo>
                  <a:pt x="41" y="16"/>
                  <a:pt x="32" y="19"/>
                  <a:pt x="27" y="26"/>
                </a:cubicBezTo>
                <a:cubicBezTo>
                  <a:pt x="21" y="33"/>
                  <a:pt x="19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1"/>
                  <a:pt x="27" y="98"/>
                </a:cubicBezTo>
                <a:cubicBezTo>
                  <a:pt x="32" y="105"/>
                  <a:pt x="41" y="109"/>
                  <a:pt x="54" y="109"/>
                </a:cubicBezTo>
                <a:cubicBezTo>
                  <a:pt x="64" y="109"/>
                  <a:pt x="72" y="105"/>
                  <a:pt x="78" y="97"/>
                </a:cubicBezTo>
                <a:cubicBezTo>
                  <a:pt x="84" y="88"/>
                  <a:pt x="87" y="77"/>
                  <a:pt x="87" y="62"/>
                </a:cubicBezTo>
                <a:cubicBezTo>
                  <a:pt x="87" y="47"/>
                  <a:pt x="84" y="36"/>
                  <a:pt x="78" y="28"/>
                </a:cubicBezTo>
                <a:cubicBezTo>
                  <a:pt x="72" y="20"/>
                  <a:pt x="64" y="16"/>
                  <a:pt x="53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0" name=""/>
          <p:cNvSpPr/>
          <p:nvPr/>
        </p:nvSpPr>
        <p:spPr>
          <a:xfrm>
            <a:off x="1464840" y="5022000"/>
            <a:ext cx="39960" cy="45000"/>
          </a:xfrm>
          <a:custGeom>
            <a:avLst/>
            <a:gdLst/>
            <a:ahLst/>
            <a:rect l="0" t="0" r="r" b="b"/>
            <a:pathLst>
              <a:path w="111" h="125">
                <a:moveTo>
                  <a:pt x="111" y="62"/>
                </a:moveTo>
                <a:cubicBezTo>
                  <a:pt x="111" y="82"/>
                  <a:pt x="106" y="97"/>
                  <a:pt x="96" y="108"/>
                </a:cubicBezTo>
                <a:cubicBezTo>
                  <a:pt x="86" y="119"/>
                  <a:pt x="73" y="125"/>
                  <a:pt x="54" y="125"/>
                </a:cubicBezTo>
                <a:cubicBezTo>
                  <a:pt x="44" y="125"/>
                  <a:pt x="34" y="122"/>
                  <a:pt x="26" y="117"/>
                </a:cubicBezTo>
                <a:cubicBezTo>
                  <a:pt x="18" y="112"/>
                  <a:pt x="11" y="104"/>
                  <a:pt x="7" y="95"/>
                </a:cubicBezTo>
                <a:cubicBezTo>
                  <a:pt x="2" y="86"/>
                  <a:pt x="0" y="75"/>
                  <a:pt x="0" y="62"/>
                </a:cubicBezTo>
                <a:cubicBezTo>
                  <a:pt x="0" y="43"/>
                  <a:pt x="5" y="27"/>
                  <a:pt x="14" y="17"/>
                </a:cubicBezTo>
                <a:cubicBezTo>
                  <a:pt x="24" y="6"/>
                  <a:pt x="38" y="0"/>
                  <a:pt x="55" y="0"/>
                </a:cubicBezTo>
                <a:cubicBezTo>
                  <a:pt x="73" y="0"/>
                  <a:pt x="86" y="6"/>
                  <a:pt x="96" y="17"/>
                </a:cubicBezTo>
                <a:cubicBezTo>
                  <a:pt x="106" y="28"/>
                  <a:pt x="111" y="43"/>
                  <a:pt x="111" y="62"/>
                </a:cubicBezTo>
                <a:moveTo>
                  <a:pt x="19" y="62"/>
                </a:moveTo>
                <a:cubicBezTo>
                  <a:pt x="19" y="77"/>
                  <a:pt x="22" y="89"/>
                  <a:pt x="28" y="97"/>
                </a:cubicBezTo>
                <a:cubicBezTo>
                  <a:pt x="34" y="105"/>
                  <a:pt x="43" y="109"/>
                  <a:pt x="55" y="109"/>
                </a:cubicBezTo>
                <a:cubicBezTo>
                  <a:pt x="68" y="109"/>
                  <a:pt x="77" y="105"/>
                  <a:pt x="83" y="97"/>
                </a:cubicBezTo>
                <a:cubicBezTo>
                  <a:pt x="89" y="89"/>
                  <a:pt x="92" y="77"/>
                  <a:pt x="92" y="62"/>
                </a:cubicBezTo>
                <a:cubicBezTo>
                  <a:pt x="92" y="47"/>
                  <a:pt x="89" y="35"/>
                  <a:pt x="83" y="28"/>
                </a:cubicBezTo>
                <a:cubicBezTo>
                  <a:pt x="77" y="20"/>
                  <a:pt x="68" y="16"/>
                  <a:pt x="55" y="16"/>
                </a:cubicBezTo>
                <a:cubicBezTo>
                  <a:pt x="43" y="16"/>
                  <a:pt x="34" y="20"/>
                  <a:pt x="28" y="27"/>
                </a:cubicBezTo>
                <a:cubicBezTo>
                  <a:pt x="22" y="35"/>
                  <a:pt x="19" y="47"/>
                  <a:pt x="19" y="6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1" name=""/>
          <p:cNvSpPr/>
          <p:nvPr/>
        </p:nvSpPr>
        <p:spPr>
          <a:xfrm>
            <a:off x="1515960" y="5022000"/>
            <a:ext cx="25200" cy="44280"/>
          </a:xfrm>
          <a:custGeom>
            <a:avLst/>
            <a:gdLst/>
            <a:ahLst/>
            <a:rect l="0" t="0" r="r" b="b"/>
            <a:pathLst>
              <a:path w="70" h="123">
                <a:moveTo>
                  <a:pt x="55" y="0"/>
                </a:moveTo>
                <a:cubicBezTo>
                  <a:pt x="61" y="0"/>
                  <a:pt x="65" y="1"/>
                  <a:pt x="70" y="2"/>
                </a:cubicBezTo>
                <a:lnTo>
                  <a:pt x="67" y="18"/>
                </a:lnTo>
                <a:cubicBezTo>
                  <a:pt x="62" y="17"/>
                  <a:pt x="58" y="17"/>
                  <a:pt x="54" y="17"/>
                </a:cubicBezTo>
                <a:cubicBezTo>
                  <a:pt x="44" y="17"/>
                  <a:pt x="35" y="21"/>
                  <a:pt x="28" y="29"/>
                </a:cubicBezTo>
                <a:cubicBezTo>
                  <a:pt x="21" y="37"/>
                  <a:pt x="18" y="47"/>
                  <a:pt x="18" y="59"/>
                </a:cubicBezTo>
                <a:lnTo>
                  <a:pt x="18" y="123"/>
                </a:lnTo>
                <a:lnTo>
                  <a:pt x="0" y="123"/>
                </a:lnTo>
                <a:lnTo>
                  <a:pt x="0" y="2"/>
                </a:lnTo>
                <a:lnTo>
                  <a:pt x="15" y="2"/>
                </a:lnTo>
                <a:lnTo>
                  <a:pt x="17" y="25"/>
                </a:lnTo>
                <a:lnTo>
                  <a:pt x="18" y="25"/>
                </a:lnTo>
                <a:cubicBezTo>
                  <a:pt x="22" y="17"/>
                  <a:pt x="27" y="11"/>
                  <a:pt x="34" y="7"/>
                </a:cubicBezTo>
                <a:cubicBezTo>
                  <a:pt x="41" y="2"/>
                  <a:pt x="48" y="0"/>
                  <a:pt x="5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2" name=""/>
          <p:cNvSpPr/>
          <p:nvPr/>
        </p:nvSpPr>
        <p:spPr>
          <a:xfrm>
            <a:off x="1542960" y="5013000"/>
            <a:ext cx="25920" cy="54000"/>
          </a:xfrm>
          <a:custGeom>
            <a:avLst/>
            <a:gdLst/>
            <a:ahLst/>
            <a:rect l="0" t="0" r="r" b="b"/>
            <a:pathLst>
              <a:path w="72" h="150">
                <a:moveTo>
                  <a:pt x="56" y="135"/>
                </a:moveTo>
                <a:cubicBezTo>
                  <a:pt x="59" y="135"/>
                  <a:pt x="62" y="135"/>
                  <a:pt x="65" y="135"/>
                </a:cubicBezTo>
                <a:cubicBezTo>
                  <a:pt x="68" y="134"/>
                  <a:pt x="70" y="134"/>
                  <a:pt x="72" y="133"/>
                </a:cubicBezTo>
                <a:lnTo>
                  <a:pt x="72" y="147"/>
                </a:lnTo>
                <a:cubicBezTo>
                  <a:pt x="70" y="148"/>
                  <a:pt x="67" y="149"/>
                  <a:pt x="63" y="149"/>
                </a:cubicBezTo>
                <a:cubicBezTo>
                  <a:pt x="60" y="150"/>
                  <a:pt x="56" y="150"/>
                  <a:pt x="53" y="150"/>
                </a:cubicBezTo>
                <a:cubicBezTo>
                  <a:pt x="30" y="150"/>
                  <a:pt x="17" y="138"/>
                  <a:pt x="17" y="114"/>
                </a:cubicBezTo>
                <a:lnTo>
                  <a:pt x="17" y="42"/>
                </a:lnTo>
                <a:lnTo>
                  <a:pt x="0" y="42"/>
                </a:lnTo>
                <a:lnTo>
                  <a:pt x="0" y="34"/>
                </a:lnTo>
                <a:lnTo>
                  <a:pt x="17" y="26"/>
                </a:lnTo>
                <a:lnTo>
                  <a:pt x="26" y="0"/>
                </a:lnTo>
                <a:lnTo>
                  <a:pt x="36" y="0"/>
                </a:lnTo>
                <a:lnTo>
                  <a:pt x="36" y="28"/>
                </a:lnTo>
                <a:lnTo>
                  <a:pt x="71" y="28"/>
                </a:lnTo>
                <a:lnTo>
                  <a:pt x="71" y="42"/>
                </a:lnTo>
                <a:lnTo>
                  <a:pt x="36" y="42"/>
                </a:lnTo>
                <a:lnTo>
                  <a:pt x="36" y="113"/>
                </a:lnTo>
                <a:cubicBezTo>
                  <a:pt x="36" y="120"/>
                  <a:pt x="38" y="126"/>
                  <a:pt x="42" y="130"/>
                </a:cubicBezTo>
                <a:cubicBezTo>
                  <a:pt x="45" y="133"/>
                  <a:pt x="50" y="135"/>
                  <a:pt x="56" y="13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3" name=""/>
          <p:cNvSpPr/>
          <p:nvPr/>
        </p:nvSpPr>
        <p:spPr>
          <a:xfrm>
            <a:off x="1576080" y="5021640"/>
            <a:ext cx="10080" cy="45720"/>
          </a:xfrm>
          <a:custGeom>
            <a:avLst/>
            <a:gdLst/>
            <a:ahLst/>
            <a:rect l="0" t="0" r="r" b="b"/>
            <a:pathLst>
              <a:path w="28" h="127">
                <a:moveTo>
                  <a:pt x="0" y="111"/>
                </a:moveTo>
                <a:cubicBezTo>
                  <a:pt x="0" y="107"/>
                  <a:pt x="2" y="103"/>
                  <a:pt x="5" y="100"/>
                </a:cubicBezTo>
                <a:cubicBezTo>
                  <a:pt x="7" y="98"/>
                  <a:pt x="10" y="97"/>
                  <a:pt x="14" y="97"/>
                </a:cubicBezTo>
                <a:cubicBezTo>
                  <a:pt x="19" y="97"/>
                  <a:pt x="22" y="98"/>
                  <a:pt x="24" y="100"/>
                </a:cubicBezTo>
                <a:cubicBezTo>
                  <a:pt x="27" y="103"/>
                  <a:pt x="28" y="107"/>
                  <a:pt x="28" y="111"/>
                </a:cubicBezTo>
                <a:cubicBezTo>
                  <a:pt x="28" y="117"/>
                  <a:pt x="27" y="121"/>
                  <a:pt x="24" y="123"/>
                </a:cubicBezTo>
                <a:cubicBezTo>
                  <a:pt x="22" y="126"/>
                  <a:pt x="18" y="127"/>
                  <a:pt x="14" y="127"/>
                </a:cubicBezTo>
                <a:cubicBezTo>
                  <a:pt x="11" y="127"/>
                  <a:pt x="7" y="126"/>
                  <a:pt x="5" y="124"/>
                </a:cubicBezTo>
                <a:cubicBezTo>
                  <a:pt x="2" y="122"/>
                  <a:pt x="0" y="118"/>
                  <a:pt x="0" y="111"/>
                </a:cubicBezTo>
                <a:moveTo>
                  <a:pt x="0" y="15"/>
                </a:move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5"/>
                </a:cubicBezTo>
                <a:cubicBezTo>
                  <a:pt x="28" y="20"/>
                  <a:pt x="27" y="23"/>
                  <a:pt x="24" y="26"/>
                </a:cubicBezTo>
                <a:cubicBezTo>
                  <a:pt x="22" y="29"/>
                  <a:pt x="18" y="30"/>
                  <a:pt x="14" y="30"/>
                </a:cubicBezTo>
                <a:cubicBezTo>
                  <a:pt x="11" y="30"/>
                  <a:pt x="7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4" name=""/>
          <p:cNvSpPr/>
          <p:nvPr/>
        </p:nvSpPr>
        <p:spPr>
          <a:xfrm>
            <a:off x="1616760" y="5007600"/>
            <a:ext cx="37800" cy="59400"/>
          </a:xfrm>
          <a:custGeom>
            <a:avLst/>
            <a:gdLst/>
            <a:ahLst/>
            <a:rect l="0" t="0" r="r" b="b"/>
            <a:pathLst>
              <a:path w="105" h="165">
                <a:moveTo>
                  <a:pt x="105" y="71"/>
                </a:moveTo>
                <a:cubicBezTo>
                  <a:pt x="105" y="134"/>
                  <a:pt x="81" y="165"/>
                  <a:pt x="32" y="165"/>
                </a:cubicBezTo>
                <a:cubicBezTo>
                  <a:pt x="23" y="165"/>
                  <a:pt x="17" y="165"/>
                  <a:pt x="12" y="163"/>
                </a:cubicBezTo>
                <a:lnTo>
                  <a:pt x="12" y="147"/>
                </a:lnTo>
                <a:cubicBezTo>
                  <a:pt x="18" y="149"/>
                  <a:pt x="24" y="150"/>
                  <a:pt x="32" y="150"/>
                </a:cubicBezTo>
                <a:cubicBezTo>
                  <a:pt x="50" y="150"/>
                  <a:pt x="63" y="145"/>
                  <a:pt x="72" y="134"/>
                </a:cubicBezTo>
                <a:cubicBezTo>
                  <a:pt x="81" y="123"/>
                  <a:pt x="86" y="106"/>
                  <a:pt x="87" y="83"/>
                </a:cubicBezTo>
                <a:lnTo>
                  <a:pt x="86" y="83"/>
                </a:lnTo>
                <a:cubicBezTo>
                  <a:pt x="82" y="89"/>
                  <a:pt x="76" y="94"/>
                  <a:pt x="70" y="97"/>
                </a:cubicBezTo>
                <a:cubicBezTo>
                  <a:pt x="63" y="100"/>
                  <a:pt x="56" y="102"/>
                  <a:pt x="47" y="102"/>
                </a:cubicBezTo>
                <a:cubicBezTo>
                  <a:pt x="32" y="102"/>
                  <a:pt x="21" y="98"/>
                  <a:pt x="13" y="89"/>
                </a:cubicBezTo>
                <a:cubicBezTo>
                  <a:pt x="4" y="81"/>
                  <a:pt x="0" y="69"/>
                  <a:pt x="0" y="54"/>
                </a:cubicBezTo>
                <a:cubicBezTo>
                  <a:pt x="0" y="37"/>
                  <a:pt x="5" y="24"/>
                  <a:pt x="14" y="15"/>
                </a:cubicBezTo>
                <a:cubicBezTo>
                  <a:pt x="23" y="5"/>
                  <a:pt x="37" y="0"/>
                  <a:pt x="52" y="0"/>
                </a:cubicBezTo>
                <a:cubicBezTo>
                  <a:pt x="63" y="0"/>
                  <a:pt x="72" y="3"/>
                  <a:pt x="80" y="9"/>
                </a:cubicBezTo>
                <a:cubicBezTo>
                  <a:pt x="88" y="14"/>
                  <a:pt x="95" y="22"/>
                  <a:pt x="99" y="33"/>
                </a:cubicBezTo>
                <a:cubicBezTo>
                  <a:pt x="103" y="44"/>
                  <a:pt x="105" y="56"/>
                  <a:pt x="105" y="71"/>
                </a:cubicBezTo>
                <a:moveTo>
                  <a:pt x="52" y="16"/>
                </a:moveTo>
                <a:cubicBezTo>
                  <a:pt x="41" y="16"/>
                  <a:pt x="32" y="19"/>
                  <a:pt x="27" y="26"/>
                </a:cubicBezTo>
                <a:cubicBezTo>
                  <a:pt x="21" y="32"/>
                  <a:pt x="18" y="42"/>
                  <a:pt x="18" y="54"/>
                </a:cubicBezTo>
                <a:cubicBezTo>
                  <a:pt x="18" y="64"/>
                  <a:pt x="21" y="72"/>
                  <a:pt x="26" y="78"/>
                </a:cubicBezTo>
                <a:cubicBezTo>
                  <a:pt x="31" y="84"/>
                  <a:pt x="40" y="87"/>
                  <a:pt x="51" y="87"/>
                </a:cubicBezTo>
                <a:cubicBezTo>
                  <a:pt x="57" y="87"/>
                  <a:pt x="64" y="86"/>
                  <a:pt x="69" y="83"/>
                </a:cubicBezTo>
                <a:cubicBezTo>
                  <a:pt x="75" y="81"/>
                  <a:pt x="79" y="77"/>
                  <a:pt x="82" y="72"/>
                </a:cubicBezTo>
                <a:cubicBezTo>
                  <a:pt x="86" y="68"/>
                  <a:pt x="87" y="63"/>
                  <a:pt x="87" y="58"/>
                </a:cubicBezTo>
                <a:cubicBezTo>
                  <a:pt x="87" y="50"/>
                  <a:pt x="86" y="43"/>
                  <a:pt x="83" y="36"/>
                </a:cubicBezTo>
                <a:cubicBezTo>
                  <a:pt x="80" y="30"/>
                  <a:pt x="75" y="25"/>
                  <a:pt x="70" y="21"/>
                </a:cubicBezTo>
                <a:cubicBezTo>
                  <a:pt x="65" y="17"/>
                  <a:pt x="59" y="16"/>
                  <a:pt x="52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5" name=""/>
          <p:cNvSpPr/>
          <p:nvPr/>
        </p:nvSpPr>
        <p:spPr>
          <a:xfrm>
            <a:off x="1662480" y="5007600"/>
            <a:ext cx="37800" cy="59400"/>
          </a:xfrm>
          <a:custGeom>
            <a:avLst/>
            <a:gdLst/>
            <a:ahLst/>
            <a:rect l="0" t="0" r="r" b="b"/>
            <a:pathLst>
              <a:path w="105" h="165">
                <a:moveTo>
                  <a:pt x="100" y="40"/>
                </a:moveTo>
                <a:cubicBezTo>
                  <a:pt x="100" y="50"/>
                  <a:pt x="98" y="59"/>
                  <a:pt x="92" y="65"/>
                </a:cubicBezTo>
                <a:cubicBezTo>
                  <a:pt x="86" y="71"/>
                  <a:pt x="78" y="76"/>
                  <a:pt x="68" y="78"/>
                </a:cubicBezTo>
                <a:lnTo>
                  <a:pt x="68" y="79"/>
                </a:lnTo>
                <a:cubicBezTo>
                  <a:pt x="80" y="80"/>
                  <a:pt x="90" y="85"/>
                  <a:pt x="96" y="91"/>
                </a:cubicBezTo>
                <a:cubicBezTo>
                  <a:pt x="102" y="98"/>
                  <a:pt x="105" y="106"/>
                  <a:pt x="105" y="118"/>
                </a:cubicBezTo>
                <a:cubicBezTo>
                  <a:pt x="105" y="133"/>
                  <a:pt x="100" y="145"/>
                  <a:pt x="90" y="153"/>
                </a:cubicBezTo>
                <a:cubicBezTo>
                  <a:pt x="79" y="161"/>
                  <a:pt x="64" y="165"/>
                  <a:pt x="44" y="165"/>
                </a:cubicBezTo>
                <a:cubicBezTo>
                  <a:pt x="36" y="165"/>
                  <a:pt x="28" y="165"/>
                  <a:pt x="21" y="163"/>
                </a:cubicBezTo>
                <a:cubicBezTo>
                  <a:pt x="14" y="162"/>
                  <a:pt x="6" y="160"/>
                  <a:pt x="0" y="157"/>
                </a:cubicBezTo>
                <a:lnTo>
                  <a:pt x="0" y="139"/>
                </a:lnTo>
                <a:cubicBezTo>
                  <a:pt x="7" y="143"/>
                  <a:pt x="15" y="145"/>
                  <a:pt x="23" y="147"/>
                </a:cubicBezTo>
                <a:cubicBezTo>
                  <a:pt x="31" y="149"/>
                  <a:pt x="38" y="150"/>
                  <a:pt x="45" y="150"/>
                </a:cubicBezTo>
                <a:cubicBezTo>
                  <a:pt x="73" y="150"/>
                  <a:pt x="87" y="139"/>
                  <a:pt x="87" y="117"/>
                </a:cubicBezTo>
                <a:cubicBezTo>
                  <a:pt x="87" y="97"/>
                  <a:pt x="71" y="87"/>
                  <a:pt x="41" y="87"/>
                </a:cubicBezTo>
                <a:lnTo>
                  <a:pt x="25" y="87"/>
                </a:lnTo>
                <a:lnTo>
                  <a:pt x="25" y="72"/>
                </a:lnTo>
                <a:lnTo>
                  <a:pt x="41" y="72"/>
                </a:lnTo>
                <a:cubicBezTo>
                  <a:pt x="54" y="72"/>
                  <a:pt x="63" y="69"/>
                  <a:pt x="71" y="64"/>
                </a:cubicBezTo>
                <a:cubicBezTo>
                  <a:pt x="78" y="58"/>
                  <a:pt x="82" y="50"/>
                  <a:pt x="82" y="41"/>
                </a:cubicBezTo>
                <a:cubicBezTo>
                  <a:pt x="82" y="33"/>
                  <a:pt x="79" y="27"/>
                  <a:pt x="74" y="22"/>
                </a:cubicBezTo>
                <a:cubicBezTo>
                  <a:pt x="68" y="18"/>
                  <a:pt x="61" y="16"/>
                  <a:pt x="52" y="16"/>
                </a:cubicBezTo>
                <a:cubicBezTo>
                  <a:pt x="45" y="16"/>
                  <a:pt x="38" y="17"/>
                  <a:pt x="32" y="18"/>
                </a:cubicBezTo>
                <a:cubicBezTo>
                  <a:pt x="26" y="20"/>
                  <a:pt x="19" y="24"/>
                  <a:pt x="11" y="29"/>
                </a:cubicBezTo>
                <a:lnTo>
                  <a:pt x="1" y="17"/>
                </a:lnTo>
                <a:cubicBezTo>
                  <a:pt x="7" y="12"/>
                  <a:pt x="16" y="8"/>
                  <a:pt x="24" y="5"/>
                </a:cubicBezTo>
                <a:cubicBezTo>
                  <a:pt x="33" y="2"/>
                  <a:pt x="42" y="0"/>
                  <a:pt x="51" y="0"/>
                </a:cubicBezTo>
                <a:cubicBezTo>
                  <a:pt x="67" y="0"/>
                  <a:pt x="79" y="4"/>
                  <a:pt x="88" y="11"/>
                </a:cubicBezTo>
                <a:cubicBezTo>
                  <a:pt x="96" y="18"/>
                  <a:pt x="100" y="28"/>
                  <a:pt x="100" y="4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6" name=""/>
          <p:cNvSpPr/>
          <p:nvPr/>
        </p:nvSpPr>
        <p:spPr>
          <a:xfrm>
            <a:off x="1708560" y="5008320"/>
            <a:ext cx="38520" cy="58320"/>
          </a:xfrm>
          <a:custGeom>
            <a:avLst/>
            <a:gdLst/>
            <a:ahLst/>
            <a:rect l="0" t="0" r="r" b="b"/>
            <a:pathLst>
              <a:path w="107" h="162">
                <a:moveTo>
                  <a:pt x="21" y="162"/>
                </a:moveTo>
                <a:lnTo>
                  <a:pt x="88" y="18"/>
                </a:lnTo>
                <a:lnTo>
                  <a:pt x="0" y="18"/>
                </a:lnTo>
                <a:lnTo>
                  <a:pt x="0" y="0"/>
                </a:lnTo>
                <a:lnTo>
                  <a:pt x="107" y="0"/>
                </a:lnTo>
                <a:lnTo>
                  <a:pt x="107" y="16"/>
                </a:lnTo>
                <a:lnTo>
                  <a:pt x="41" y="162"/>
                </a:lnTo>
                <a:lnTo>
                  <a:pt x="21" y="16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7" name=""/>
          <p:cNvSpPr/>
          <p:nvPr/>
        </p:nvSpPr>
        <p:spPr>
          <a:xfrm>
            <a:off x="1755360" y="5007600"/>
            <a:ext cx="37800" cy="59400"/>
          </a:xfrm>
          <a:custGeom>
            <a:avLst/>
            <a:gdLst/>
            <a:ahLst/>
            <a:rect l="0" t="0" r="r" b="b"/>
            <a:pathLst>
              <a:path w="105" h="165">
                <a:moveTo>
                  <a:pt x="0" y="94"/>
                </a:moveTo>
                <a:cubicBezTo>
                  <a:pt x="0" y="62"/>
                  <a:pt x="6" y="39"/>
                  <a:pt x="18" y="24"/>
                </a:cubicBezTo>
                <a:cubicBezTo>
                  <a:pt x="31" y="8"/>
                  <a:pt x="49" y="0"/>
                  <a:pt x="74" y="0"/>
                </a:cubicBezTo>
                <a:cubicBezTo>
                  <a:pt x="82" y="0"/>
                  <a:pt x="88" y="1"/>
                  <a:pt x="93" y="2"/>
                </a:cubicBezTo>
                <a:lnTo>
                  <a:pt x="93" y="18"/>
                </a:lnTo>
                <a:cubicBezTo>
                  <a:pt x="88" y="16"/>
                  <a:pt x="81" y="15"/>
                  <a:pt x="74" y="15"/>
                </a:cubicBezTo>
                <a:cubicBezTo>
                  <a:pt x="56" y="15"/>
                  <a:pt x="43" y="20"/>
                  <a:pt x="34" y="31"/>
                </a:cubicBezTo>
                <a:cubicBezTo>
                  <a:pt x="25" y="42"/>
                  <a:pt x="20" y="59"/>
                  <a:pt x="19" y="81"/>
                </a:cubicBezTo>
                <a:lnTo>
                  <a:pt x="20" y="81"/>
                </a:lnTo>
                <a:cubicBezTo>
                  <a:pt x="28" y="69"/>
                  <a:pt x="41" y="63"/>
                  <a:pt x="58" y="63"/>
                </a:cubicBezTo>
                <a:cubicBezTo>
                  <a:pt x="74" y="63"/>
                  <a:pt x="85" y="67"/>
                  <a:pt x="93" y="76"/>
                </a:cubicBezTo>
                <a:cubicBezTo>
                  <a:pt x="101" y="84"/>
                  <a:pt x="105" y="96"/>
                  <a:pt x="105" y="111"/>
                </a:cubicBezTo>
                <a:cubicBezTo>
                  <a:pt x="105" y="128"/>
                  <a:pt x="101" y="142"/>
                  <a:pt x="92" y="151"/>
                </a:cubicBezTo>
                <a:cubicBezTo>
                  <a:pt x="83" y="161"/>
                  <a:pt x="71" y="165"/>
                  <a:pt x="54" y="165"/>
                </a:cubicBezTo>
                <a:cubicBezTo>
                  <a:pt x="38" y="165"/>
                  <a:pt x="24" y="159"/>
                  <a:pt x="15" y="147"/>
                </a:cubicBezTo>
                <a:cubicBezTo>
                  <a:pt x="5" y="134"/>
                  <a:pt x="0" y="117"/>
                  <a:pt x="0" y="94"/>
                </a:cubicBezTo>
                <a:moveTo>
                  <a:pt x="54" y="150"/>
                </a:moveTo>
                <a:cubicBezTo>
                  <a:pt x="65" y="150"/>
                  <a:pt x="73" y="147"/>
                  <a:pt x="79" y="140"/>
                </a:cubicBezTo>
                <a:cubicBezTo>
                  <a:pt x="85" y="134"/>
                  <a:pt x="88" y="124"/>
                  <a:pt x="88" y="111"/>
                </a:cubicBezTo>
                <a:cubicBezTo>
                  <a:pt x="88" y="100"/>
                  <a:pt x="85" y="92"/>
                  <a:pt x="80" y="86"/>
                </a:cubicBezTo>
                <a:cubicBezTo>
                  <a:pt x="74" y="80"/>
                  <a:pt x="66" y="77"/>
                  <a:pt x="55" y="77"/>
                </a:cubicBezTo>
                <a:cubicBezTo>
                  <a:pt x="48" y="77"/>
                  <a:pt x="42" y="78"/>
                  <a:pt x="37" y="81"/>
                </a:cubicBezTo>
                <a:cubicBezTo>
                  <a:pt x="31" y="84"/>
                  <a:pt x="27" y="87"/>
                  <a:pt x="24" y="92"/>
                </a:cubicBezTo>
                <a:cubicBezTo>
                  <a:pt x="20" y="97"/>
                  <a:pt x="19" y="102"/>
                  <a:pt x="19" y="107"/>
                </a:cubicBezTo>
                <a:cubicBezTo>
                  <a:pt x="19" y="115"/>
                  <a:pt x="20" y="122"/>
                  <a:pt x="23" y="129"/>
                </a:cubicBezTo>
                <a:cubicBezTo>
                  <a:pt x="26" y="135"/>
                  <a:pt x="30" y="140"/>
                  <a:pt x="36" y="144"/>
                </a:cubicBezTo>
                <a:cubicBezTo>
                  <a:pt x="41" y="148"/>
                  <a:pt x="47" y="150"/>
                  <a:pt x="54" y="15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8" name=""/>
          <p:cNvSpPr/>
          <p:nvPr/>
        </p:nvSpPr>
        <p:spPr>
          <a:xfrm>
            <a:off x="1390680" y="4738680"/>
            <a:ext cx="55440" cy="79920"/>
          </a:xfrm>
          <a:custGeom>
            <a:avLst/>
            <a:gdLst/>
            <a:ahLst/>
            <a:rect l="0" t="0" r="r" b="b"/>
            <a:pathLst>
              <a:path w="154" h="222">
                <a:moveTo>
                  <a:pt x="0" y="0"/>
                </a:moveTo>
                <a:lnTo>
                  <a:pt x="63" y="0"/>
                </a:lnTo>
                <a:cubicBezTo>
                  <a:pt x="93" y="0"/>
                  <a:pt x="114" y="4"/>
                  <a:pt x="127" y="13"/>
                </a:cubicBezTo>
                <a:cubicBezTo>
                  <a:pt x="140" y="22"/>
                  <a:pt x="147" y="36"/>
                  <a:pt x="147" y="55"/>
                </a:cubicBezTo>
                <a:cubicBezTo>
                  <a:pt x="147" y="68"/>
                  <a:pt x="143" y="79"/>
                  <a:pt x="136" y="87"/>
                </a:cubicBezTo>
                <a:cubicBezTo>
                  <a:pt x="129" y="96"/>
                  <a:pt x="118" y="101"/>
                  <a:pt x="104" y="104"/>
                </a:cubicBezTo>
                <a:lnTo>
                  <a:pt x="104" y="105"/>
                </a:lnTo>
                <a:cubicBezTo>
                  <a:pt x="137" y="111"/>
                  <a:pt x="154" y="129"/>
                  <a:pt x="154" y="158"/>
                </a:cubicBezTo>
                <a:cubicBezTo>
                  <a:pt x="154" y="178"/>
                  <a:pt x="148" y="193"/>
                  <a:pt x="134" y="204"/>
                </a:cubicBezTo>
                <a:cubicBezTo>
                  <a:pt x="121" y="216"/>
                  <a:pt x="102" y="222"/>
                  <a:pt x="78" y="222"/>
                </a:cubicBezTo>
                <a:lnTo>
                  <a:pt x="0" y="222"/>
                </a:lnTo>
                <a:lnTo>
                  <a:pt x="0" y="0"/>
                </a:lnTo>
                <a:moveTo>
                  <a:pt x="26" y="95"/>
                </a:moveTo>
                <a:lnTo>
                  <a:pt x="69" y="95"/>
                </a:lnTo>
                <a:cubicBezTo>
                  <a:pt x="87" y="95"/>
                  <a:pt x="100" y="92"/>
                  <a:pt x="108" y="86"/>
                </a:cubicBezTo>
                <a:cubicBezTo>
                  <a:pt x="116" y="80"/>
                  <a:pt x="120" y="71"/>
                  <a:pt x="120" y="57"/>
                </a:cubicBezTo>
                <a:cubicBezTo>
                  <a:pt x="120" y="45"/>
                  <a:pt x="116" y="36"/>
                  <a:pt x="107" y="31"/>
                </a:cubicBezTo>
                <a:cubicBezTo>
                  <a:pt x="98" y="25"/>
                  <a:pt x="84" y="22"/>
                  <a:pt x="64" y="22"/>
                </a:cubicBezTo>
                <a:lnTo>
                  <a:pt x="26" y="22"/>
                </a:lnTo>
                <a:lnTo>
                  <a:pt x="26" y="95"/>
                </a:lnTo>
                <a:moveTo>
                  <a:pt x="26" y="116"/>
                </a:moveTo>
                <a:lnTo>
                  <a:pt x="26" y="199"/>
                </a:lnTo>
                <a:lnTo>
                  <a:pt x="73" y="199"/>
                </a:lnTo>
                <a:cubicBezTo>
                  <a:pt x="91" y="199"/>
                  <a:pt x="104" y="196"/>
                  <a:pt x="113" y="189"/>
                </a:cubicBezTo>
                <a:cubicBezTo>
                  <a:pt x="122" y="182"/>
                  <a:pt x="127" y="171"/>
                  <a:pt x="127" y="156"/>
                </a:cubicBezTo>
                <a:cubicBezTo>
                  <a:pt x="127" y="143"/>
                  <a:pt x="122" y="133"/>
                  <a:pt x="113" y="126"/>
                </a:cubicBezTo>
                <a:cubicBezTo>
                  <a:pt x="104" y="120"/>
                  <a:pt x="90" y="116"/>
                  <a:pt x="71" y="116"/>
                </a:cubicBezTo>
                <a:lnTo>
                  <a:pt x="26" y="1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69" name=""/>
          <p:cNvSpPr/>
          <p:nvPr/>
        </p:nvSpPr>
        <p:spPr>
          <a:xfrm>
            <a:off x="1457280" y="4757760"/>
            <a:ext cx="48240" cy="61920"/>
          </a:xfrm>
          <a:custGeom>
            <a:avLst/>
            <a:gdLst/>
            <a:ahLst/>
            <a:rect l="0" t="0" r="r" b="b"/>
            <a:pathLst>
              <a:path w="134" h="172">
                <a:moveTo>
                  <a:pt x="115" y="169"/>
                </a:moveTo>
                <a:lnTo>
                  <a:pt x="110" y="145"/>
                </a:lnTo>
                <a:lnTo>
                  <a:pt x="109" y="145"/>
                </a:lnTo>
                <a:cubicBezTo>
                  <a:pt x="100" y="156"/>
                  <a:pt x="92" y="163"/>
                  <a:pt x="84" y="167"/>
                </a:cubicBezTo>
                <a:cubicBezTo>
                  <a:pt x="76" y="170"/>
                  <a:pt x="66" y="172"/>
                  <a:pt x="53" y="172"/>
                </a:cubicBezTo>
                <a:cubicBezTo>
                  <a:pt x="37" y="172"/>
                  <a:pt x="24" y="168"/>
                  <a:pt x="14" y="159"/>
                </a:cubicBezTo>
                <a:cubicBezTo>
                  <a:pt x="4" y="151"/>
                  <a:pt x="0" y="139"/>
                  <a:pt x="0" y="123"/>
                </a:cubicBezTo>
                <a:cubicBezTo>
                  <a:pt x="0" y="90"/>
                  <a:pt x="27" y="72"/>
                  <a:pt x="81" y="71"/>
                </a:cubicBezTo>
                <a:lnTo>
                  <a:pt x="109" y="70"/>
                </a:lnTo>
                <a:lnTo>
                  <a:pt x="109" y="59"/>
                </a:lnTo>
                <a:cubicBezTo>
                  <a:pt x="109" y="46"/>
                  <a:pt x="106" y="36"/>
                  <a:pt x="101" y="30"/>
                </a:cubicBezTo>
                <a:cubicBezTo>
                  <a:pt x="95" y="23"/>
                  <a:pt x="86" y="20"/>
                  <a:pt x="74" y="20"/>
                </a:cubicBezTo>
                <a:cubicBezTo>
                  <a:pt x="60" y="20"/>
                  <a:pt x="44" y="25"/>
                  <a:pt x="27" y="33"/>
                </a:cubicBezTo>
                <a:lnTo>
                  <a:pt x="19" y="14"/>
                </a:lnTo>
                <a:cubicBezTo>
                  <a:pt x="27" y="9"/>
                  <a:pt x="36" y="6"/>
                  <a:pt x="46" y="3"/>
                </a:cubicBezTo>
                <a:cubicBezTo>
                  <a:pt x="56" y="1"/>
                  <a:pt x="66" y="0"/>
                  <a:pt x="75" y="0"/>
                </a:cubicBezTo>
                <a:cubicBezTo>
                  <a:pt x="95" y="0"/>
                  <a:pt x="110" y="4"/>
                  <a:pt x="119" y="13"/>
                </a:cubicBezTo>
                <a:cubicBezTo>
                  <a:pt x="129" y="21"/>
                  <a:pt x="134" y="36"/>
                  <a:pt x="134" y="56"/>
                </a:cubicBezTo>
                <a:lnTo>
                  <a:pt x="134" y="169"/>
                </a:lnTo>
                <a:lnTo>
                  <a:pt x="115" y="169"/>
                </a:lnTo>
                <a:moveTo>
                  <a:pt x="58" y="151"/>
                </a:moveTo>
                <a:cubicBezTo>
                  <a:pt x="74" y="151"/>
                  <a:pt x="86" y="147"/>
                  <a:pt x="95" y="138"/>
                </a:cubicBezTo>
                <a:cubicBezTo>
                  <a:pt x="104" y="130"/>
                  <a:pt x="108" y="118"/>
                  <a:pt x="108" y="102"/>
                </a:cubicBezTo>
                <a:lnTo>
                  <a:pt x="108" y="88"/>
                </a:lnTo>
                <a:lnTo>
                  <a:pt x="83" y="89"/>
                </a:lnTo>
                <a:cubicBezTo>
                  <a:pt x="63" y="89"/>
                  <a:pt x="49" y="92"/>
                  <a:pt x="40" y="98"/>
                </a:cubicBezTo>
                <a:cubicBezTo>
                  <a:pt x="31" y="103"/>
                  <a:pt x="27" y="112"/>
                  <a:pt x="27" y="123"/>
                </a:cubicBezTo>
                <a:cubicBezTo>
                  <a:pt x="27" y="133"/>
                  <a:pt x="30" y="139"/>
                  <a:pt x="35" y="144"/>
                </a:cubicBezTo>
                <a:cubicBezTo>
                  <a:pt x="41" y="149"/>
                  <a:pt x="48" y="151"/>
                  <a:pt x="58" y="15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0" name=""/>
          <p:cNvSpPr/>
          <p:nvPr/>
        </p:nvSpPr>
        <p:spPr>
          <a:xfrm>
            <a:off x="1520280" y="4757400"/>
            <a:ext cx="43560" cy="62280"/>
          </a:xfrm>
          <a:custGeom>
            <a:avLst/>
            <a:gdLst/>
            <a:ahLst/>
            <a:rect l="0" t="0" r="r" b="b"/>
            <a:pathLst>
              <a:path w="121" h="173">
                <a:moveTo>
                  <a:pt x="77" y="173"/>
                </a:moveTo>
                <a:cubicBezTo>
                  <a:pt x="53" y="173"/>
                  <a:pt x="34" y="166"/>
                  <a:pt x="21" y="151"/>
                </a:cubicBezTo>
                <a:cubicBezTo>
                  <a:pt x="8" y="136"/>
                  <a:pt x="0" y="115"/>
                  <a:pt x="0" y="88"/>
                </a:cubicBezTo>
                <a:cubicBezTo>
                  <a:pt x="0" y="60"/>
                  <a:pt x="8" y="39"/>
                  <a:pt x="21" y="23"/>
                </a:cubicBezTo>
                <a:cubicBezTo>
                  <a:pt x="34" y="8"/>
                  <a:pt x="54" y="0"/>
                  <a:pt x="78" y="0"/>
                </a:cubicBezTo>
                <a:cubicBezTo>
                  <a:pt x="86" y="0"/>
                  <a:pt x="94" y="1"/>
                  <a:pt x="102" y="3"/>
                </a:cubicBezTo>
                <a:cubicBezTo>
                  <a:pt x="110" y="5"/>
                  <a:pt x="116" y="7"/>
                  <a:pt x="121" y="9"/>
                </a:cubicBezTo>
                <a:lnTo>
                  <a:pt x="113" y="30"/>
                </a:lnTo>
                <a:cubicBezTo>
                  <a:pt x="108" y="28"/>
                  <a:pt x="102" y="26"/>
                  <a:pt x="95" y="25"/>
                </a:cubicBezTo>
                <a:cubicBezTo>
                  <a:pt x="89" y="23"/>
                  <a:pt x="83" y="22"/>
                  <a:pt x="78" y="22"/>
                </a:cubicBezTo>
                <a:cubicBezTo>
                  <a:pt x="44" y="22"/>
                  <a:pt x="27" y="45"/>
                  <a:pt x="27" y="88"/>
                </a:cubicBezTo>
                <a:cubicBezTo>
                  <a:pt x="27" y="108"/>
                  <a:pt x="31" y="124"/>
                  <a:pt x="39" y="135"/>
                </a:cubicBezTo>
                <a:cubicBezTo>
                  <a:pt x="48" y="146"/>
                  <a:pt x="60" y="151"/>
                  <a:pt x="76" y="151"/>
                </a:cubicBezTo>
                <a:cubicBezTo>
                  <a:pt x="90" y="151"/>
                  <a:pt x="104" y="148"/>
                  <a:pt x="119" y="142"/>
                </a:cubicBezTo>
                <a:lnTo>
                  <a:pt x="119" y="164"/>
                </a:lnTo>
                <a:cubicBezTo>
                  <a:pt x="107" y="170"/>
                  <a:pt x="93" y="173"/>
                  <a:pt x="77" y="17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1" name=""/>
          <p:cNvSpPr/>
          <p:nvPr/>
        </p:nvSpPr>
        <p:spPr>
          <a:xfrm>
            <a:off x="1576800" y="4733640"/>
            <a:ext cx="48240" cy="84960"/>
          </a:xfrm>
          <a:custGeom>
            <a:avLst/>
            <a:gdLst/>
            <a:ahLst/>
            <a:rect l="0" t="0" r="r" b="b"/>
            <a:pathLst>
              <a:path w="134" h="236">
                <a:moveTo>
                  <a:pt x="25" y="151"/>
                </a:moveTo>
                <a:cubicBezTo>
                  <a:pt x="29" y="145"/>
                  <a:pt x="36" y="137"/>
                  <a:pt x="46" y="126"/>
                </a:cubicBezTo>
                <a:lnTo>
                  <a:pt x="99" y="69"/>
                </a:lnTo>
                <a:lnTo>
                  <a:pt x="129" y="69"/>
                </a:lnTo>
                <a:lnTo>
                  <a:pt x="62" y="141"/>
                </a:lnTo>
                <a:lnTo>
                  <a:pt x="134" y="236"/>
                </a:lnTo>
                <a:lnTo>
                  <a:pt x="103" y="236"/>
                </a:lnTo>
                <a:lnTo>
                  <a:pt x="45" y="158"/>
                </a:lnTo>
                <a:lnTo>
                  <a:pt x="25" y="174"/>
                </a:lnTo>
                <a:lnTo>
                  <a:pt x="25" y="236"/>
                </a:lnTo>
                <a:lnTo>
                  <a:pt x="0" y="236"/>
                </a:lnTo>
                <a:lnTo>
                  <a:pt x="0" y="0"/>
                </a:lnTo>
                <a:lnTo>
                  <a:pt x="25" y="0"/>
                </a:lnTo>
                <a:lnTo>
                  <a:pt x="25" y="124"/>
                </a:lnTo>
                <a:cubicBezTo>
                  <a:pt x="25" y="131"/>
                  <a:pt x="24" y="140"/>
                  <a:pt x="23" y="151"/>
                </a:cubicBezTo>
                <a:lnTo>
                  <a:pt x="25" y="1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2" name=""/>
          <p:cNvSpPr/>
          <p:nvPr/>
        </p:nvSpPr>
        <p:spPr>
          <a:xfrm>
            <a:off x="1631880" y="4757400"/>
            <a:ext cx="51120" cy="62280"/>
          </a:xfrm>
          <a:custGeom>
            <a:avLst/>
            <a:gdLst/>
            <a:ahLst/>
            <a:rect l="0" t="0" r="r" b="b"/>
            <a:pathLst>
              <a:path w="142" h="173">
                <a:moveTo>
                  <a:pt x="81" y="173"/>
                </a:moveTo>
                <a:cubicBezTo>
                  <a:pt x="56" y="173"/>
                  <a:pt x="37" y="166"/>
                  <a:pt x="22" y="151"/>
                </a:cubicBezTo>
                <a:cubicBezTo>
                  <a:pt x="7" y="136"/>
                  <a:pt x="0" y="115"/>
                  <a:pt x="0" y="89"/>
                </a:cubicBezTo>
                <a:cubicBezTo>
                  <a:pt x="0" y="62"/>
                  <a:pt x="7" y="41"/>
                  <a:pt x="21" y="24"/>
                </a:cubicBezTo>
                <a:cubicBezTo>
                  <a:pt x="34" y="8"/>
                  <a:pt x="52" y="0"/>
                  <a:pt x="74" y="0"/>
                </a:cubicBezTo>
                <a:cubicBezTo>
                  <a:pt x="95" y="0"/>
                  <a:pt x="111" y="7"/>
                  <a:pt x="123" y="21"/>
                </a:cubicBezTo>
                <a:cubicBezTo>
                  <a:pt x="136" y="34"/>
                  <a:pt x="142" y="53"/>
                  <a:pt x="142" y="76"/>
                </a:cubicBezTo>
                <a:lnTo>
                  <a:pt x="142" y="92"/>
                </a:lnTo>
                <a:lnTo>
                  <a:pt x="27" y="92"/>
                </a:lnTo>
                <a:cubicBezTo>
                  <a:pt x="28" y="111"/>
                  <a:pt x="33" y="126"/>
                  <a:pt x="42" y="136"/>
                </a:cubicBezTo>
                <a:cubicBezTo>
                  <a:pt x="51" y="146"/>
                  <a:pt x="65" y="151"/>
                  <a:pt x="82" y="151"/>
                </a:cubicBezTo>
                <a:cubicBezTo>
                  <a:pt x="99" y="151"/>
                  <a:pt x="117" y="147"/>
                  <a:pt x="134" y="140"/>
                </a:cubicBezTo>
                <a:lnTo>
                  <a:pt x="134" y="162"/>
                </a:lnTo>
                <a:cubicBezTo>
                  <a:pt x="126" y="166"/>
                  <a:pt x="117" y="169"/>
                  <a:pt x="109" y="170"/>
                </a:cubicBezTo>
                <a:cubicBezTo>
                  <a:pt x="101" y="172"/>
                  <a:pt x="92" y="173"/>
                  <a:pt x="81" y="173"/>
                </a:cubicBezTo>
                <a:moveTo>
                  <a:pt x="74" y="21"/>
                </a:moveTo>
                <a:cubicBezTo>
                  <a:pt x="60" y="21"/>
                  <a:pt x="50" y="26"/>
                  <a:pt x="42" y="34"/>
                </a:cubicBezTo>
                <a:cubicBezTo>
                  <a:pt x="34" y="44"/>
                  <a:pt x="29" y="56"/>
                  <a:pt x="28" y="71"/>
                </a:cubicBezTo>
                <a:lnTo>
                  <a:pt x="115" y="71"/>
                </a:lnTo>
                <a:cubicBezTo>
                  <a:pt x="115" y="55"/>
                  <a:pt x="111" y="43"/>
                  <a:pt x="104" y="34"/>
                </a:cubicBezTo>
                <a:cubicBezTo>
                  <a:pt x="97" y="26"/>
                  <a:pt x="87" y="21"/>
                  <a:pt x="74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3" name=""/>
          <p:cNvSpPr/>
          <p:nvPr/>
        </p:nvSpPr>
        <p:spPr>
          <a:xfrm>
            <a:off x="1697760" y="4757400"/>
            <a:ext cx="50400" cy="61200"/>
          </a:xfrm>
          <a:custGeom>
            <a:avLst/>
            <a:gdLst/>
            <a:ahLst/>
            <a:rect l="0" t="0" r="r" b="b"/>
            <a:pathLst>
              <a:path w="140" h="170">
                <a:moveTo>
                  <a:pt x="115" y="170"/>
                </a:moveTo>
                <a:lnTo>
                  <a:pt x="115" y="62"/>
                </a:lnTo>
                <a:cubicBezTo>
                  <a:pt x="115" y="48"/>
                  <a:pt x="112" y="38"/>
                  <a:pt x="106" y="32"/>
                </a:cubicBezTo>
                <a:cubicBezTo>
                  <a:pt x="100" y="25"/>
                  <a:pt x="90" y="22"/>
                  <a:pt x="77" y="22"/>
                </a:cubicBezTo>
                <a:cubicBezTo>
                  <a:pt x="59" y="22"/>
                  <a:pt x="47" y="26"/>
                  <a:pt x="38" y="36"/>
                </a:cubicBezTo>
                <a:cubicBezTo>
                  <a:pt x="30" y="45"/>
                  <a:pt x="26" y="60"/>
                  <a:pt x="26" y="82"/>
                </a:cubicBezTo>
                <a:lnTo>
                  <a:pt x="26" y="170"/>
                </a:lnTo>
                <a:lnTo>
                  <a:pt x="0" y="170"/>
                </a:lnTo>
                <a:lnTo>
                  <a:pt x="0" y="3"/>
                </a:lnTo>
                <a:lnTo>
                  <a:pt x="21" y="3"/>
                </a:lnTo>
                <a:lnTo>
                  <a:pt x="25" y="26"/>
                </a:lnTo>
                <a:lnTo>
                  <a:pt x="26" y="26"/>
                </a:lnTo>
                <a:cubicBezTo>
                  <a:pt x="31" y="18"/>
                  <a:pt x="38" y="12"/>
                  <a:pt x="49" y="7"/>
                </a:cubicBezTo>
                <a:cubicBezTo>
                  <a:pt x="58" y="3"/>
                  <a:pt x="68" y="0"/>
                  <a:pt x="80" y="0"/>
                </a:cubicBezTo>
                <a:cubicBezTo>
                  <a:pt x="100" y="0"/>
                  <a:pt x="115" y="5"/>
                  <a:pt x="125" y="15"/>
                </a:cubicBezTo>
                <a:cubicBezTo>
                  <a:pt x="135" y="24"/>
                  <a:pt x="140" y="40"/>
                  <a:pt x="140" y="61"/>
                </a:cubicBezTo>
                <a:lnTo>
                  <a:pt x="140" y="170"/>
                </a:lnTo>
                <a:lnTo>
                  <a:pt x="115" y="17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4" name=""/>
          <p:cNvSpPr/>
          <p:nvPr/>
        </p:nvSpPr>
        <p:spPr>
          <a:xfrm>
            <a:off x="1762920" y="4733640"/>
            <a:ext cx="52920" cy="86040"/>
          </a:xfrm>
          <a:custGeom>
            <a:avLst/>
            <a:gdLst/>
            <a:ahLst/>
            <a:rect l="0" t="0" r="r" b="b"/>
            <a:pathLst>
              <a:path w="147" h="239">
                <a:moveTo>
                  <a:pt x="124" y="214"/>
                </a:moveTo>
                <a:lnTo>
                  <a:pt x="122" y="214"/>
                </a:lnTo>
                <a:cubicBezTo>
                  <a:pt x="111" y="231"/>
                  <a:pt x="92" y="239"/>
                  <a:pt x="69" y="239"/>
                </a:cubicBezTo>
                <a:cubicBezTo>
                  <a:pt x="47" y="239"/>
                  <a:pt x="31" y="232"/>
                  <a:pt x="18" y="217"/>
                </a:cubicBezTo>
                <a:cubicBezTo>
                  <a:pt x="6" y="202"/>
                  <a:pt x="0" y="181"/>
                  <a:pt x="0" y="154"/>
                </a:cubicBezTo>
                <a:cubicBezTo>
                  <a:pt x="0" y="126"/>
                  <a:pt x="6" y="105"/>
                  <a:pt x="19" y="90"/>
                </a:cubicBezTo>
                <a:cubicBezTo>
                  <a:pt x="31" y="75"/>
                  <a:pt x="48" y="67"/>
                  <a:pt x="69" y="67"/>
                </a:cubicBezTo>
                <a:cubicBezTo>
                  <a:pt x="92" y="67"/>
                  <a:pt x="110" y="75"/>
                  <a:pt x="122" y="92"/>
                </a:cubicBezTo>
                <a:lnTo>
                  <a:pt x="124" y="92"/>
                </a:lnTo>
                <a:lnTo>
                  <a:pt x="123" y="80"/>
                </a:lnTo>
                <a:lnTo>
                  <a:pt x="122" y="68"/>
                </a:lnTo>
                <a:lnTo>
                  <a:pt x="122" y="0"/>
                </a:lnTo>
                <a:lnTo>
                  <a:pt x="147" y="0"/>
                </a:lnTo>
                <a:lnTo>
                  <a:pt x="147" y="236"/>
                </a:lnTo>
                <a:lnTo>
                  <a:pt x="127" y="236"/>
                </a:lnTo>
                <a:lnTo>
                  <a:pt x="124" y="214"/>
                </a:lnTo>
                <a:moveTo>
                  <a:pt x="72" y="218"/>
                </a:moveTo>
                <a:cubicBezTo>
                  <a:pt x="89" y="218"/>
                  <a:pt x="102" y="213"/>
                  <a:pt x="111" y="204"/>
                </a:cubicBezTo>
                <a:cubicBezTo>
                  <a:pt x="118" y="195"/>
                  <a:pt x="122" y="180"/>
                  <a:pt x="122" y="159"/>
                </a:cubicBezTo>
                <a:lnTo>
                  <a:pt x="122" y="154"/>
                </a:lnTo>
                <a:cubicBezTo>
                  <a:pt x="122" y="130"/>
                  <a:pt x="118" y="113"/>
                  <a:pt x="110" y="103"/>
                </a:cubicBezTo>
                <a:cubicBezTo>
                  <a:pt x="102" y="93"/>
                  <a:pt x="89" y="88"/>
                  <a:pt x="72" y="88"/>
                </a:cubicBezTo>
                <a:cubicBezTo>
                  <a:pt x="57" y="88"/>
                  <a:pt x="46" y="94"/>
                  <a:pt x="38" y="106"/>
                </a:cubicBezTo>
                <a:cubicBezTo>
                  <a:pt x="30" y="117"/>
                  <a:pt x="26" y="133"/>
                  <a:pt x="26" y="154"/>
                </a:cubicBezTo>
                <a:cubicBezTo>
                  <a:pt x="26" y="175"/>
                  <a:pt x="30" y="191"/>
                  <a:pt x="38" y="202"/>
                </a:cubicBezTo>
                <a:cubicBezTo>
                  <a:pt x="46" y="213"/>
                  <a:pt x="57" y="218"/>
                  <a:pt x="72" y="2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5" name=""/>
          <p:cNvSpPr/>
          <p:nvPr/>
        </p:nvSpPr>
        <p:spPr>
          <a:xfrm>
            <a:off x="1865160" y="4738680"/>
            <a:ext cx="50760" cy="79920"/>
          </a:xfrm>
          <a:custGeom>
            <a:avLst/>
            <a:gdLst/>
            <a:ahLst/>
            <a:rect l="0" t="0" r="r" b="b"/>
            <a:pathLst>
              <a:path w="141" h="222">
                <a:moveTo>
                  <a:pt x="141" y="64"/>
                </a:moveTo>
                <a:cubicBezTo>
                  <a:pt x="141" y="87"/>
                  <a:pt x="133" y="104"/>
                  <a:pt x="118" y="116"/>
                </a:cubicBezTo>
                <a:cubicBezTo>
                  <a:pt x="103" y="128"/>
                  <a:pt x="81" y="134"/>
                  <a:pt x="52" y="134"/>
                </a:cubicBezTo>
                <a:lnTo>
                  <a:pt x="26" y="134"/>
                </a:lnTo>
                <a:lnTo>
                  <a:pt x="26" y="222"/>
                </a:lnTo>
                <a:lnTo>
                  <a:pt x="0" y="222"/>
                </a:lnTo>
                <a:lnTo>
                  <a:pt x="0" y="0"/>
                </a:lnTo>
                <a:lnTo>
                  <a:pt x="57" y="0"/>
                </a:lnTo>
                <a:cubicBezTo>
                  <a:pt x="113" y="0"/>
                  <a:pt x="141" y="21"/>
                  <a:pt x="141" y="64"/>
                </a:cubicBezTo>
                <a:moveTo>
                  <a:pt x="26" y="112"/>
                </a:moveTo>
                <a:lnTo>
                  <a:pt x="49" y="112"/>
                </a:lnTo>
                <a:cubicBezTo>
                  <a:pt x="73" y="112"/>
                  <a:pt x="89" y="108"/>
                  <a:pt x="99" y="101"/>
                </a:cubicBezTo>
                <a:cubicBezTo>
                  <a:pt x="109" y="94"/>
                  <a:pt x="114" y="82"/>
                  <a:pt x="114" y="66"/>
                </a:cubicBezTo>
                <a:cubicBezTo>
                  <a:pt x="114" y="51"/>
                  <a:pt x="110" y="40"/>
                  <a:pt x="100" y="33"/>
                </a:cubicBezTo>
                <a:cubicBezTo>
                  <a:pt x="91" y="26"/>
                  <a:pt x="76" y="22"/>
                  <a:pt x="54" y="22"/>
                </a:cubicBezTo>
                <a:lnTo>
                  <a:pt x="26" y="22"/>
                </a:lnTo>
                <a:lnTo>
                  <a:pt x="26" y="11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6" name=""/>
          <p:cNvSpPr/>
          <p:nvPr/>
        </p:nvSpPr>
        <p:spPr>
          <a:xfrm>
            <a:off x="1927440" y="4757400"/>
            <a:ext cx="55440" cy="62280"/>
          </a:xfrm>
          <a:custGeom>
            <a:avLst/>
            <a:gdLst/>
            <a:ahLst/>
            <a:rect l="0" t="0" r="r" b="b"/>
            <a:pathLst>
              <a:path w="154" h="173">
                <a:moveTo>
                  <a:pt x="154" y="87"/>
                </a:moveTo>
                <a:cubicBezTo>
                  <a:pt x="154" y="114"/>
                  <a:pt x="147" y="135"/>
                  <a:pt x="133" y="150"/>
                </a:cubicBezTo>
                <a:cubicBezTo>
                  <a:pt x="120" y="165"/>
                  <a:pt x="101" y="173"/>
                  <a:pt x="77" y="173"/>
                </a:cubicBezTo>
                <a:cubicBezTo>
                  <a:pt x="62" y="173"/>
                  <a:pt x="49" y="170"/>
                  <a:pt x="36" y="163"/>
                </a:cubicBezTo>
                <a:cubicBezTo>
                  <a:pt x="25" y="156"/>
                  <a:pt x="16" y="146"/>
                  <a:pt x="10" y="133"/>
                </a:cubicBezTo>
                <a:cubicBezTo>
                  <a:pt x="4" y="120"/>
                  <a:pt x="0" y="104"/>
                  <a:pt x="0" y="87"/>
                </a:cubicBezTo>
                <a:cubicBezTo>
                  <a:pt x="0" y="60"/>
                  <a:pt x="7" y="39"/>
                  <a:pt x="21" y="23"/>
                </a:cubicBezTo>
                <a:cubicBezTo>
                  <a:pt x="34" y="8"/>
                  <a:pt x="54" y="0"/>
                  <a:pt x="78" y="0"/>
                </a:cubicBezTo>
                <a:cubicBezTo>
                  <a:pt x="101" y="0"/>
                  <a:pt x="120" y="8"/>
                  <a:pt x="133" y="23"/>
                </a:cubicBezTo>
                <a:cubicBezTo>
                  <a:pt x="147" y="40"/>
                  <a:pt x="154" y="61"/>
                  <a:pt x="154" y="87"/>
                </a:cubicBezTo>
                <a:moveTo>
                  <a:pt x="26" y="87"/>
                </a:moveTo>
                <a:cubicBezTo>
                  <a:pt x="26" y="108"/>
                  <a:pt x="31" y="124"/>
                  <a:pt x="39" y="135"/>
                </a:cubicBezTo>
                <a:cubicBezTo>
                  <a:pt x="49" y="146"/>
                  <a:pt x="61" y="152"/>
                  <a:pt x="78" y="152"/>
                </a:cubicBezTo>
                <a:cubicBezTo>
                  <a:pt x="94" y="152"/>
                  <a:pt x="106" y="147"/>
                  <a:pt x="115" y="136"/>
                </a:cubicBezTo>
                <a:cubicBezTo>
                  <a:pt x="123" y="124"/>
                  <a:pt x="128" y="108"/>
                  <a:pt x="128" y="87"/>
                </a:cubicBezTo>
                <a:cubicBezTo>
                  <a:pt x="128" y="66"/>
                  <a:pt x="123" y="50"/>
                  <a:pt x="115" y="39"/>
                </a:cubicBezTo>
                <a:cubicBezTo>
                  <a:pt x="106" y="27"/>
                  <a:pt x="94" y="22"/>
                  <a:pt x="77" y="22"/>
                </a:cubicBezTo>
                <a:cubicBezTo>
                  <a:pt x="61" y="22"/>
                  <a:pt x="48" y="27"/>
                  <a:pt x="39" y="39"/>
                </a:cubicBezTo>
                <a:cubicBezTo>
                  <a:pt x="31" y="50"/>
                  <a:pt x="26" y="66"/>
                  <a:pt x="26" y="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7" name=""/>
          <p:cNvSpPr/>
          <p:nvPr/>
        </p:nvSpPr>
        <p:spPr>
          <a:xfrm>
            <a:off x="1995120" y="4733640"/>
            <a:ext cx="52560" cy="86040"/>
          </a:xfrm>
          <a:custGeom>
            <a:avLst/>
            <a:gdLst/>
            <a:ahLst/>
            <a:rect l="0" t="0" r="r" b="b"/>
            <a:pathLst>
              <a:path w="146" h="239">
                <a:moveTo>
                  <a:pt x="123" y="214"/>
                </a:moveTo>
                <a:lnTo>
                  <a:pt x="121" y="214"/>
                </a:lnTo>
                <a:cubicBezTo>
                  <a:pt x="110" y="231"/>
                  <a:pt x="92" y="239"/>
                  <a:pt x="69" y="239"/>
                </a:cubicBezTo>
                <a:cubicBezTo>
                  <a:pt x="48" y="239"/>
                  <a:pt x="30" y="232"/>
                  <a:pt x="18" y="217"/>
                </a:cubicBezTo>
                <a:cubicBezTo>
                  <a:pt x="6" y="202"/>
                  <a:pt x="0" y="181"/>
                  <a:pt x="0" y="154"/>
                </a:cubicBezTo>
                <a:cubicBezTo>
                  <a:pt x="0" y="126"/>
                  <a:pt x="6" y="105"/>
                  <a:pt x="18" y="90"/>
                </a:cubicBezTo>
                <a:cubicBezTo>
                  <a:pt x="30" y="75"/>
                  <a:pt x="48" y="67"/>
                  <a:pt x="69" y="67"/>
                </a:cubicBezTo>
                <a:cubicBezTo>
                  <a:pt x="92" y="67"/>
                  <a:pt x="109" y="75"/>
                  <a:pt x="121" y="92"/>
                </a:cubicBezTo>
                <a:lnTo>
                  <a:pt x="123" y="92"/>
                </a:lnTo>
                <a:lnTo>
                  <a:pt x="122" y="80"/>
                </a:lnTo>
                <a:lnTo>
                  <a:pt x="121" y="68"/>
                </a:lnTo>
                <a:lnTo>
                  <a:pt x="121" y="0"/>
                </a:lnTo>
                <a:lnTo>
                  <a:pt x="146" y="0"/>
                </a:lnTo>
                <a:lnTo>
                  <a:pt x="146" y="236"/>
                </a:lnTo>
                <a:lnTo>
                  <a:pt x="126" y="236"/>
                </a:lnTo>
                <a:lnTo>
                  <a:pt x="123" y="214"/>
                </a:lnTo>
                <a:moveTo>
                  <a:pt x="72" y="218"/>
                </a:moveTo>
                <a:cubicBezTo>
                  <a:pt x="90" y="218"/>
                  <a:pt x="102" y="213"/>
                  <a:pt x="110" y="204"/>
                </a:cubicBezTo>
                <a:cubicBezTo>
                  <a:pt x="117" y="195"/>
                  <a:pt x="121" y="180"/>
                  <a:pt x="121" y="159"/>
                </a:cubicBezTo>
                <a:lnTo>
                  <a:pt x="121" y="154"/>
                </a:lnTo>
                <a:cubicBezTo>
                  <a:pt x="121" y="130"/>
                  <a:pt x="117" y="113"/>
                  <a:pt x="110" y="103"/>
                </a:cubicBezTo>
                <a:cubicBezTo>
                  <a:pt x="102" y="93"/>
                  <a:pt x="89" y="88"/>
                  <a:pt x="72" y="88"/>
                </a:cubicBezTo>
                <a:cubicBezTo>
                  <a:pt x="57" y="88"/>
                  <a:pt x="46" y="94"/>
                  <a:pt x="37" y="106"/>
                </a:cubicBezTo>
                <a:cubicBezTo>
                  <a:pt x="29" y="117"/>
                  <a:pt x="26" y="133"/>
                  <a:pt x="26" y="154"/>
                </a:cubicBezTo>
                <a:cubicBezTo>
                  <a:pt x="26" y="175"/>
                  <a:pt x="29" y="191"/>
                  <a:pt x="37" y="202"/>
                </a:cubicBezTo>
                <a:cubicBezTo>
                  <a:pt x="46" y="213"/>
                  <a:pt x="57" y="218"/>
                  <a:pt x="72" y="2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8" name=""/>
          <p:cNvSpPr/>
          <p:nvPr/>
        </p:nvSpPr>
        <p:spPr>
          <a:xfrm>
            <a:off x="2091600" y="4737600"/>
            <a:ext cx="52560" cy="81000"/>
          </a:xfrm>
          <a:custGeom>
            <a:avLst/>
            <a:gdLst/>
            <a:ahLst/>
            <a:rect l="0" t="0" r="r" b="b"/>
            <a:pathLst>
              <a:path w="146" h="225">
                <a:moveTo>
                  <a:pt x="146" y="225"/>
                </a:moveTo>
                <a:lnTo>
                  <a:pt x="0" y="225"/>
                </a:lnTo>
                <a:lnTo>
                  <a:pt x="0" y="203"/>
                </a:lnTo>
                <a:lnTo>
                  <a:pt x="58" y="144"/>
                </a:lnTo>
                <a:cubicBezTo>
                  <a:pt x="77" y="126"/>
                  <a:pt x="88" y="113"/>
                  <a:pt x="94" y="105"/>
                </a:cubicBezTo>
                <a:cubicBezTo>
                  <a:pt x="100" y="98"/>
                  <a:pt x="104" y="90"/>
                  <a:pt x="107" y="83"/>
                </a:cubicBezTo>
                <a:cubicBezTo>
                  <a:pt x="110" y="76"/>
                  <a:pt x="111" y="68"/>
                  <a:pt x="111" y="60"/>
                </a:cubicBezTo>
                <a:cubicBezTo>
                  <a:pt x="111" y="48"/>
                  <a:pt x="107" y="39"/>
                  <a:pt x="100" y="32"/>
                </a:cubicBezTo>
                <a:cubicBezTo>
                  <a:pt x="93" y="25"/>
                  <a:pt x="83" y="21"/>
                  <a:pt x="70" y="21"/>
                </a:cubicBezTo>
                <a:cubicBezTo>
                  <a:pt x="60" y="21"/>
                  <a:pt x="52" y="23"/>
                  <a:pt x="43" y="26"/>
                </a:cubicBezTo>
                <a:cubicBezTo>
                  <a:pt x="35" y="29"/>
                  <a:pt x="26" y="34"/>
                  <a:pt x="16" y="42"/>
                </a:cubicBezTo>
                <a:lnTo>
                  <a:pt x="3" y="25"/>
                </a:lnTo>
                <a:cubicBezTo>
                  <a:pt x="23" y="8"/>
                  <a:pt x="45" y="0"/>
                  <a:pt x="70" y="0"/>
                </a:cubicBezTo>
                <a:cubicBezTo>
                  <a:pt x="91" y="0"/>
                  <a:pt x="107" y="5"/>
                  <a:pt x="119" y="16"/>
                </a:cubicBezTo>
                <a:cubicBezTo>
                  <a:pt x="131" y="26"/>
                  <a:pt x="137" y="41"/>
                  <a:pt x="137" y="59"/>
                </a:cubicBezTo>
                <a:cubicBezTo>
                  <a:pt x="137" y="73"/>
                  <a:pt x="133" y="86"/>
                  <a:pt x="125" y="100"/>
                </a:cubicBezTo>
                <a:cubicBezTo>
                  <a:pt x="117" y="114"/>
                  <a:pt x="102" y="131"/>
                  <a:pt x="81" y="152"/>
                </a:cubicBezTo>
                <a:lnTo>
                  <a:pt x="31" y="201"/>
                </a:lnTo>
                <a:lnTo>
                  <a:pt x="31" y="202"/>
                </a:lnTo>
                <a:lnTo>
                  <a:pt x="146" y="202"/>
                </a:lnTo>
                <a:lnTo>
                  <a:pt x="146" y="22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79" name=""/>
          <p:cNvSpPr/>
          <p:nvPr/>
        </p:nvSpPr>
        <p:spPr>
          <a:xfrm>
            <a:off x="2332440" y="4699080"/>
            <a:ext cx="844920" cy="466560"/>
          </a:xfrm>
          <a:custGeom>
            <a:avLst/>
            <a:gdLst/>
            <a:ahLst/>
            <a:rect l="0" t="0" r="r" b="b"/>
            <a:pathLst>
              <a:path w="2347" h="1296">
                <a:moveTo>
                  <a:pt x="0" y="0"/>
                </a:moveTo>
                <a:lnTo>
                  <a:pt x="2347" y="0"/>
                </a:lnTo>
                <a:lnTo>
                  <a:pt x="2347" y="1296"/>
                </a:lnTo>
                <a:lnTo>
                  <a:pt x="0" y="1296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180" name=""/>
          <p:cNvSpPr/>
          <p:nvPr/>
        </p:nvSpPr>
        <p:spPr>
          <a:xfrm>
            <a:off x="2406960" y="4899600"/>
            <a:ext cx="6840" cy="61560"/>
          </a:xfrm>
          <a:custGeom>
            <a:avLst/>
            <a:gdLst/>
            <a:ahLst/>
            <a:rect l="0" t="0" r="r" b="b"/>
            <a:pathLst>
              <a:path w="19" h="171">
                <a:moveTo>
                  <a:pt x="0" y="0"/>
                </a:moveTo>
                <a:lnTo>
                  <a:pt x="19" y="0"/>
                </a:lnTo>
                <a:lnTo>
                  <a:pt x="19" y="171"/>
                </a:lnTo>
                <a:lnTo>
                  <a:pt x="0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1" name=""/>
          <p:cNvSpPr/>
          <p:nvPr/>
        </p:nvSpPr>
        <p:spPr>
          <a:xfrm>
            <a:off x="2423880" y="4916880"/>
            <a:ext cx="34920" cy="45000"/>
          </a:xfrm>
          <a:custGeom>
            <a:avLst/>
            <a:gdLst/>
            <a:ahLst/>
            <a:rect l="0" t="0" r="r" b="b"/>
            <a:pathLst>
              <a:path w="97" h="125">
                <a:moveTo>
                  <a:pt x="84" y="123"/>
                </a:moveTo>
                <a:lnTo>
                  <a:pt x="80" y="106"/>
                </a:lnTo>
                <a:lnTo>
                  <a:pt x="79" y="106"/>
                </a:lnTo>
                <a:cubicBezTo>
                  <a:pt x="73" y="113"/>
                  <a:pt x="68" y="118"/>
                  <a:pt x="62" y="121"/>
                </a:cubicBezTo>
                <a:cubicBezTo>
                  <a:pt x="56" y="124"/>
                  <a:pt x="48" y="125"/>
                  <a:pt x="39" y="125"/>
                </a:cubicBezTo>
                <a:cubicBezTo>
                  <a:pt x="26" y="125"/>
                  <a:pt x="17" y="122"/>
                  <a:pt x="10" y="116"/>
                </a:cubicBezTo>
                <a:cubicBezTo>
                  <a:pt x="4" y="110"/>
                  <a:pt x="0" y="101"/>
                  <a:pt x="0" y="90"/>
                </a:cubicBezTo>
                <a:cubicBezTo>
                  <a:pt x="0" y="65"/>
                  <a:pt x="20" y="52"/>
                  <a:pt x="59" y="51"/>
                </a:cubicBezTo>
                <a:lnTo>
                  <a:pt x="80" y="50"/>
                </a:lnTo>
                <a:lnTo>
                  <a:pt x="80" y="42"/>
                </a:lnTo>
                <a:cubicBezTo>
                  <a:pt x="80" y="33"/>
                  <a:pt x="78" y="26"/>
                  <a:pt x="74" y="22"/>
                </a:cubicBezTo>
                <a:cubicBezTo>
                  <a:pt x="70" y="17"/>
                  <a:pt x="63" y="15"/>
                  <a:pt x="54" y="15"/>
                </a:cubicBezTo>
                <a:cubicBezTo>
                  <a:pt x="44" y="15"/>
                  <a:pt x="32" y="18"/>
                  <a:pt x="19" y="24"/>
                </a:cubicBezTo>
                <a:lnTo>
                  <a:pt x="14" y="10"/>
                </a:lnTo>
                <a:cubicBezTo>
                  <a:pt x="20" y="7"/>
                  <a:pt x="26" y="5"/>
                  <a:pt x="33" y="3"/>
                </a:cubicBezTo>
                <a:cubicBezTo>
                  <a:pt x="41" y="1"/>
                  <a:pt x="48" y="0"/>
                  <a:pt x="55" y="0"/>
                </a:cubicBezTo>
                <a:cubicBezTo>
                  <a:pt x="70" y="0"/>
                  <a:pt x="80" y="3"/>
                  <a:pt x="87" y="9"/>
                </a:cubicBezTo>
                <a:cubicBezTo>
                  <a:pt x="94" y="16"/>
                  <a:pt x="97" y="26"/>
                  <a:pt x="97" y="40"/>
                </a:cubicBezTo>
                <a:lnTo>
                  <a:pt x="97" y="123"/>
                </a:lnTo>
                <a:lnTo>
                  <a:pt x="84" y="123"/>
                </a:lnTo>
                <a:moveTo>
                  <a:pt x="43" y="110"/>
                </a:moveTo>
                <a:cubicBezTo>
                  <a:pt x="54" y="110"/>
                  <a:pt x="63" y="107"/>
                  <a:pt x="70" y="101"/>
                </a:cubicBezTo>
                <a:cubicBezTo>
                  <a:pt x="76" y="94"/>
                  <a:pt x="79" y="86"/>
                  <a:pt x="79" y="75"/>
                </a:cubicBezTo>
                <a:lnTo>
                  <a:pt x="79" y="64"/>
                </a:lnTo>
                <a:lnTo>
                  <a:pt x="61" y="65"/>
                </a:lnTo>
                <a:cubicBezTo>
                  <a:pt x="47" y="65"/>
                  <a:pt x="36" y="67"/>
                  <a:pt x="29" y="71"/>
                </a:cubicBezTo>
                <a:cubicBezTo>
                  <a:pt x="22" y="75"/>
                  <a:pt x="19" y="81"/>
                  <a:pt x="19" y="90"/>
                </a:cubicBezTo>
                <a:cubicBezTo>
                  <a:pt x="19" y="96"/>
                  <a:pt x="21" y="101"/>
                  <a:pt x="25" y="105"/>
                </a:cubicBezTo>
                <a:cubicBezTo>
                  <a:pt x="29" y="108"/>
                  <a:pt x="36" y="110"/>
                  <a:pt x="43" y="11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2" name=""/>
          <p:cNvSpPr/>
          <p:nvPr/>
        </p:nvSpPr>
        <p:spPr>
          <a:xfrm>
            <a:off x="2472120" y="4899600"/>
            <a:ext cx="38160" cy="62280"/>
          </a:xfrm>
          <a:custGeom>
            <a:avLst/>
            <a:gdLst/>
            <a:ahLst/>
            <a:rect l="0" t="0" r="r" b="b"/>
            <a:pathLst>
              <a:path w="106" h="173">
                <a:moveTo>
                  <a:pt x="56" y="48"/>
                </a:moveTo>
                <a:cubicBezTo>
                  <a:pt x="72" y="48"/>
                  <a:pt x="84" y="53"/>
                  <a:pt x="93" y="65"/>
                </a:cubicBezTo>
                <a:cubicBezTo>
                  <a:pt x="102" y="76"/>
                  <a:pt x="106" y="91"/>
                  <a:pt x="106" y="111"/>
                </a:cubicBezTo>
                <a:cubicBezTo>
                  <a:pt x="106" y="130"/>
                  <a:pt x="102" y="146"/>
                  <a:pt x="93" y="157"/>
                </a:cubicBezTo>
                <a:cubicBezTo>
                  <a:pt x="84" y="167"/>
                  <a:pt x="72" y="173"/>
                  <a:pt x="56" y="173"/>
                </a:cubicBezTo>
                <a:cubicBezTo>
                  <a:pt x="49" y="173"/>
                  <a:pt x="42" y="171"/>
                  <a:pt x="35" y="169"/>
                </a:cubicBezTo>
                <a:cubicBezTo>
                  <a:pt x="29" y="166"/>
                  <a:pt x="23" y="161"/>
                  <a:pt x="19" y="155"/>
                </a:cubicBezTo>
                <a:lnTo>
                  <a:pt x="18" y="155"/>
                </a:lnTo>
                <a:lnTo>
                  <a:pt x="14" y="171"/>
                </a:lnTo>
                <a:lnTo>
                  <a:pt x="0" y="171"/>
                </a:lnTo>
                <a:lnTo>
                  <a:pt x="0" y="0"/>
                </a:lnTo>
                <a:lnTo>
                  <a:pt x="19" y="0"/>
                </a:lnTo>
                <a:lnTo>
                  <a:pt x="19" y="41"/>
                </a:lnTo>
                <a:cubicBezTo>
                  <a:pt x="19" y="50"/>
                  <a:pt x="19" y="59"/>
                  <a:pt x="18" y="67"/>
                </a:cubicBezTo>
                <a:lnTo>
                  <a:pt x="19" y="67"/>
                </a:lnTo>
                <a:cubicBezTo>
                  <a:pt x="27" y="54"/>
                  <a:pt x="40" y="48"/>
                  <a:pt x="56" y="48"/>
                </a:cubicBezTo>
                <a:moveTo>
                  <a:pt x="54" y="63"/>
                </a:moveTo>
                <a:cubicBezTo>
                  <a:pt x="41" y="63"/>
                  <a:pt x="33" y="68"/>
                  <a:pt x="27" y="75"/>
                </a:cubicBezTo>
                <a:cubicBezTo>
                  <a:pt x="22" y="82"/>
                  <a:pt x="19" y="94"/>
                  <a:pt x="19" y="111"/>
                </a:cubicBezTo>
                <a:cubicBezTo>
                  <a:pt x="19" y="128"/>
                  <a:pt x="22" y="140"/>
                  <a:pt x="27" y="147"/>
                </a:cubicBezTo>
                <a:cubicBezTo>
                  <a:pt x="33" y="154"/>
                  <a:pt x="42" y="158"/>
                  <a:pt x="54" y="158"/>
                </a:cubicBezTo>
                <a:cubicBezTo>
                  <a:pt x="65" y="158"/>
                  <a:pt x="74" y="154"/>
                  <a:pt x="79" y="146"/>
                </a:cubicBezTo>
                <a:cubicBezTo>
                  <a:pt x="85" y="137"/>
                  <a:pt x="87" y="126"/>
                  <a:pt x="87" y="110"/>
                </a:cubicBezTo>
                <a:cubicBezTo>
                  <a:pt x="87" y="95"/>
                  <a:pt x="85" y="83"/>
                  <a:pt x="79" y="76"/>
                </a:cubicBezTo>
                <a:cubicBezTo>
                  <a:pt x="74" y="68"/>
                  <a:pt x="65" y="63"/>
                  <a:pt x="54" y="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3" name=""/>
          <p:cNvSpPr/>
          <p:nvPr/>
        </p:nvSpPr>
        <p:spPr>
          <a:xfrm>
            <a:off x="2518920" y="4916880"/>
            <a:ext cx="37080" cy="45000"/>
          </a:xfrm>
          <a:custGeom>
            <a:avLst/>
            <a:gdLst/>
            <a:ahLst/>
            <a:rect l="0" t="0" r="r" b="b"/>
            <a:pathLst>
              <a:path w="103" h="125">
                <a:moveTo>
                  <a:pt x="59" y="125"/>
                </a:moveTo>
                <a:cubicBezTo>
                  <a:pt x="41" y="125"/>
                  <a:pt x="27" y="119"/>
                  <a:pt x="16" y="109"/>
                </a:cubicBezTo>
                <a:cubicBezTo>
                  <a:pt x="5" y="98"/>
                  <a:pt x="0" y="83"/>
                  <a:pt x="0" y="64"/>
                </a:cubicBezTo>
                <a:cubicBezTo>
                  <a:pt x="0" y="43"/>
                  <a:pt x="5" y="28"/>
                  <a:pt x="14" y="17"/>
                </a:cubicBezTo>
                <a:cubicBezTo>
                  <a:pt x="25" y="5"/>
                  <a:pt x="38" y="0"/>
                  <a:pt x="54" y="0"/>
                </a:cubicBezTo>
                <a:cubicBezTo>
                  <a:pt x="69" y="0"/>
                  <a:pt x="81" y="5"/>
                  <a:pt x="89" y="15"/>
                </a:cubicBezTo>
                <a:cubicBezTo>
                  <a:pt x="98" y="24"/>
                  <a:pt x="103" y="37"/>
                  <a:pt x="103" y="55"/>
                </a:cubicBezTo>
                <a:lnTo>
                  <a:pt x="103" y="66"/>
                </a:lnTo>
                <a:lnTo>
                  <a:pt x="19" y="66"/>
                </a:lnTo>
                <a:cubicBezTo>
                  <a:pt x="19" y="80"/>
                  <a:pt x="24" y="91"/>
                  <a:pt x="31" y="98"/>
                </a:cubicBezTo>
                <a:cubicBezTo>
                  <a:pt x="37" y="105"/>
                  <a:pt x="47" y="109"/>
                  <a:pt x="59" y="109"/>
                </a:cubicBezTo>
                <a:cubicBezTo>
                  <a:pt x="72" y="109"/>
                  <a:pt x="85" y="106"/>
                  <a:pt x="97" y="101"/>
                </a:cubicBezTo>
                <a:lnTo>
                  <a:pt x="97" y="117"/>
                </a:lnTo>
                <a:cubicBezTo>
                  <a:pt x="91" y="120"/>
                  <a:pt x="85" y="122"/>
                  <a:pt x="79" y="123"/>
                </a:cubicBezTo>
                <a:cubicBezTo>
                  <a:pt x="73" y="124"/>
                  <a:pt x="67" y="125"/>
                  <a:pt x="59" y="125"/>
                </a:cubicBezTo>
                <a:moveTo>
                  <a:pt x="54" y="15"/>
                </a:moveTo>
                <a:cubicBezTo>
                  <a:pt x="44" y="15"/>
                  <a:pt x="36" y="18"/>
                  <a:pt x="31" y="24"/>
                </a:cubicBezTo>
                <a:cubicBezTo>
                  <a:pt x="25" y="31"/>
                  <a:pt x="21" y="39"/>
                  <a:pt x="19" y="51"/>
                </a:cubicBezTo>
                <a:lnTo>
                  <a:pt x="83" y="51"/>
                </a:lnTo>
                <a:cubicBezTo>
                  <a:pt x="83" y="39"/>
                  <a:pt x="81" y="30"/>
                  <a:pt x="75" y="24"/>
                </a:cubicBezTo>
                <a:cubicBezTo>
                  <a:pt x="70" y="18"/>
                  <a:pt x="63" y="15"/>
                  <a:pt x="54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4" name=""/>
          <p:cNvSpPr/>
          <p:nvPr/>
        </p:nvSpPr>
        <p:spPr>
          <a:xfrm>
            <a:off x="2566440" y="4899600"/>
            <a:ext cx="7200" cy="61560"/>
          </a:xfrm>
          <a:custGeom>
            <a:avLst/>
            <a:gdLst/>
            <a:ahLst/>
            <a:rect l="0" t="0" r="r" b="b"/>
            <a:pathLst>
              <a:path w="20" h="171">
                <a:moveTo>
                  <a:pt x="0" y="0"/>
                </a:moveTo>
                <a:lnTo>
                  <a:pt x="20" y="0"/>
                </a:lnTo>
                <a:lnTo>
                  <a:pt x="20" y="171"/>
                </a:lnTo>
                <a:lnTo>
                  <a:pt x="0" y="17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5" name=""/>
          <p:cNvSpPr/>
          <p:nvPr/>
        </p:nvSpPr>
        <p:spPr>
          <a:xfrm>
            <a:off x="2584080" y="4916880"/>
            <a:ext cx="30960" cy="45000"/>
          </a:xfrm>
          <a:custGeom>
            <a:avLst/>
            <a:gdLst/>
            <a:ahLst/>
            <a:rect l="0" t="0" r="r" b="b"/>
            <a:pathLst>
              <a:path w="86" h="125">
                <a:moveTo>
                  <a:pt x="86" y="90"/>
                </a:moveTo>
                <a:cubicBezTo>
                  <a:pt x="86" y="101"/>
                  <a:pt x="82" y="110"/>
                  <a:pt x="74" y="116"/>
                </a:cubicBezTo>
                <a:cubicBezTo>
                  <a:pt x="66" y="122"/>
                  <a:pt x="54" y="125"/>
                  <a:pt x="39" y="125"/>
                </a:cubicBezTo>
                <a:cubicBezTo>
                  <a:pt x="23" y="125"/>
                  <a:pt x="11" y="122"/>
                  <a:pt x="1" y="117"/>
                </a:cubicBezTo>
                <a:lnTo>
                  <a:pt x="1" y="100"/>
                </a:lnTo>
                <a:cubicBezTo>
                  <a:pt x="8" y="103"/>
                  <a:pt x="14" y="106"/>
                  <a:pt x="20" y="107"/>
                </a:cubicBezTo>
                <a:cubicBezTo>
                  <a:pt x="27" y="109"/>
                  <a:pt x="33" y="110"/>
                  <a:pt x="39" y="110"/>
                </a:cubicBezTo>
                <a:cubicBezTo>
                  <a:pt x="49" y="110"/>
                  <a:pt x="56" y="108"/>
                  <a:pt x="61" y="105"/>
                </a:cubicBezTo>
                <a:cubicBezTo>
                  <a:pt x="66" y="102"/>
                  <a:pt x="69" y="98"/>
                  <a:pt x="69" y="92"/>
                </a:cubicBezTo>
                <a:cubicBezTo>
                  <a:pt x="69" y="87"/>
                  <a:pt x="67" y="83"/>
                  <a:pt x="63" y="80"/>
                </a:cubicBezTo>
                <a:cubicBezTo>
                  <a:pt x="59" y="76"/>
                  <a:pt x="51" y="72"/>
                  <a:pt x="39" y="68"/>
                </a:cubicBezTo>
                <a:cubicBezTo>
                  <a:pt x="28" y="64"/>
                  <a:pt x="20" y="60"/>
                  <a:pt x="15" y="57"/>
                </a:cubicBezTo>
                <a:cubicBezTo>
                  <a:pt x="11" y="54"/>
                  <a:pt x="7" y="50"/>
                  <a:pt x="5" y="46"/>
                </a:cubicBezTo>
                <a:cubicBezTo>
                  <a:pt x="2" y="41"/>
                  <a:pt x="0" y="37"/>
                  <a:pt x="0" y="31"/>
                </a:cubicBezTo>
                <a:cubicBezTo>
                  <a:pt x="0" y="22"/>
                  <a:pt x="4" y="14"/>
                  <a:pt x="13" y="8"/>
                </a:cubicBezTo>
                <a:cubicBezTo>
                  <a:pt x="21" y="3"/>
                  <a:pt x="32" y="0"/>
                  <a:pt x="46" y="0"/>
                </a:cubicBezTo>
                <a:cubicBezTo>
                  <a:pt x="59" y="0"/>
                  <a:pt x="72" y="2"/>
                  <a:pt x="84" y="8"/>
                </a:cubicBezTo>
                <a:lnTo>
                  <a:pt x="77" y="22"/>
                </a:lnTo>
                <a:cubicBezTo>
                  <a:pt x="65" y="17"/>
                  <a:pt x="54" y="15"/>
                  <a:pt x="45" y="15"/>
                </a:cubicBezTo>
                <a:cubicBezTo>
                  <a:pt x="36" y="15"/>
                  <a:pt x="30" y="16"/>
                  <a:pt x="25" y="19"/>
                </a:cubicBezTo>
                <a:cubicBezTo>
                  <a:pt x="21" y="22"/>
                  <a:pt x="19" y="25"/>
                  <a:pt x="19" y="30"/>
                </a:cubicBezTo>
                <a:cubicBezTo>
                  <a:pt x="19" y="33"/>
                  <a:pt x="20" y="36"/>
                  <a:pt x="21" y="38"/>
                </a:cubicBezTo>
                <a:cubicBezTo>
                  <a:pt x="23" y="41"/>
                  <a:pt x="25" y="43"/>
                  <a:pt x="29" y="46"/>
                </a:cubicBezTo>
                <a:cubicBezTo>
                  <a:pt x="33" y="48"/>
                  <a:pt x="40" y="51"/>
                  <a:pt x="50" y="55"/>
                </a:cubicBezTo>
                <a:cubicBezTo>
                  <a:pt x="64" y="60"/>
                  <a:pt x="74" y="65"/>
                  <a:pt x="79" y="70"/>
                </a:cubicBezTo>
                <a:cubicBezTo>
                  <a:pt x="84" y="75"/>
                  <a:pt x="86" y="82"/>
                  <a:pt x="86" y="9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6" name=""/>
          <p:cNvSpPr/>
          <p:nvPr/>
        </p:nvSpPr>
        <p:spPr>
          <a:xfrm>
            <a:off x="2624400" y="4916520"/>
            <a:ext cx="10080" cy="45720"/>
          </a:xfrm>
          <a:custGeom>
            <a:avLst/>
            <a:gdLst/>
            <a:ahLst/>
            <a:rect l="0" t="0" r="r" b="b"/>
            <a:pathLst>
              <a:path w="28" h="127">
                <a:moveTo>
                  <a:pt x="0" y="112"/>
                </a:moveTo>
                <a:cubicBezTo>
                  <a:pt x="0" y="107"/>
                  <a:pt x="1" y="104"/>
                  <a:pt x="5" y="101"/>
                </a:cubicBezTo>
                <a:cubicBezTo>
                  <a:pt x="7" y="98"/>
                  <a:pt x="10" y="97"/>
                  <a:pt x="14" y="97"/>
                </a:cubicBezTo>
                <a:cubicBezTo>
                  <a:pt x="18" y="97"/>
                  <a:pt x="22" y="98"/>
                  <a:pt x="24" y="101"/>
                </a:cubicBezTo>
                <a:cubicBezTo>
                  <a:pt x="26" y="104"/>
                  <a:pt x="28" y="107"/>
                  <a:pt x="28" y="112"/>
                </a:cubicBezTo>
                <a:cubicBezTo>
                  <a:pt x="28" y="117"/>
                  <a:pt x="26" y="120"/>
                  <a:pt x="24" y="123"/>
                </a:cubicBezTo>
                <a:cubicBezTo>
                  <a:pt x="22" y="126"/>
                  <a:pt x="18" y="127"/>
                  <a:pt x="14" y="127"/>
                </a:cubicBezTo>
                <a:cubicBezTo>
                  <a:pt x="10" y="127"/>
                  <a:pt x="7" y="126"/>
                  <a:pt x="5" y="123"/>
                </a:cubicBezTo>
                <a:cubicBezTo>
                  <a:pt x="1" y="121"/>
                  <a:pt x="0" y="117"/>
                  <a:pt x="0" y="112"/>
                </a:cubicBezTo>
                <a:moveTo>
                  <a:pt x="0" y="15"/>
                </a:move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5"/>
                </a:cubicBezTo>
                <a:cubicBezTo>
                  <a:pt x="28" y="19"/>
                  <a:pt x="26" y="23"/>
                  <a:pt x="24" y="26"/>
                </a:cubicBezTo>
                <a:cubicBezTo>
                  <a:pt x="22" y="28"/>
                  <a:pt x="18" y="29"/>
                  <a:pt x="14" y="29"/>
                </a:cubicBezTo>
                <a:cubicBezTo>
                  <a:pt x="10" y="29"/>
                  <a:pt x="7" y="28"/>
                  <a:pt x="5" y="26"/>
                </a:cubicBezTo>
                <a:cubicBezTo>
                  <a:pt x="1" y="24"/>
                  <a:pt x="0" y="20"/>
                  <a:pt x="0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7" name=""/>
          <p:cNvSpPr/>
          <p:nvPr/>
        </p:nvSpPr>
        <p:spPr>
          <a:xfrm>
            <a:off x="2664720" y="4916880"/>
            <a:ext cx="34920" cy="45000"/>
          </a:xfrm>
          <a:custGeom>
            <a:avLst/>
            <a:gdLst/>
            <a:ahLst/>
            <a:rect l="0" t="0" r="r" b="b"/>
            <a:pathLst>
              <a:path w="97" h="125">
                <a:moveTo>
                  <a:pt x="83" y="123"/>
                </a:moveTo>
                <a:lnTo>
                  <a:pt x="80" y="106"/>
                </a:lnTo>
                <a:lnTo>
                  <a:pt x="79" y="106"/>
                </a:lnTo>
                <a:cubicBezTo>
                  <a:pt x="73" y="113"/>
                  <a:pt x="67" y="118"/>
                  <a:pt x="61" y="121"/>
                </a:cubicBezTo>
                <a:cubicBezTo>
                  <a:pt x="55" y="124"/>
                  <a:pt x="48" y="125"/>
                  <a:pt x="39" y="125"/>
                </a:cubicBezTo>
                <a:cubicBezTo>
                  <a:pt x="26" y="125"/>
                  <a:pt x="16" y="122"/>
                  <a:pt x="10" y="116"/>
                </a:cubicBezTo>
                <a:cubicBezTo>
                  <a:pt x="3" y="110"/>
                  <a:pt x="0" y="101"/>
                  <a:pt x="0" y="90"/>
                </a:cubicBezTo>
                <a:cubicBezTo>
                  <a:pt x="0" y="65"/>
                  <a:pt x="19" y="52"/>
                  <a:pt x="59" y="51"/>
                </a:cubicBezTo>
                <a:lnTo>
                  <a:pt x="79" y="50"/>
                </a:lnTo>
                <a:lnTo>
                  <a:pt x="79" y="42"/>
                </a:lnTo>
                <a:cubicBezTo>
                  <a:pt x="79" y="33"/>
                  <a:pt x="77" y="26"/>
                  <a:pt x="73" y="22"/>
                </a:cubicBezTo>
                <a:cubicBezTo>
                  <a:pt x="69" y="17"/>
                  <a:pt x="62" y="15"/>
                  <a:pt x="54" y="15"/>
                </a:cubicBezTo>
                <a:cubicBezTo>
                  <a:pt x="44" y="15"/>
                  <a:pt x="31" y="18"/>
                  <a:pt x="19" y="24"/>
                </a:cubicBezTo>
                <a:lnTo>
                  <a:pt x="13" y="10"/>
                </a:lnTo>
                <a:cubicBezTo>
                  <a:pt x="19" y="7"/>
                  <a:pt x="25" y="5"/>
                  <a:pt x="32" y="3"/>
                </a:cubicBezTo>
                <a:cubicBezTo>
                  <a:pt x="40" y="1"/>
                  <a:pt x="48" y="0"/>
                  <a:pt x="55" y="0"/>
                </a:cubicBezTo>
                <a:cubicBezTo>
                  <a:pt x="69" y="0"/>
                  <a:pt x="79" y="3"/>
                  <a:pt x="86" y="9"/>
                </a:cubicBezTo>
                <a:cubicBezTo>
                  <a:pt x="93" y="16"/>
                  <a:pt x="97" y="26"/>
                  <a:pt x="97" y="40"/>
                </a:cubicBezTo>
                <a:lnTo>
                  <a:pt x="97" y="123"/>
                </a:lnTo>
                <a:lnTo>
                  <a:pt x="83" y="123"/>
                </a:lnTo>
                <a:moveTo>
                  <a:pt x="42" y="110"/>
                </a:moveTo>
                <a:cubicBezTo>
                  <a:pt x="54" y="110"/>
                  <a:pt x="62" y="107"/>
                  <a:pt x="69" y="101"/>
                </a:cubicBezTo>
                <a:cubicBezTo>
                  <a:pt x="75" y="94"/>
                  <a:pt x="79" y="86"/>
                  <a:pt x="79" y="75"/>
                </a:cubicBezTo>
                <a:lnTo>
                  <a:pt x="79" y="64"/>
                </a:lnTo>
                <a:lnTo>
                  <a:pt x="60" y="65"/>
                </a:lnTo>
                <a:cubicBezTo>
                  <a:pt x="46" y="65"/>
                  <a:pt x="35" y="67"/>
                  <a:pt x="28" y="71"/>
                </a:cubicBezTo>
                <a:cubicBezTo>
                  <a:pt x="22" y="75"/>
                  <a:pt x="19" y="81"/>
                  <a:pt x="19" y="90"/>
                </a:cubicBezTo>
                <a:cubicBezTo>
                  <a:pt x="19" y="96"/>
                  <a:pt x="21" y="101"/>
                  <a:pt x="25" y="105"/>
                </a:cubicBezTo>
                <a:cubicBezTo>
                  <a:pt x="29" y="108"/>
                  <a:pt x="34" y="110"/>
                  <a:pt x="42" y="11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8" name=""/>
          <p:cNvSpPr/>
          <p:nvPr/>
        </p:nvSpPr>
        <p:spPr>
          <a:xfrm>
            <a:off x="2712600" y="4916880"/>
            <a:ext cx="38520" cy="63360"/>
          </a:xfrm>
          <a:custGeom>
            <a:avLst/>
            <a:gdLst/>
            <a:ahLst/>
            <a:rect l="0" t="0" r="r" b="b"/>
            <a:pathLst>
              <a:path w="107" h="176">
                <a:moveTo>
                  <a:pt x="56" y="125"/>
                </a:moveTo>
                <a:cubicBezTo>
                  <a:pt x="48" y="125"/>
                  <a:pt x="41" y="123"/>
                  <a:pt x="34" y="121"/>
                </a:cubicBezTo>
                <a:cubicBezTo>
                  <a:pt x="28" y="118"/>
                  <a:pt x="23" y="113"/>
                  <a:pt x="18" y="107"/>
                </a:cubicBezTo>
                <a:lnTo>
                  <a:pt x="17" y="107"/>
                </a:lnTo>
                <a:cubicBezTo>
                  <a:pt x="18" y="114"/>
                  <a:pt x="18" y="121"/>
                  <a:pt x="18" y="127"/>
                </a:cubicBezTo>
                <a:lnTo>
                  <a:pt x="18" y="176"/>
                </a:lnTo>
                <a:lnTo>
                  <a:pt x="0" y="176"/>
                </a:lnTo>
                <a:lnTo>
                  <a:pt x="0" y="2"/>
                </a:lnTo>
                <a:lnTo>
                  <a:pt x="15" y="2"/>
                </a:lnTo>
                <a:lnTo>
                  <a:pt x="17" y="18"/>
                </a:lnTo>
                <a:lnTo>
                  <a:pt x="18" y="18"/>
                </a:lnTo>
                <a:cubicBezTo>
                  <a:pt x="23" y="12"/>
                  <a:pt x="28" y="7"/>
                  <a:pt x="34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72" y="0"/>
                  <a:pt x="85" y="5"/>
                  <a:pt x="94" y="16"/>
                </a:cubicBezTo>
                <a:cubicBezTo>
                  <a:pt x="102" y="27"/>
                  <a:pt x="107" y="42"/>
                  <a:pt x="107" y="62"/>
                </a:cubicBezTo>
                <a:cubicBezTo>
                  <a:pt x="107" y="82"/>
                  <a:pt x="102" y="98"/>
                  <a:pt x="93" y="109"/>
                </a:cubicBezTo>
                <a:cubicBezTo>
                  <a:pt x="85" y="119"/>
                  <a:pt x="71" y="125"/>
                  <a:pt x="56" y="125"/>
                </a:cubicBezTo>
                <a:moveTo>
                  <a:pt x="53" y="15"/>
                </a:moveTo>
                <a:cubicBezTo>
                  <a:pt x="41" y="15"/>
                  <a:pt x="32" y="19"/>
                  <a:pt x="27" y="25"/>
                </a:cubicBezTo>
                <a:cubicBezTo>
                  <a:pt x="21" y="32"/>
                  <a:pt x="18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2"/>
                  <a:pt x="27" y="99"/>
                </a:cubicBezTo>
                <a:cubicBezTo>
                  <a:pt x="32" y="106"/>
                  <a:pt x="41" y="110"/>
                  <a:pt x="54" y="110"/>
                </a:cubicBezTo>
                <a:cubicBezTo>
                  <a:pt x="64" y="110"/>
                  <a:pt x="72" y="105"/>
                  <a:pt x="79" y="97"/>
                </a:cubicBezTo>
                <a:cubicBezTo>
                  <a:pt x="85" y="89"/>
                  <a:pt x="88" y="76"/>
                  <a:pt x="88" y="61"/>
                </a:cubicBezTo>
                <a:cubicBezTo>
                  <a:pt x="88" y="47"/>
                  <a:pt x="85" y="35"/>
                  <a:pt x="79" y="27"/>
                </a:cubicBezTo>
                <a:cubicBezTo>
                  <a:pt x="72" y="19"/>
                  <a:pt x="64" y="15"/>
                  <a:pt x="53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89" name=""/>
          <p:cNvSpPr/>
          <p:nvPr/>
        </p:nvSpPr>
        <p:spPr>
          <a:xfrm>
            <a:off x="2761920" y="4916880"/>
            <a:ext cx="38520" cy="63360"/>
          </a:xfrm>
          <a:custGeom>
            <a:avLst/>
            <a:gdLst/>
            <a:ahLst/>
            <a:rect l="0" t="0" r="r" b="b"/>
            <a:pathLst>
              <a:path w="107" h="176">
                <a:moveTo>
                  <a:pt x="57" y="125"/>
                </a:moveTo>
                <a:cubicBezTo>
                  <a:pt x="49" y="125"/>
                  <a:pt x="41" y="123"/>
                  <a:pt x="35" y="121"/>
                </a:cubicBezTo>
                <a:cubicBezTo>
                  <a:pt x="28" y="118"/>
                  <a:pt x="23" y="113"/>
                  <a:pt x="18" y="107"/>
                </a:cubicBezTo>
                <a:lnTo>
                  <a:pt x="17" y="107"/>
                </a:lnTo>
                <a:cubicBezTo>
                  <a:pt x="18" y="114"/>
                  <a:pt x="18" y="121"/>
                  <a:pt x="18" y="127"/>
                </a:cubicBezTo>
                <a:lnTo>
                  <a:pt x="18" y="176"/>
                </a:lnTo>
                <a:lnTo>
                  <a:pt x="0" y="176"/>
                </a:lnTo>
                <a:lnTo>
                  <a:pt x="0" y="2"/>
                </a:lnTo>
                <a:lnTo>
                  <a:pt x="15" y="2"/>
                </a:lnTo>
                <a:lnTo>
                  <a:pt x="17" y="18"/>
                </a:lnTo>
                <a:lnTo>
                  <a:pt x="18" y="18"/>
                </a:lnTo>
                <a:cubicBezTo>
                  <a:pt x="23" y="12"/>
                  <a:pt x="28" y="7"/>
                  <a:pt x="35" y="4"/>
                </a:cubicBezTo>
                <a:cubicBezTo>
                  <a:pt x="41" y="1"/>
                  <a:pt x="49" y="0"/>
                  <a:pt x="57" y="0"/>
                </a:cubicBezTo>
                <a:cubicBezTo>
                  <a:pt x="73" y="0"/>
                  <a:pt x="85" y="5"/>
                  <a:pt x="94" y="16"/>
                </a:cubicBezTo>
                <a:cubicBezTo>
                  <a:pt x="102" y="27"/>
                  <a:pt x="107" y="42"/>
                  <a:pt x="107" y="62"/>
                </a:cubicBezTo>
                <a:cubicBezTo>
                  <a:pt x="107" y="82"/>
                  <a:pt x="102" y="98"/>
                  <a:pt x="93" y="109"/>
                </a:cubicBezTo>
                <a:cubicBezTo>
                  <a:pt x="85" y="119"/>
                  <a:pt x="73" y="125"/>
                  <a:pt x="57" y="125"/>
                </a:cubicBezTo>
                <a:moveTo>
                  <a:pt x="54" y="15"/>
                </a:moveTo>
                <a:cubicBezTo>
                  <a:pt x="41" y="15"/>
                  <a:pt x="32" y="19"/>
                  <a:pt x="27" y="25"/>
                </a:cubicBezTo>
                <a:cubicBezTo>
                  <a:pt x="21" y="32"/>
                  <a:pt x="19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2"/>
                  <a:pt x="27" y="99"/>
                </a:cubicBezTo>
                <a:cubicBezTo>
                  <a:pt x="32" y="106"/>
                  <a:pt x="41" y="110"/>
                  <a:pt x="55" y="110"/>
                </a:cubicBezTo>
                <a:cubicBezTo>
                  <a:pt x="65" y="110"/>
                  <a:pt x="73" y="105"/>
                  <a:pt x="79" y="97"/>
                </a:cubicBezTo>
                <a:cubicBezTo>
                  <a:pt x="85" y="89"/>
                  <a:pt x="88" y="76"/>
                  <a:pt x="88" y="61"/>
                </a:cubicBezTo>
                <a:cubicBezTo>
                  <a:pt x="88" y="47"/>
                  <a:pt x="85" y="35"/>
                  <a:pt x="79" y="27"/>
                </a:cubicBezTo>
                <a:cubicBezTo>
                  <a:pt x="73" y="19"/>
                  <a:pt x="65" y="15"/>
                  <a:pt x="54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0" name=""/>
          <p:cNvSpPr/>
          <p:nvPr/>
        </p:nvSpPr>
        <p:spPr>
          <a:xfrm>
            <a:off x="2809080" y="4921560"/>
            <a:ext cx="37080" cy="21960"/>
          </a:xfrm>
          <a:custGeom>
            <a:avLst/>
            <a:gdLst/>
            <a:ahLst/>
            <a:rect l="0" t="0" r="r" b="b"/>
            <a:pathLst>
              <a:path w="103" h="61">
                <a:moveTo>
                  <a:pt x="0" y="15"/>
                </a:moveTo>
                <a:lnTo>
                  <a:pt x="0" y="0"/>
                </a:lnTo>
                <a:lnTo>
                  <a:pt x="103" y="0"/>
                </a:lnTo>
                <a:lnTo>
                  <a:pt x="103" y="15"/>
                </a:lnTo>
                <a:lnTo>
                  <a:pt x="0" y="15"/>
                </a:lnTo>
                <a:moveTo>
                  <a:pt x="0" y="61"/>
                </a:moveTo>
                <a:lnTo>
                  <a:pt x="0" y="45"/>
                </a:lnTo>
                <a:lnTo>
                  <a:pt x="103" y="45"/>
                </a:lnTo>
                <a:lnTo>
                  <a:pt x="103" y="61"/>
                </a:lnTo>
                <a:lnTo>
                  <a:pt x="0" y="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1" name=""/>
          <p:cNvSpPr/>
          <p:nvPr/>
        </p:nvSpPr>
        <p:spPr>
          <a:xfrm>
            <a:off x="2858400" y="4903200"/>
            <a:ext cx="57240" cy="57960"/>
          </a:xfrm>
          <a:custGeom>
            <a:avLst/>
            <a:gdLst/>
            <a:ahLst/>
            <a:rect l="0" t="0" r="r" b="b"/>
            <a:pathLst>
              <a:path w="159" h="161">
                <a:moveTo>
                  <a:pt x="72" y="161"/>
                </a:moveTo>
                <a:lnTo>
                  <a:pt x="17" y="18"/>
                </a:lnTo>
                <a:lnTo>
                  <a:pt x="16" y="18"/>
                </a:lnTo>
                <a:cubicBezTo>
                  <a:pt x="17" y="29"/>
                  <a:pt x="17" y="43"/>
                  <a:pt x="17" y="58"/>
                </a:cubicBezTo>
                <a:lnTo>
                  <a:pt x="17" y="161"/>
                </a:lnTo>
                <a:lnTo>
                  <a:pt x="0" y="161"/>
                </a:lnTo>
                <a:lnTo>
                  <a:pt x="0" y="0"/>
                </a:lnTo>
                <a:lnTo>
                  <a:pt x="28" y="0"/>
                </a:lnTo>
                <a:lnTo>
                  <a:pt x="80" y="132"/>
                </a:lnTo>
                <a:lnTo>
                  <a:pt x="81" y="132"/>
                </a:lnTo>
                <a:lnTo>
                  <a:pt x="132" y="0"/>
                </a:lnTo>
                <a:lnTo>
                  <a:pt x="159" y="0"/>
                </a:lnTo>
                <a:lnTo>
                  <a:pt x="159" y="161"/>
                </a:lnTo>
                <a:lnTo>
                  <a:pt x="141" y="161"/>
                </a:lnTo>
                <a:lnTo>
                  <a:pt x="141" y="57"/>
                </a:lnTo>
                <a:cubicBezTo>
                  <a:pt x="141" y="45"/>
                  <a:pt x="141" y="32"/>
                  <a:pt x="142" y="18"/>
                </a:cubicBezTo>
                <a:lnTo>
                  <a:pt x="141" y="18"/>
                </a:lnTo>
                <a:lnTo>
                  <a:pt x="87" y="161"/>
                </a:lnTo>
                <a:lnTo>
                  <a:pt x="72" y="1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2" name=""/>
          <p:cNvSpPr/>
          <p:nvPr/>
        </p:nvSpPr>
        <p:spPr>
          <a:xfrm>
            <a:off x="2923200" y="4917600"/>
            <a:ext cx="41040" cy="62640"/>
          </a:xfrm>
          <a:custGeom>
            <a:avLst/>
            <a:gdLst/>
            <a:ahLst/>
            <a:rect l="0" t="0" r="r" b="b"/>
            <a:pathLst>
              <a:path w="114" h="174">
                <a:moveTo>
                  <a:pt x="0" y="0"/>
                </a:moveTo>
                <a:lnTo>
                  <a:pt x="20" y="0"/>
                </a:lnTo>
                <a:lnTo>
                  <a:pt x="46" y="68"/>
                </a:lnTo>
                <a:cubicBezTo>
                  <a:pt x="52" y="84"/>
                  <a:pt x="55" y="96"/>
                  <a:pt x="57" y="103"/>
                </a:cubicBezTo>
                <a:lnTo>
                  <a:pt x="58" y="103"/>
                </a:lnTo>
                <a:cubicBezTo>
                  <a:pt x="59" y="99"/>
                  <a:pt x="61" y="92"/>
                  <a:pt x="64" y="83"/>
                </a:cubicBezTo>
                <a:cubicBezTo>
                  <a:pt x="67" y="74"/>
                  <a:pt x="77" y="46"/>
                  <a:pt x="93" y="0"/>
                </a:cubicBezTo>
                <a:lnTo>
                  <a:pt x="114" y="0"/>
                </a:lnTo>
                <a:lnTo>
                  <a:pt x="61" y="137"/>
                </a:lnTo>
                <a:cubicBezTo>
                  <a:pt x="56" y="151"/>
                  <a:pt x="50" y="160"/>
                  <a:pt x="43" y="166"/>
                </a:cubicBezTo>
                <a:cubicBezTo>
                  <a:pt x="37" y="172"/>
                  <a:pt x="28" y="174"/>
                  <a:pt x="18" y="174"/>
                </a:cubicBezTo>
                <a:cubicBezTo>
                  <a:pt x="13" y="174"/>
                  <a:pt x="7" y="174"/>
                  <a:pt x="2" y="173"/>
                </a:cubicBezTo>
                <a:lnTo>
                  <a:pt x="2" y="158"/>
                </a:lnTo>
                <a:cubicBezTo>
                  <a:pt x="6" y="159"/>
                  <a:pt x="10" y="159"/>
                  <a:pt x="15" y="159"/>
                </a:cubicBezTo>
                <a:cubicBezTo>
                  <a:pt x="28" y="159"/>
                  <a:pt x="37" y="152"/>
                  <a:pt x="42" y="138"/>
                </a:cubicBezTo>
                <a:lnTo>
                  <a:pt x="49" y="1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3" name=""/>
          <p:cNvSpPr/>
          <p:nvPr/>
        </p:nvSpPr>
        <p:spPr>
          <a:xfrm>
            <a:off x="2963880" y="4902840"/>
            <a:ext cx="51480" cy="58320"/>
          </a:xfrm>
          <a:custGeom>
            <a:avLst/>
            <a:gdLst/>
            <a:ahLst/>
            <a:rect l="0" t="0" r="r" b="b"/>
            <a:pathLst>
              <a:path w="143" h="162">
                <a:moveTo>
                  <a:pt x="123" y="162"/>
                </a:moveTo>
                <a:lnTo>
                  <a:pt x="104" y="111"/>
                </a:lnTo>
                <a:lnTo>
                  <a:pt x="39" y="111"/>
                </a:lnTo>
                <a:lnTo>
                  <a:pt x="20" y="162"/>
                </a:lnTo>
                <a:lnTo>
                  <a:pt x="0" y="162"/>
                </a:lnTo>
                <a:lnTo>
                  <a:pt x="64" y="0"/>
                </a:lnTo>
                <a:lnTo>
                  <a:pt x="80" y="0"/>
                </a:lnTo>
                <a:lnTo>
                  <a:pt x="143" y="162"/>
                </a:lnTo>
                <a:lnTo>
                  <a:pt x="123" y="162"/>
                </a:lnTo>
                <a:moveTo>
                  <a:pt x="98" y="94"/>
                </a:moveTo>
                <a:lnTo>
                  <a:pt x="79" y="44"/>
                </a:lnTo>
                <a:cubicBezTo>
                  <a:pt x="77" y="37"/>
                  <a:pt x="74" y="30"/>
                  <a:pt x="72" y="21"/>
                </a:cubicBezTo>
                <a:cubicBezTo>
                  <a:pt x="70" y="28"/>
                  <a:pt x="68" y="35"/>
                  <a:pt x="65" y="44"/>
                </a:cubicBezTo>
                <a:lnTo>
                  <a:pt x="46" y="94"/>
                </a:lnTo>
                <a:lnTo>
                  <a:pt x="98" y="9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4" name=""/>
          <p:cNvSpPr/>
          <p:nvPr/>
        </p:nvSpPr>
        <p:spPr>
          <a:xfrm>
            <a:off x="3021840" y="4916880"/>
            <a:ext cx="38160" cy="63360"/>
          </a:xfrm>
          <a:custGeom>
            <a:avLst/>
            <a:gdLst/>
            <a:ahLst/>
            <a:rect l="0" t="0" r="r" b="b"/>
            <a:pathLst>
              <a:path w="106" h="176">
                <a:moveTo>
                  <a:pt x="56" y="125"/>
                </a:moveTo>
                <a:cubicBezTo>
                  <a:pt x="48" y="125"/>
                  <a:pt x="41" y="123"/>
                  <a:pt x="34" y="121"/>
                </a:cubicBezTo>
                <a:cubicBezTo>
                  <a:pt x="28" y="118"/>
                  <a:pt x="22" y="113"/>
                  <a:pt x="18" y="107"/>
                </a:cubicBezTo>
                <a:lnTo>
                  <a:pt x="17" y="107"/>
                </a:lnTo>
                <a:cubicBezTo>
                  <a:pt x="18" y="114"/>
                  <a:pt x="18" y="121"/>
                  <a:pt x="18" y="127"/>
                </a:cubicBezTo>
                <a:lnTo>
                  <a:pt x="18" y="176"/>
                </a:lnTo>
                <a:lnTo>
                  <a:pt x="0" y="176"/>
                </a:lnTo>
                <a:lnTo>
                  <a:pt x="0" y="2"/>
                </a:lnTo>
                <a:lnTo>
                  <a:pt x="15" y="2"/>
                </a:lnTo>
                <a:lnTo>
                  <a:pt x="17" y="18"/>
                </a:lnTo>
                <a:lnTo>
                  <a:pt x="18" y="18"/>
                </a:lnTo>
                <a:cubicBezTo>
                  <a:pt x="23" y="12"/>
                  <a:pt x="28" y="7"/>
                  <a:pt x="34" y="4"/>
                </a:cubicBezTo>
                <a:cubicBezTo>
                  <a:pt x="40" y="1"/>
                  <a:pt x="48" y="0"/>
                  <a:pt x="56" y="0"/>
                </a:cubicBezTo>
                <a:cubicBezTo>
                  <a:pt x="72" y="0"/>
                  <a:pt x="85" y="5"/>
                  <a:pt x="93" y="16"/>
                </a:cubicBezTo>
                <a:cubicBezTo>
                  <a:pt x="102" y="27"/>
                  <a:pt x="106" y="42"/>
                  <a:pt x="106" y="62"/>
                </a:cubicBezTo>
                <a:cubicBezTo>
                  <a:pt x="106" y="82"/>
                  <a:pt x="102" y="98"/>
                  <a:pt x="93" y="109"/>
                </a:cubicBezTo>
                <a:cubicBezTo>
                  <a:pt x="84" y="119"/>
                  <a:pt x="72" y="125"/>
                  <a:pt x="56" y="125"/>
                </a:cubicBezTo>
                <a:moveTo>
                  <a:pt x="53" y="15"/>
                </a:moveTo>
                <a:cubicBezTo>
                  <a:pt x="41" y="15"/>
                  <a:pt x="32" y="19"/>
                  <a:pt x="26" y="25"/>
                </a:cubicBezTo>
                <a:cubicBezTo>
                  <a:pt x="21" y="32"/>
                  <a:pt x="18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2"/>
                  <a:pt x="26" y="99"/>
                </a:cubicBezTo>
                <a:cubicBezTo>
                  <a:pt x="32" y="106"/>
                  <a:pt x="41" y="110"/>
                  <a:pt x="53" y="110"/>
                </a:cubicBezTo>
                <a:cubicBezTo>
                  <a:pt x="65" y="110"/>
                  <a:pt x="73" y="105"/>
                  <a:pt x="79" y="97"/>
                </a:cubicBezTo>
                <a:cubicBezTo>
                  <a:pt x="85" y="89"/>
                  <a:pt x="88" y="76"/>
                  <a:pt x="88" y="61"/>
                </a:cubicBezTo>
                <a:cubicBezTo>
                  <a:pt x="88" y="47"/>
                  <a:pt x="85" y="35"/>
                  <a:pt x="79" y="27"/>
                </a:cubicBezTo>
                <a:cubicBezTo>
                  <a:pt x="73" y="19"/>
                  <a:pt x="65" y="15"/>
                  <a:pt x="53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5" name=""/>
          <p:cNvSpPr/>
          <p:nvPr/>
        </p:nvSpPr>
        <p:spPr>
          <a:xfrm>
            <a:off x="3071160" y="4916880"/>
            <a:ext cx="38160" cy="63360"/>
          </a:xfrm>
          <a:custGeom>
            <a:avLst/>
            <a:gdLst/>
            <a:ahLst/>
            <a:rect l="0" t="0" r="r" b="b"/>
            <a:pathLst>
              <a:path w="106" h="176">
                <a:moveTo>
                  <a:pt x="57" y="125"/>
                </a:moveTo>
                <a:cubicBezTo>
                  <a:pt x="49" y="125"/>
                  <a:pt x="42" y="123"/>
                  <a:pt x="35" y="121"/>
                </a:cubicBezTo>
                <a:cubicBezTo>
                  <a:pt x="29" y="118"/>
                  <a:pt x="23" y="113"/>
                  <a:pt x="18" y="107"/>
                </a:cubicBezTo>
                <a:lnTo>
                  <a:pt x="17" y="107"/>
                </a:lnTo>
                <a:cubicBezTo>
                  <a:pt x="18" y="114"/>
                  <a:pt x="18" y="121"/>
                  <a:pt x="18" y="127"/>
                </a:cubicBezTo>
                <a:lnTo>
                  <a:pt x="18" y="176"/>
                </a:lnTo>
                <a:lnTo>
                  <a:pt x="0" y="176"/>
                </a:lnTo>
                <a:lnTo>
                  <a:pt x="0" y="2"/>
                </a:lnTo>
                <a:lnTo>
                  <a:pt x="15" y="2"/>
                </a:lnTo>
                <a:lnTo>
                  <a:pt x="17" y="18"/>
                </a:lnTo>
                <a:lnTo>
                  <a:pt x="18" y="18"/>
                </a:lnTo>
                <a:cubicBezTo>
                  <a:pt x="23" y="12"/>
                  <a:pt x="29" y="7"/>
                  <a:pt x="35" y="4"/>
                </a:cubicBezTo>
                <a:cubicBezTo>
                  <a:pt x="42" y="1"/>
                  <a:pt x="49" y="0"/>
                  <a:pt x="57" y="0"/>
                </a:cubicBezTo>
                <a:cubicBezTo>
                  <a:pt x="73" y="0"/>
                  <a:pt x="85" y="5"/>
                  <a:pt x="93" y="16"/>
                </a:cubicBezTo>
                <a:cubicBezTo>
                  <a:pt x="102" y="27"/>
                  <a:pt x="106" y="42"/>
                  <a:pt x="106" y="62"/>
                </a:cubicBezTo>
                <a:cubicBezTo>
                  <a:pt x="106" y="82"/>
                  <a:pt x="102" y="98"/>
                  <a:pt x="93" y="109"/>
                </a:cubicBezTo>
                <a:cubicBezTo>
                  <a:pt x="85" y="119"/>
                  <a:pt x="72" y="125"/>
                  <a:pt x="57" y="125"/>
                </a:cubicBezTo>
                <a:moveTo>
                  <a:pt x="54" y="15"/>
                </a:moveTo>
                <a:cubicBezTo>
                  <a:pt x="42" y="15"/>
                  <a:pt x="33" y="19"/>
                  <a:pt x="28" y="25"/>
                </a:cubicBezTo>
                <a:cubicBezTo>
                  <a:pt x="21" y="32"/>
                  <a:pt x="18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2"/>
                  <a:pt x="28" y="99"/>
                </a:cubicBezTo>
                <a:cubicBezTo>
                  <a:pt x="33" y="106"/>
                  <a:pt x="42" y="110"/>
                  <a:pt x="55" y="110"/>
                </a:cubicBezTo>
                <a:cubicBezTo>
                  <a:pt x="65" y="110"/>
                  <a:pt x="73" y="105"/>
                  <a:pt x="79" y="97"/>
                </a:cubicBezTo>
                <a:cubicBezTo>
                  <a:pt x="85" y="89"/>
                  <a:pt x="88" y="76"/>
                  <a:pt x="88" y="61"/>
                </a:cubicBezTo>
                <a:cubicBezTo>
                  <a:pt x="88" y="47"/>
                  <a:pt x="85" y="35"/>
                  <a:pt x="79" y="27"/>
                </a:cubicBezTo>
                <a:cubicBezTo>
                  <a:pt x="73" y="19"/>
                  <a:pt x="65" y="15"/>
                  <a:pt x="54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6" name=""/>
          <p:cNvSpPr/>
          <p:nvPr/>
        </p:nvSpPr>
        <p:spPr>
          <a:xfrm>
            <a:off x="2409480" y="5022000"/>
            <a:ext cx="38520" cy="63720"/>
          </a:xfrm>
          <a:custGeom>
            <a:avLst/>
            <a:gdLst/>
            <a:ahLst/>
            <a:rect l="0" t="0" r="r" b="b"/>
            <a:pathLst>
              <a:path w="107" h="177">
                <a:moveTo>
                  <a:pt x="56" y="124"/>
                </a:moveTo>
                <a:cubicBezTo>
                  <a:pt x="48" y="124"/>
                  <a:pt x="41" y="123"/>
                  <a:pt x="34" y="120"/>
                </a:cubicBezTo>
                <a:cubicBezTo>
                  <a:pt x="28" y="117"/>
                  <a:pt x="23" y="113"/>
                  <a:pt x="18" y="107"/>
                </a:cubicBezTo>
                <a:lnTo>
                  <a:pt x="17" y="107"/>
                </a:lnTo>
                <a:cubicBezTo>
                  <a:pt x="18" y="114"/>
                  <a:pt x="18" y="120"/>
                  <a:pt x="18" y="127"/>
                </a:cubicBezTo>
                <a:lnTo>
                  <a:pt x="18" y="177"/>
                </a:lnTo>
                <a:lnTo>
                  <a:pt x="0" y="177"/>
                </a:lnTo>
                <a:lnTo>
                  <a:pt x="0" y="2"/>
                </a:lnTo>
                <a:lnTo>
                  <a:pt x="15" y="2"/>
                </a:lnTo>
                <a:lnTo>
                  <a:pt x="17" y="19"/>
                </a:lnTo>
                <a:lnTo>
                  <a:pt x="18" y="19"/>
                </a:lnTo>
                <a:cubicBezTo>
                  <a:pt x="23" y="12"/>
                  <a:pt x="28" y="7"/>
                  <a:pt x="35" y="5"/>
                </a:cubicBezTo>
                <a:cubicBezTo>
                  <a:pt x="41" y="2"/>
                  <a:pt x="48" y="0"/>
                  <a:pt x="56" y="0"/>
                </a:cubicBezTo>
                <a:cubicBezTo>
                  <a:pt x="72" y="0"/>
                  <a:pt x="85" y="6"/>
                  <a:pt x="94" y="16"/>
                </a:cubicBezTo>
                <a:cubicBezTo>
                  <a:pt x="102" y="27"/>
                  <a:pt x="107" y="43"/>
                  <a:pt x="107" y="62"/>
                </a:cubicBezTo>
                <a:cubicBezTo>
                  <a:pt x="107" y="82"/>
                  <a:pt x="102" y="97"/>
                  <a:pt x="93" y="108"/>
                </a:cubicBezTo>
                <a:cubicBezTo>
                  <a:pt x="85" y="119"/>
                  <a:pt x="71" y="124"/>
                  <a:pt x="56" y="124"/>
                </a:cubicBezTo>
                <a:moveTo>
                  <a:pt x="53" y="16"/>
                </a:moveTo>
                <a:cubicBezTo>
                  <a:pt x="41" y="16"/>
                  <a:pt x="32" y="19"/>
                  <a:pt x="27" y="26"/>
                </a:cubicBezTo>
                <a:cubicBezTo>
                  <a:pt x="21" y="33"/>
                  <a:pt x="18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1"/>
                  <a:pt x="27" y="98"/>
                </a:cubicBezTo>
                <a:cubicBezTo>
                  <a:pt x="32" y="105"/>
                  <a:pt x="41" y="109"/>
                  <a:pt x="54" y="109"/>
                </a:cubicBezTo>
                <a:cubicBezTo>
                  <a:pt x="64" y="109"/>
                  <a:pt x="72" y="105"/>
                  <a:pt x="78" y="97"/>
                </a:cubicBezTo>
                <a:cubicBezTo>
                  <a:pt x="85" y="88"/>
                  <a:pt x="88" y="77"/>
                  <a:pt x="88" y="62"/>
                </a:cubicBezTo>
                <a:cubicBezTo>
                  <a:pt x="88" y="47"/>
                  <a:pt x="85" y="36"/>
                  <a:pt x="78" y="28"/>
                </a:cubicBezTo>
                <a:cubicBezTo>
                  <a:pt x="72" y="20"/>
                  <a:pt x="64" y="16"/>
                  <a:pt x="53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7" name=""/>
          <p:cNvSpPr/>
          <p:nvPr/>
        </p:nvSpPr>
        <p:spPr>
          <a:xfrm>
            <a:off x="2456640" y="5022000"/>
            <a:ext cx="39960" cy="45000"/>
          </a:xfrm>
          <a:custGeom>
            <a:avLst/>
            <a:gdLst/>
            <a:ahLst/>
            <a:rect l="0" t="0" r="r" b="b"/>
            <a:pathLst>
              <a:path w="111" h="125">
                <a:moveTo>
                  <a:pt x="111" y="62"/>
                </a:moveTo>
                <a:cubicBezTo>
                  <a:pt x="111" y="82"/>
                  <a:pt x="106" y="97"/>
                  <a:pt x="96" y="108"/>
                </a:cubicBezTo>
                <a:cubicBezTo>
                  <a:pt x="86" y="119"/>
                  <a:pt x="72" y="125"/>
                  <a:pt x="55" y="125"/>
                </a:cubicBezTo>
                <a:cubicBezTo>
                  <a:pt x="43" y="125"/>
                  <a:pt x="34" y="122"/>
                  <a:pt x="26" y="117"/>
                </a:cubicBezTo>
                <a:cubicBezTo>
                  <a:pt x="17" y="112"/>
                  <a:pt x="11" y="104"/>
                  <a:pt x="6" y="95"/>
                </a:cubicBezTo>
                <a:cubicBezTo>
                  <a:pt x="2" y="86"/>
                  <a:pt x="0" y="75"/>
                  <a:pt x="0" y="62"/>
                </a:cubicBezTo>
                <a:cubicBezTo>
                  <a:pt x="0" y="43"/>
                  <a:pt x="4" y="27"/>
                  <a:pt x="14" y="17"/>
                </a:cubicBezTo>
                <a:cubicBezTo>
                  <a:pt x="24" y="6"/>
                  <a:pt x="38" y="0"/>
                  <a:pt x="56" y="0"/>
                </a:cubicBezTo>
                <a:cubicBezTo>
                  <a:pt x="73" y="0"/>
                  <a:pt x="86" y="6"/>
                  <a:pt x="96" y="17"/>
                </a:cubicBezTo>
                <a:cubicBezTo>
                  <a:pt x="106" y="28"/>
                  <a:pt x="111" y="43"/>
                  <a:pt x="111" y="62"/>
                </a:cubicBezTo>
                <a:moveTo>
                  <a:pt x="18" y="62"/>
                </a:moveTo>
                <a:cubicBezTo>
                  <a:pt x="18" y="77"/>
                  <a:pt x="21" y="89"/>
                  <a:pt x="28" y="97"/>
                </a:cubicBezTo>
                <a:cubicBezTo>
                  <a:pt x="34" y="105"/>
                  <a:pt x="43" y="109"/>
                  <a:pt x="56" y="109"/>
                </a:cubicBezTo>
                <a:cubicBezTo>
                  <a:pt x="67" y="109"/>
                  <a:pt x="76" y="105"/>
                  <a:pt x="83" y="97"/>
                </a:cubicBezTo>
                <a:cubicBezTo>
                  <a:pt x="89" y="89"/>
                  <a:pt x="92" y="77"/>
                  <a:pt x="92" y="62"/>
                </a:cubicBezTo>
                <a:cubicBezTo>
                  <a:pt x="92" y="47"/>
                  <a:pt x="89" y="35"/>
                  <a:pt x="83" y="28"/>
                </a:cubicBezTo>
                <a:cubicBezTo>
                  <a:pt x="76" y="20"/>
                  <a:pt x="67" y="16"/>
                  <a:pt x="55" y="16"/>
                </a:cubicBezTo>
                <a:cubicBezTo>
                  <a:pt x="42" y="16"/>
                  <a:pt x="34" y="20"/>
                  <a:pt x="27" y="27"/>
                </a:cubicBezTo>
                <a:cubicBezTo>
                  <a:pt x="21" y="35"/>
                  <a:pt x="18" y="47"/>
                  <a:pt x="18" y="6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8" name=""/>
          <p:cNvSpPr/>
          <p:nvPr/>
        </p:nvSpPr>
        <p:spPr>
          <a:xfrm>
            <a:off x="2507400" y="5022000"/>
            <a:ext cx="25200" cy="44280"/>
          </a:xfrm>
          <a:custGeom>
            <a:avLst/>
            <a:gdLst/>
            <a:ahLst/>
            <a:rect l="0" t="0" r="r" b="b"/>
            <a:pathLst>
              <a:path w="70" h="123">
                <a:moveTo>
                  <a:pt x="56" y="0"/>
                </a:moveTo>
                <a:cubicBezTo>
                  <a:pt x="61" y="0"/>
                  <a:pt x="66" y="1"/>
                  <a:pt x="70" y="2"/>
                </a:cubicBezTo>
                <a:lnTo>
                  <a:pt x="68" y="18"/>
                </a:lnTo>
                <a:cubicBezTo>
                  <a:pt x="63" y="17"/>
                  <a:pt x="59" y="17"/>
                  <a:pt x="55" y="17"/>
                </a:cubicBezTo>
                <a:cubicBezTo>
                  <a:pt x="45" y="17"/>
                  <a:pt x="37" y="21"/>
                  <a:pt x="30" y="29"/>
                </a:cubicBezTo>
                <a:cubicBezTo>
                  <a:pt x="23" y="37"/>
                  <a:pt x="20" y="47"/>
                  <a:pt x="20" y="59"/>
                </a:cubicBezTo>
                <a:lnTo>
                  <a:pt x="20" y="123"/>
                </a:lnTo>
                <a:lnTo>
                  <a:pt x="0" y="123"/>
                </a:lnTo>
                <a:lnTo>
                  <a:pt x="0" y="2"/>
                </a:lnTo>
                <a:lnTo>
                  <a:pt x="16" y="2"/>
                </a:lnTo>
                <a:lnTo>
                  <a:pt x="18" y="25"/>
                </a:lnTo>
                <a:lnTo>
                  <a:pt x="19" y="25"/>
                </a:lnTo>
                <a:cubicBezTo>
                  <a:pt x="24" y="17"/>
                  <a:pt x="29" y="11"/>
                  <a:pt x="35" y="7"/>
                </a:cubicBezTo>
                <a:cubicBezTo>
                  <a:pt x="42" y="2"/>
                  <a:pt x="49" y="0"/>
                  <a:pt x="5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99" name=""/>
          <p:cNvSpPr/>
          <p:nvPr/>
        </p:nvSpPr>
        <p:spPr>
          <a:xfrm>
            <a:off x="2534760" y="5013000"/>
            <a:ext cx="25920" cy="54000"/>
          </a:xfrm>
          <a:custGeom>
            <a:avLst/>
            <a:gdLst/>
            <a:ahLst/>
            <a:rect l="0" t="0" r="r" b="b"/>
            <a:pathLst>
              <a:path w="72" h="150">
                <a:moveTo>
                  <a:pt x="55" y="135"/>
                </a:moveTo>
                <a:cubicBezTo>
                  <a:pt x="58" y="135"/>
                  <a:pt x="61" y="135"/>
                  <a:pt x="65" y="135"/>
                </a:cubicBezTo>
                <a:cubicBezTo>
                  <a:pt x="68" y="134"/>
                  <a:pt x="70" y="134"/>
                  <a:pt x="72" y="133"/>
                </a:cubicBezTo>
                <a:lnTo>
                  <a:pt x="72" y="147"/>
                </a:lnTo>
                <a:cubicBezTo>
                  <a:pt x="70" y="148"/>
                  <a:pt x="67" y="149"/>
                  <a:pt x="62" y="149"/>
                </a:cubicBezTo>
                <a:cubicBezTo>
                  <a:pt x="58" y="150"/>
                  <a:pt x="55" y="150"/>
                  <a:pt x="52" y="150"/>
                </a:cubicBezTo>
                <a:cubicBezTo>
                  <a:pt x="29" y="150"/>
                  <a:pt x="17" y="138"/>
                  <a:pt x="17" y="114"/>
                </a:cubicBezTo>
                <a:lnTo>
                  <a:pt x="17" y="42"/>
                </a:lnTo>
                <a:lnTo>
                  <a:pt x="0" y="42"/>
                </a:lnTo>
                <a:lnTo>
                  <a:pt x="0" y="34"/>
                </a:lnTo>
                <a:lnTo>
                  <a:pt x="17" y="26"/>
                </a:lnTo>
                <a:lnTo>
                  <a:pt x="25" y="0"/>
                </a:lnTo>
                <a:lnTo>
                  <a:pt x="35" y="0"/>
                </a:lnTo>
                <a:lnTo>
                  <a:pt x="35" y="28"/>
                </a:lnTo>
                <a:lnTo>
                  <a:pt x="71" y="28"/>
                </a:lnTo>
                <a:lnTo>
                  <a:pt x="71" y="42"/>
                </a:lnTo>
                <a:lnTo>
                  <a:pt x="35" y="42"/>
                </a:lnTo>
                <a:lnTo>
                  <a:pt x="35" y="113"/>
                </a:lnTo>
                <a:cubicBezTo>
                  <a:pt x="35" y="120"/>
                  <a:pt x="37" y="126"/>
                  <a:pt x="40" y="130"/>
                </a:cubicBezTo>
                <a:cubicBezTo>
                  <a:pt x="44" y="133"/>
                  <a:pt x="49" y="135"/>
                  <a:pt x="55" y="13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0" name=""/>
          <p:cNvSpPr/>
          <p:nvPr/>
        </p:nvSpPr>
        <p:spPr>
          <a:xfrm>
            <a:off x="2567880" y="5021640"/>
            <a:ext cx="10080" cy="45720"/>
          </a:xfrm>
          <a:custGeom>
            <a:avLst/>
            <a:gdLst/>
            <a:ahLst/>
            <a:rect l="0" t="0" r="r" b="b"/>
            <a:pathLst>
              <a:path w="28" h="127">
                <a:moveTo>
                  <a:pt x="0" y="111"/>
                </a:moveTo>
                <a:cubicBezTo>
                  <a:pt x="0" y="107"/>
                  <a:pt x="1" y="103"/>
                  <a:pt x="3" y="100"/>
                </a:cubicBezTo>
                <a:cubicBezTo>
                  <a:pt x="7" y="98"/>
                  <a:pt x="10" y="97"/>
                  <a:pt x="14" y="97"/>
                </a:cubicBezTo>
                <a:cubicBezTo>
                  <a:pt x="18" y="97"/>
                  <a:pt x="22" y="98"/>
                  <a:pt x="24" y="100"/>
                </a:cubicBezTo>
                <a:cubicBezTo>
                  <a:pt x="26" y="103"/>
                  <a:pt x="28" y="107"/>
                  <a:pt x="28" y="111"/>
                </a:cubicBezTo>
                <a:cubicBezTo>
                  <a:pt x="28" y="117"/>
                  <a:pt x="26" y="121"/>
                  <a:pt x="24" y="123"/>
                </a:cubicBezTo>
                <a:cubicBezTo>
                  <a:pt x="22" y="126"/>
                  <a:pt x="18" y="127"/>
                  <a:pt x="14" y="127"/>
                </a:cubicBezTo>
                <a:cubicBezTo>
                  <a:pt x="10" y="127"/>
                  <a:pt x="7" y="126"/>
                  <a:pt x="5" y="124"/>
                </a:cubicBezTo>
                <a:cubicBezTo>
                  <a:pt x="1" y="122"/>
                  <a:pt x="0" y="118"/>
                  <a:pt x="0" y="111"/>
                </a:cubicBezTo>
                <a:moveTo>
                  <a:pt x="0" y="15"/>
                </a:move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5"/>
                </a:cubicBezTo>
                <a:cubicBezTo>
                  <a:pt x="28" y="20"/>
                  <a:pt x="26" y="23"/>
                  <a:pt x="24" y="26"/>
                </a:cubicBezTo>
                <a:cubicBezTo>
                  <a:pt x="22" y="29"/>
                  <a:pt x="18" y="30"/>
                  <a:pt x="14" y="30"/>
                </a:cubicBezTo>
                <a:cubicBezTo>
                  <a:pt x="10" y="30"/>
                  <a:pt x="7" y="29"/>
                  <a:pt x="5" y="26"/>
                </a:cubicBezTo>
                <a:cubicBezTo>
                  <a:pt x="1" y="24"/>
                  <a:pt x="0" y="20"/>
                  <a:pt x="0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1" name=""/>
          <p:cNvSpPr/>
          <p:nvPr/>
        </p:nvSpPr>
        <p:spPr>
          <a:xfrm>
            <a:off x="2608560" y="5007600"/>
            <a:ext cx="37800" cy="59400"/>
          </a:xfrm>
          <a:custGeom>
            <a:avLst/>
            <a:gdLst/>
            <a:ahLst/>
            <a:rect l="0" t="0" r="r" b="b"/>
            <a:pathLst>
              <a:path w="105" h="165">
                <a:moveTo>
                  <a:pt x="105" y="71"/>
                </a:moveTo>
                <a:cubicBezTo>
                  <a:pt x="105" y="134"/>
                  <a:pt x="80" y="165"/>
                  <a:pt x="32" y="165"/>
                </a:cubicBezTo>
                <a:cubicBezTo>
                  <a:pt x="23" y="165"/>
                  <a:pt x="17" y="165"/>
                  <a:pt x="12" y="163"/>
                </a:cubicBezTo>
                <a:lnTo>
                  <a:pt x="12" y="147"/>
                </a:lnTo>
                <a:cubicBezTo>
                  <a:pt x="17" y="149"/>
                  <a:pt x="24" y="150"/>
                  <a:pt x="31" y="150"/>
                </a:cubicBezTo>
                <a:cubicBezTo>
                  <a:pt x="49" y="150"/>
                  <a:pt x="62" y="145"/>
                  <a:pt x="71" y="134"/>
                </a:cubicBezTo>
                <a:cubicBezTo>
                  <a:pt x="80" y="123"/>
                  <a:pt x="85" y="106"/>
                  <a:pt x="87" y="83"/>
                </a:cubicBezTo>
                <a:lnTo>
                  <a:pt x="84" y="83"/>
                </a:lnTo>
                <a:cubicBezTo>
                  <a:pt x="80" y="89"/>
                  <a:pt x="75" y="94"/>
                  <a:pt x="68" y="97"/>
                </a:cubicBezTo>
                <a:cubicBezTo>
                  <a:pt x="62" y="100"/>
                  <a:pt x="54" y="102"/>
                  <a:pt x="46" y="102"/>
                </a:cubicBezTo>
                <a:cubicBezTo>
                  <a:pt x="32" y="102"/>
                  <a:pt x="21" y="98"/>
                  <a:pt x="12" y="89"/>
                </a:cubicBezTo>
                <a:cubicBezTo>
                  <a:pt x="4" y="81"/>
                  <a:pt x="0" y="69"/>
                  <a:pt x="0" y="54"/>
                </a:cubicBezTo>
                <a:cubicBezTo>
                  <a:pt x="0" y="37"/>
                  <a:pt x="5" y="24"/>
                  <a:pt x="14" y="15"/>
                </a:cubicBezTo>
                <a:cubicBezTo>
                  <a:pt x="23" y="5"/>
                  <a:pt x="35" y="0"/>
                  <a:pt x="50" y="0"/>
                </a:cubicBezTo>
                <a:cubicBezTo>
                  <a:pt x="61" y="0"/>
                  <a:pt x="71" y="3"/>
                  <a:pt x="79" y="9"/>
                </a:cubicBezTo>
                <a:cubicBezTo>
                  <a:pt x="88" y="14"/>
                  <a:pt x="94" y="22"/>
                  <a:pt x="99" y="33"/>
                </a:cubicBezTo>
                <a:cubicBezTo>
                  <a:pt x="103" y="44"/>
                  <a:pt x="105" y="56"/>
                  <a:pt x="105" y="71"/>
                </a:cubicBezTo>
                <a:moveTo>
                  <a:pt x="50" y="16"/>
                </a:moveTo>
                <a:cubicBezTo>
                  <a:pt x="40" y="16"/>
                  <a:pt x="32" y="19"/>
                  <a:pt x="26" y="26"/>
                </a:cubicBezTo>
                <a:cubicBezTo>
                  <a:pt x="21" y="32"/>
                  <a:pt x="18" y="42"/>
                  <a:pt x="18" y="54"/>
                </a:cubicBezTo>
                <a:cubicBezTo>
                  <a:pt x="18" y="64"/>
                  <a:pt x="20" y="72"/>
                  <a:pt x="26" y="78"/>
                </a:cubicBezTo>
                <a:cubicBezTo>
                  <a:pt x="31" y="84"/>
                  <a:pt x="39" y="87"/>
                  <a:pt x="50" y="87"/>
                </a:cubicBezTo>
                <a:cubicBezTo>
                  <a:pt x="56" y="87"/>
                  <a:pt x="62" y="86"/>
                  <a:pt x="68" y="83"/>
                </a:cubicBezTo>
                <a:cubicBezTo>
                  <a:pt x="73" y="81"/>
                  <a:pt x="78" y="77"/>
                  <a:pt x="81" y="72"/>
                </a:cubicBezTo>
                <a:cubicBezTo>
                  <a:pt x="84" y="68"/>
                  <a:pt x="87" y="63"/>
                  <a:pt x="87" y="58"/>
                </a:cubicBezTo>
                <a:cubicBezTo>
                  <a:pt x="87" y="50"/>
                  <a:pt x="84" y="43"/>
                  <a:pt x="81" y="36"/>
                </a:cubicBezTo>
                <a:cubicBezTo>
                  <a:pt x="78" y="30"/>
                  <a:pt x="74" y="25"/>
                  <a:pt x="69" y="21"/>
                </a:cubicBezTo>
                <a:cubicBezTo>
                  <a:pt x="64" y="17"/>
                  <a:pt x="57" y="16"/>
                  <a:pt x="50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2" name=""/>
          <p:cNvSpPr/>
          <p:nvPr/>
        </p:nvSpPr>
        <p:spPr>
          <a:xfrm>
            <a:off x="2654280" y="5007600"/>
            <a:ext cx="37800" cy="59400"/>
          </a:xfrm>
          <a:custGeom>
            <a:avLst/>
            <a:gdLst/>
            <a:ahLst/>
            <a:rect l="0" t="0" r="r" b="b"/>
            <a:pathLst>
              <a:path w="105" h="165">
                <a:moveTo>
                  <a:pt x="100" y="40"/>
                </a:moveTo>
                <a:cubicBezTo>
                  <a:pt x="100" y="50"/>
                  <a:pt x="97" y="59"/>
                  <a:pt x="92" y="65"/>
                </a:cubicBezTo>
                <a:cubicBezTo>
                  <a:pt x="86" y="71"/>
                  <a:pt x="78" y="76"/>
                  <a:pt x="67" y="78"/>
                </a:cubicBezTo>
                <a:lnTo>
                  <a:pt x="67" y="79"/>
                </a:lnTo>
                <a:cubicBezTo>
                  <a:pt x="80" y="80"/>
                  <a:pt x="90" y="85"/>
                  <a:pt x="96" y="91"/>
                </a:cubicBezTo>
                <a:cubicBezTo>
                  <a:pt x="102" y="98"/>
                  <a:pt x="105" y="106"/>
                  <a:pt x="105" y="118"/>
                </a:cubicBezTo>
                <a:cubicBezTo>
                  <a:pt x="105" y="133"/>
                  <a:pt x="100" y="145"/>
                  <a:pt x="89" y="153"/>
                </a:cubicBezTo>
                <a:cubicBezTo>
                  <a:pt x="79" y="161"/>
                  <a:pt x="64" y="165"/>
                  <a:pt x="43" y="165"/>
                </a:cubicBezTo>
                <a:cubicBezTo>
                  <a:pt x="35" y="165"/>
                  <a:pt x="27" y="165"/>
                  <a:pt x="20" y="163"/>
                </a:cubicBezTo>
                <a:cubicBezTo>
                  <a:pt x="13" y="162"/>
                  <a:pt x="6" y="160"/>
                  <a:pt x="0" y="157"/>
                </a:cubicBezTo>
                <a:lnTo>
                  <a:pt x="0" y="139"/>
                </a:lnTo>
                <a:cubicBezTo>
                  <a:pt x="6" y="143"/>
                  <a:pt x="14" y="145"/>
                  <a:pt x="22" y="147"/>
                </a:cubicBezTo>
                <a:cubicBezTo>
                  <a:pt x="29" y="149"/>
                  <a:pt x="37" y="150"/>
                  <a:pt x="44" y="150"/>
                </a:cubicBezTo>
                <a:cubicBezTo>
                  <a:pt x="73" y="150"/>
                  <a:pt x="86" y="139"/>
                  <a:pt x="86" y="117"/>
                </a:cubicBezTo>
                <a:cubicBezTo>
                  <a:pt x="86" y="97"/>
                  <a:pt x="71" y="87"/>
                  <a:pt x="40" y="87"/>
                </a:cubicBezTo>
                <a:lnTo>
                  <a:pt x="24" y="87"/>
                </a:lnTo>
                <a:lnTo>
                  <a:pt x="24" y="72"/>
                </a:lnTo>
                <a:lnTo>
                  <a:pt x="40" y="72"/>
                </a:lnTo>
                <a:cubicBezTo>
                  <a:pt x="52" y="72"/>
                  <a:pt x="62" y="69"/>
                  <a:pt x="70" y="64"/>
                </a:cubicBezTo>
                <a:cubicBezTo>
                  <a:pt x="78" y="58"/>
                  <a:pt x="81" y="50"/>
                  <a:pt x="81" y="41"/>
                </a:cubicBezTo>
                <a:cubicBezTo>
                  <a:pt x="81" y="33"/>
                  <a:pt x="79" y="27"/>
                  <a:pt x="73" y="22"/>
                </a:cubicBezTo>
                <a:cubicBezTo>
                  <a:pt x="68" y="18"/>
                  <a:pt x="60" y="16"/>
                  <a:pt x="51" y="16"/>
                </a:cubicBezTo>
                <a:cubicBezTo>
                  <a:pt x="44" y="16"/>
                  <a:pt x="37" y="17"/>
                  <a:pt x="31" y="18"/>
                </a:cubicBezTo>
                <a:cubicBezTo>
                  <a:pt x="25" y="20"/>
                  <a:pt x="18" y="24"/>
                  <a:pt x="10" y="29"/>
                </a:cubicBezTo>
                <a:lnTo>
                  <a:pt x="0" y="17"/>
                </a:lnTo>
                <a:cubicBezTo>
                  <a:pt x="7" y="12"/>
                  <a:pt x="15" y="8"/>
                  <a:pt x="23" y="5"/>
                </a:cubicBezTo>
                <a:cubicBezTo>
                  <a:pt x="32" y="2"/>
                  <a:pt x="41" y="0"/>
                  <a:pt x="50" y="0"/>
                </a:cubicBezTo>
                <a:cubicBezTo>
                  <a:pt x="67" y="0"/>
                  <a:pt x="79" y="4"/>
                  <a:pt x="87" y="11"/>
                </a:cubicBezTo>
                <a:cubicBezTo>
                  <a:pt x="96" y="18"/>
                  <a:pt x="100" y="28"/>
                  <a:pt x="100" y="4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3" name=""/>
          <p:cNvSpPr/>
          <p:nvPr/>
        </p:nvSpPr>
        <p:spPr>
          <a:xfrm>
            <a:off x="2700360" y="5008320"/>
            <a:ext cx="38520" cy="58320"/>
          </a:xfrm>
          <a:custGeom>
            <a:avLst/>
            <a:gdLst/>
            <a:ahLst/>
            <a:rect l="0" t="0" r="r" b="b"/>
            <a:pathLst>
              <a:path w="107" h="162">
                <a:moveTo>
                  <a:pt x="20" y="162"/>
                </a:moveTo>
                <a:lnTo>
                  <a:pt x="88" y="18"/>
                </a:lnTo>
                <a:lnTo>
                  <a:pt x="0" y="18"/>
                </a:lnTo>
                <a:lnTo>
                  <a:pt x="0" y="0"/>
                </a:lnTo>
                <a:lnTo>
                  <a:pt x="107" y="0"/>
                </a:lnTo>
                <a:lnTo>
                  <a:pt x="107" y="16"/>
                </a:lnTo>
                <a:lnTo>
                  <a:pt x="41" y="162"/>
                </a:lnTo>
                <a:lnTo>
                  <a:pt x="20" y="16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4" name=""/>
          <p:cNvSpPr/>
          <p:nvPr/>
        </p:nvSpPr>
        <p:spPr>
          <a:xfrm>
            <a:off x="2747160" y="5007600"/>
            <a:ext cx="37800" cy="59400"/>
          </a:xfrm>
          <a:custGeom>
            <a:avLst/>
            <a:gdLst/>
            <a:ahLst/>
            <a:rect l="0" t="0" r="r" b="b"/>
            <a:pathLst>
              <a:path w="105" h="165">
                <a:moveTo>
                  <a:pt x="0" y="94"/>
                </a:moveTo>
                <a:cubicBezTo>
                  <a:pt x="0" y="62"/>
                  <a:pt x="6" y="39"/>
                  <a:pt x="19" y="24"/>
                </a:cubicBezTo>
                <a:cubicBezTo>
                  <a:pt x="32" y="8"/>
                  <a:pt x="50" y="0"/>
                  <a:pt x="73" y="0"/>
                </a:cubicBezTo>
                <a:cubicBezTo>
                  <a:pt x="82" y="0"/>
                  <a:pt x="88" y="1"/>
                  <a:pt x="93" y="2"/>
                </a:cubicBezTo>
                <a:lnTo>
                  <a:pt x="93" y="18"/>
                </a:lnTo>
                <a:cubicBezTo>
                  <a:pt x="87" y="16"/>
                  <a:pt x="81" y="15"/>
                  <a:pt x="74" y="15"/>
                </a:cubicBezTo>
                <a:cubicBezTo>
                  <a:pt x="57" y="15"/>
                  <a:pt x="44" y="20"/>
                  <a:pt x="34" y="31"/>
                </a:cubicBezTo>
                <a:cubicBezTo>
                  <a:pt x="25" y="42"/>
                  <a:pt x="20" y="59"/>
                  <a:pt x="20" y="81"/>
                </a:cubicBezTo>
                <a:lnTo>
                  <a:pt x="21" y="81"/>
                </a:lnTo>
                <a:cubicBezTo>
                  <a:pt x="29" y="69"/>
                  <a:pt x="42" y="63"/>
                  <a:pt x="59" y="63"/>
                </a:cubicBezTo>
                <a:cubicBezTo>
                  <a:pt x="73" y="63"/>
                  <a:pt x="85" y="67"/>
                  <a:pt x="93" y="76"/>
                </a:cubicBezTo>
                <a:cubicBezTo>
                  <a:pt x="101" y="84"/>
                  <a:pt x="105" y="96"/>
                  <a:pt x="105" y="111"/>
                </a:cubicBezTo>
                <a:cubicBezTo>
                  <a:pt x="105" y="128"/>
                  <a:pt x="101" y="142"/>
                  <a:pt x="92" y="151"/>
                </a:cubicBezTo>
                <a:cubicBezTo>
                  <a:pt x="83" y="161"/>
                  <a:pt x="70" y="165"/>
                  <a:pt x="55" y="165"/>
                </a:cubicBezTo>
                <a:cubicBezTo>
                  <a:pt x="38" y="165"/>
                  <a:pt x="25" y="159"/>
                  <a:pt x="16" y="147"/>
                </a:cubicBezTo>
                <a:cubicBezTo>
                  <a:pt x="5" y="134"/>
                  <a:pt x="0" y="117"/>
                  <a:pt x="0" y="94"/>
                </a:cubicBezTo>
                <a:moveTo>
                  <a:pt x="55" y="150"/>
                </a:moveTo>
                <a:cubicBezTo>
                  <a:pt x="65" y="150"/>
                  <a:pt x="73" y="147"/>
                  <a:pt x="79" y="140"/>
                </a:cubicBezTo>
                <a:cubicBezTo>
                  <a:pt x="84" y="134"/>
                  <a:pt x="87" y="124"/>
                  <a:pt x="87" y="111"/>
                </a:cubicBezTo>
                <a:cubicBezTo>
                  <a:pt x="87" y="100"/>
                  <a:pt x="85" y="92"/>
                  <a:pt x="79" y="86"/>
                </a:cubicBezTo>
                <a:cubicBezTo>
                  <a:pt x="74" y="80"/>
                  <a:pt x="66" y="77"/>
                  <a:pt x="56" y="77"/>
                </a:cubicBezTo>
                <a:cubicBezTo>
                  <a:pt x="49" y="77"/>
                  <a:pt x="43" y="78"/>
                  <a:pt x="38" y="81"/>
                </a:cubicBezTo>
                <a:cubicBezTo>
                  <a:pt x="32" y="84"/>
                  <a:pt x="28" y="87"/>
                  <a:pt x="24" y="92"/>
                </a:cubicBezTo>
                <a:cubicBezTo>
                  <a:pt x="21" y="97"/>
                  <a:pt x="20" y="102"/>
                  <a:pt x="20" y="107"/>
                </a:cubicBezTo>
                <a:cubicBezTo>
                  <a:pt x="20" y="115"/>
                  <a:pt x="21" y="122"/>
                  <a:pt x="24" y="129"/>
                </a:cubicBezTo>
                <a:cubicBezTo>
                  <a:pt x="27" y="135"/>
                  <a:pt x="31" y="140"/>
                  <a:pt x="36" y="144"/>
                </a:cubicBezTo>
                <a:cubicBezTo>
                  <a:pt x="42" y="148"/>
                  <a:pt x="48" y="150"/>
                  <a:pt x="55" y="15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5" name=""/>
          <p:cNvSpPr/>
          <p:nvPr/>
        </p:nvSpPr>
        <p:spPr>
          <a:xfrm>
            <a:off x="2382480" y="4738680"/>
            <a:ext cx="55440" cy="79920"/>
          </a:xfrm>
          <a:custGeom>
            <a:avLst/>
            <a:gdLst/>
            <a:ahLst/>
            <a:rect l="0" t="0" r="r" b="b"/>
            <a:pathLst>
              <a:path w="154" h="222">
                <a:moveTo>
                  <a:pt x="0" y="0"/>
                </a:moveTo>
                <a:lnTo>
                  <a:pt x="63" y="0"/>
                </a:lnTo>
                <a:cubicBezTo>
                  <a:pt x="93" y="0"/>
                  <a:pt x="114" y="4"/>
                  <a:pt x="127" y="13"/>
                </a:cubicBezTo>
                <a:cubicBezTo>
                  <a:pt x="140" y="22"/>
                  <a:pt x="147" y="36"/>
                  <a:pt x="147" y="55"/>
                </a:cubicBezTo>
                <a:cubicBezTo>
                  <a:pt x="147" y="68"/>
                  <a:pt x="143" y="79"/>
                  <a:pt x="136" y="87"/>
                </a:cubicBezTo>
                <a:cubicBezTo>
                  <a:pt x="128" y="96"/>
                  <a:pt x="118" y="101"/>
                  <a:pt x="104" y="104"/>
                </a:cubicBezTo>
                <a:lnTo>
                  <a:pt x="104" y="105"/>
                </a:lnTo>
                <a:cubicBezTo>
                  <a:pt x="137" y="111"/>
                  <a:pt x="154" y="129"/>
                  <a:pt x="154" y="158"/>
                </a:cubicBezTo>
                <a:cubicBezTo>
                  <a:pt x="154" y="178"/>
                  <a:pt x="147" y="193"/>
                  <a:pt x="134" y="204"/>
                </a:cubicBezTo>
                <a:cubicBezTo>
                  <a:pt x="121" y="216"/>
                  <a:pt x="102" y="222"/>
                  <a:pt x="78" y="222"/>
                </a:cubicBezTo>
                <a:lnTo>
                  <a:pt x="0" y="222"/>
                </a:lnTo>
                <a:lnTo>
                  <a:pt x="0" y="0"/>
                </a:lnTo>
                <a:moveTo>
                  <a:pt x="25" y="95"/>
                </a:moveTo>
                <a:lnTo>
                  <a:pt x="69" y="95"/>
                </a:lnTo>
                <a:cubicBezTo>
                  <a:pt x="87" y="95"/>
                  <a:pt x="100" y="92"/>
                  <a:pt x="108" y="86"/>
                </a:cubicBezTo>
                <a:cubicBezTo>
                  <a:pt x="116" y="80"/>
                  <a:pt x="120" y="71"/>
                  <a:pt x="120" y="57"/>
                </a:cubicBezTo>
                <a:cubicBezTo>
                  <a:pt x="120" y="45"/>
                  <a:pt x="116" y="36"/>
                  <a:pt x="107" y="31"/>
                </a:cubicBezTo>
                <a:cubicBezTo>
                  <a:pt x="98" y="25"/>
                  <a:pt x="84" y="22"/>
                  <a:pt x="64" y="22"/>
                </a:cubicBezTo>
                <a:lnTo>
                  <a:pt x="25" y="22"/>
                </a:lnTo>
                <a:lnTo>
                  <a:pt x="25" y="95"/>
                </a:lnTo>
                <a:moveTo>
                  <a:pt x="25" y="116"/>
                </a:moveTo>
                <a:lnTo>
                  <a:pt x="25" y="199"/>
                </a:lnTo>
                <a:lnTo>
                  <a:pt x="73" y="199"/>
                </a:lnTo>
                <a:cubicBezTo>
                  <a:pt x="90" y="199"/>
                  <a:pt x="104" y="196"/>
                  <a:pt x="113" y="189"/>
                </a:cubicBezTo>
                <a:cubicBezTo>
                  <a:pt x="122" y="182"/>
                  <a:pt x="126" y="171"/>
                  <a:pt x="126" y="156"/>
                </a:cubicBezTo>
                <a:cubicBezTo>
                  <a:pt x="126" y="143"/>
                  <a:pt x="122" y="133"/>
                  <a:pt x="113" y="126"/>
                </a:cubicBezTo>
                <a:cubicBezTo>
                  <a:pt x="103" y="120"/>
                  <a:pt x="89" y="116"/>
                  <a:pt x="70" y="116"/>
                </a:cubicBezTo>
                <a:lnTo>
                  <a:pt x="25" y="1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6" name=""/>
          <p:cNvSpPr/>
          <p:nvPr/>
        </p:nvSpPr>
        <p:spPr>
          <a:xfrm>
            <a:off x="2448720" y="4757760"/>
            <a:ext cx="48240" cy="61920"/>
          </a:xfrm>
          <a:custGeom>
            <a:avLst/>
            <a:gdLst/>
            <a:ahLst/>
            <a:rect l="0" t="0" r="r" b="b"/>
            <a:pathLst>
              <a:path w="134" h="172">
                <a:moveTo>
                  <a:pt x="116" y="169"/>
                </a:moveTo>
                <a:lnTo>
                  <a:pt x="111" y="145"/>
                </a:lnTo>
                <a:lnTo>
                  <a:pt x="110" y="145"/>
                </a:lnTo>
                <a:cubicBezTo>
                  <a:pt x="101" y="156"/>
                  <a:pt x="93" y="163"/>
                  <a:pt x="85" y="167"/>
                </a:cubicBezTo>
                <a:cubicBezTo>
                  <a:pt x="77" y="170"/>
                  <a:pt x="66" y="172"/>
                  <a:pt x="54" y="172"/>
                </a:cubicBezTo>
                <a:cubicBezTo>
                  <a:pt x="37" y="172"/>
                  <a:pt x="24" y="168"/>
                  <a:pt x="14" y="159"/>
                </a:cubicBezTo>
                <a:cubicBezTo>
                  <a:pt x="5" y="151"/>
                  <a:pt x="0" y="139"/>
                  <a:pt x="0" y="123"/>
                </a:cubicBezTo>
                <a:cubicBezTo>
                  <a:pt x="0" y="90"/>
                  <a:pt x="27" y="72"/>
                  <a:pt x="82" y="71"/>
                </a:cubicBezTo>
                <a:lnTo>
                  <a:pt x="110" y="70"/>
                </a:lnTo>
                <a:lnTo>
                  <a:pt x="110" y="59"/>
                </a:lnTo>
                <a:cubicBezTo>
                  <a:pt x="110" y="46"/>
                  <a:pt x="107" y="36"/>
                  <a:pt x="101" y="30"/>
                </a:cubicBezTo>
                <a:cubicBezTo>
                  <a:pt x="96" y="23"/>
                  <a:pt x="87" y="20"/>
                  <a:pt x="75" y="20"/>
                </a:cubicBezTo>
                <a:cubicBezTo>
                  <a:pt x="61" y="20"/>
                  <a:pt x="44" y="25"/>
                  <a:pt x="27" y="33"/>
                </a:cubicBezTo>
                <a:lnTo>
                  <a:pt x="19" y="14"/>
                </a:lnTo>
                <a:cubicBezTo>
                  <a:pt x="27" y="9"/>
                  <a:pt x="36" y="6"/>
                  <a:pt x="46" y="3"/>
                </a:cubicBezTo>
                <a:cubicBezTo>
                  <a:pt x="57" y="1"/>
                  <a:pt x="66" y="0"/>
                  <a:pt x="76" y="0"/>
                </a:cubicBezTo>
                <a:cubicBezTo>
                  <a:pt x="96" y="0"/>
                  <a:pt x="111" y="4"/>
                  <a:pt x="120" y="13"/>
                </a:cubicBezTo>
                <a:cubicBezTo>
                  <a:pt x="130" y="21"/>
                  <a:pt x="134" y="36"/>
                  <a:pt x="134" y="56"/>
                </a:cubicBezTo>
                <a:lnTo>
                  <a:pt x="134" y="169"/>
                </a:lnTo>
                <a:lnTo>
                  <a:pt x="116" y="169"/>
                </a:lnTo>
                <a:moveTo>
                  <a:pt x="59" y="151"/>
                </a:moveTo>
                <a:cubicBezTo>
                  <a:pt x="75" y="151"/>
                  <a:pt x="87" y="147"/>
                  <a:pt x="96" y="138"/>
                </a:cubicBezTo>
                <a:cubicBezTo>
                  <a:pt x="105" y="130"/>
                  <a:pt x="109" y="118"/>
                  <a:pt x="109" y="102"/>
                </a:cubicBezTo>
                <a:lnTo>
                  <a:pt x="109" y="88"/>
                </a:lnTo>
                <a:lnTo>
                  <a:pt x="84" y="89"/>
                </a:lnTo>
                <a:cubicBezTo>
                  <a:pt x="64" y="89"/>
                  <a:pt x="50" y="92"/>
                  <a:pt x="40" y="98"/>
                </a:cubicBezTo>
                <a:cubicBezTo>
                  <a:pt x="31" y="103"/>
                  <a:pt x="27" y="112"/>
                  <a:pt x="27" y="123"/>
                </a:cubicBezTo>
                <a:cubicBezTo>
                  <a:pt x="27" y="133"/>
                  <a:pt x="29" y="139"/>
                  <a:pt x="35" y="144"/>
                </a:cubicBezTo>
                <a:cubicBezTo>
                  <a:pt x="40" y="149"/>
                  <a:pt x="49" y="151"/>
                  <a:pt x="59" y="15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7" name=""/>
          <p:cNvSpPr/>
          <p:nvPr/>
        </p:nvSpPr>
        <p:spPr>
          <a:xfrm>
            <a:off x="2512080" y="4757400"/>
            <a:ext cx="43560" cy="62280"/>
          </a:xfrm>
          <a:custGeom>
            <a:avLst/>
            <a:gdLst/>
            <a:ahLst/>
            <a:rect l="0" t="0" r="r" b="b"/>
            <a:pathLst>
              <a:path w="121" h="173">
                <a:moveTo>
                  <a:pt x="75" y="173"/>
                </a:moveTo>
                <a:cubicBezTo>
                  <a:pt x="51" y="173"/>
                  <a:pt x="33" y="166"/>
                  <a:pt x="20" y="151"/>
                </a:cubicBezTo>
                <a:cubicBezTo>
                  <a:pt x="6" y="136"/>
                  <a:pt x="0" y="115"/>
                  <a:pt x="0" y="88"/>
                </a:cubicBezTo>
                <a:cubicBezTo>
                  <a:pt x="0" y="60"/>
                  <a:pt x="7" y="39"/>
                  <a:pt x="20" y="23"/>
                </a:cubicBezTo>
                <a:cubicBezTo>
                  <a:pt x="33" y="8"/>
                  <a:pt x="52" y="0"/>
                  <a:pt x="77" y="0"/>
                </a:cubicBezTo>
                <a:cubicBezTo>
                  <a:pt x="85" y="0"/>
                  <a:pt x="93" y="1"/>
                  <a:pt x="101" y="3"/>
                </a:cubicBezTo>
                <a:cubicBezTo>
                  <a:pt x="110" y="5"/>
                  <a:pt x="116" y="7"/>
                  <a:pt x="121" y="9"/>
                </a:cubicBezTo>
                <a:lnTo>
                  <a:pt x="113" y="30"/>
                </a:lnTo>
                <a:cubicBezTo>
                  <a:pt x="107" y="28"/>
                  <a:pt x="100" y="26"/>
                  <a:pt x="94" y="25"/>
                </a:cubicBezTo>
                <a:cubicBezTo>
                  <a:pt x="87" y="23"/>
                  <a:pt x="81" y="22"/>
                  <a:pt x="76" y="22"/>
                </a:cubicBezTo>
                <a:cubicBezTo>
                  <a:pt x="43" y="22"/>
                  <a:pt x="26" y="45"/>
                  <a:pt x="26" y="88"/>
                </a:cubicBezTo>
                <a:cubicBezTo>
                  <a:pt x="26" y="108"/>
                  <a:pt x="30" y="124"/>
                  <a:pt x="38" y="135"/>
                </a:cubicBezTo>
                <a:cubicBezTo>
                  <a:pt x="46" y="146"/>
                  <a:pt x="59" y="151"/>
                  <a:pt x="75" y="151"/>
                </a:cubicBezTo>
                <a:cubicBezTo>
                  <a:pt x="89" y="151"/>
                  <a:pt x="104" y="148"/>
                  <a:pt x="118" y="142"/>
                </a:cubicBezTo>
                <a:lnTo>
                  <a:pt x="118" y="164"/>
                </a:lnTo>
                <a:cubicBezTo>
                  <a:pt x="107" y="170"/>
                  <a:pt x="92" y="173"/>
                  <a:pt x="75" y="17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8" name=""/>
          <p:cNvSpPr/>
          <p:nvPr/>
        </p:nvSpPr>
        <p:spPr>
          <a:xfrm>
            <a:off x="2568600" y="4733640"/>
            <a:ext cx="47880" cy="84960"/>
          </a:xfrm>
          <a:custGeom>
            <a:avLst/>
            <a:gdLst/>
            <a:ahLst/>
            <a:rect l="0" t="0" r="r" b="b"/>
            <a:pathLst>
              <a:path w="133" h="236">
                <a:moveTo>
                  <a:pt x="24" y="151"/>
                </a:moveTo>
                <a:cubicBezTo>
                  <a:pt x="29" y="145"/>
                  <a:pt x="35" y="137"/>
                  <a:pt x="44" y="126"/>
                </a:cubicBezTo>
                <a:lnTo>
                  <a:pt x="99" y="69"/>
                </a:lnTo>
                <a:lnTo>
                  <a:pt x="129" y="69"/>
                </a:lnTo>
                <a:lnTo>
                  <a:pt x="61" y="141"/>
                </a:lnTo>
                <a:lnTo>
                  <a:pt x="133" y="236"/>
                </a:lnTo>
                <a:lnTo>
                  <a:pt x="103" y="236"/>
                </a:lnTo>
                <a:lnTo>
                  <a:pt x="43" y="158"/>
                </a:lnTo>
                <a:lnTo>
                  <a:pt x="24" y="174"/>
                </a:lnTo>
                <a:lnTo>
                  <a:pt x="24" y="236"/>
                </a:lnTo>
                <a:lnTo>
                  <a:pt x="0" y="236"/>
                </a:lnTo>
                <a:lnTo>
                  <a:pt x="0" y="0"/>
                </a:lnTo>
                <a:lnTo>
                  <a:pt x="24" y="0"/>
                </a:lnTo>
                <a:lnTo>
                  <a:pt x="24" y="124"/>
                </a:lnTo>
                <a:cubicBezTo>
                  <a:pt x="24" y="131"/>
                  <a:pt x="24" y="140"/>
                  <a:pt x="23" y="151"/>
                </a:cubicBezTo>
                <a:lnTo>
                  <a:pt x="24" y="1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09" name=""/>
          <p:cNvSpPr/>
          <p:nvPr/>
        </p:nvSpPr>
        <p:spPr>
          <a:xfrm>
            <a:off x="2623680" y="4757400"/>
            <a:ext cx="50760" cy="62280"/>
          </a:xfrm>
          <a:custGeom>
            <a:avLst/>
            <a:gdLst/>
            <a:ahLst/>
            <a:rect l="0" t="0" r="r" b="b"/>
            <a:pathLst>
              <a:path w="141" h="173">
                <a:moveTo>
                  <a:pt x="80" y="173"/>
                </a:moveTo>
                <a:cubicBezTo>
                  <a:pt x="55" y="173"/>
                  <a:pt x="36" y="166"/>
                  <a:pt x="21" y="151"/>
                </a:cubicBezTo>
                <a:cubicBezTo>
                  <a:pt x="7" y="136"/>
                  <a:pt x="0" y="115"/>
                  <a:pt x="0" y="89"/>
                </a:cubicBezTo>
                <a:cubicBezTo>
                  <a:pt x="0" y="62"/>
                  <a:pt x="7" y="41"/>
                  <a:pt x="20" y="24"/>
                </a:cubicBezTo>
                <a:cubicBezTo>
                  <a:pt x="33" y="8"/>
                  <a:pt x="51" y="0"/>
                  <a:pt x="74" y="0"/>
                </a:cubicBezTo>
                <a:cubicBezTo>
                  <a:pt x="95" y="0"/>
                  <a:pt x="111" y="7"/>
                  <a:pt x="123" y="21"/>
                </a:cubicBezTo>
                <a:cubicBezTo>
                  <a:pt x="135" y="34"/>
                  <a:pt x="141" y="53"/>
                  <a:pt x="141" y="76"/>
                </a:cubicBezTo>
                <a:lnTo>
                  <a:pt x="141" y="92"/>
                </a:lnTo>
                <a:lnTo>
                  <a:pt x="26" y="92"/>
                </a:lnTo>
                <a:cubicBezTo>
                  <a:pt x="27" y="111"/>
                  <a:pt x="32" y="126"/>
                  <a:pt x="41" y="136"/>
                </a:cubicBezTo>
                <a:cubicBezTo>
                  <a:pt x="50" y="146"/>
                  <a:pt x="64" y="151"/>
                  <a:pt x="81" y="151"/>
                </a:cubicBezTo>
                <a:cubicBezTo>
                  <a:pt x="99" y="151"/>
                  <a:pt x="117" y="147"/>
                  <a:pt x="134" y="140"/>
                </a:cubicBezTo>
                <a:lnTo>
                  <a:pt x="134" y="162"/>
                </a:lnTo>
                <a:cubicBezTo>
                  <a:pt x="125" y="166"/>
                  <a:pt x="117" y="169"/>
                  <a:pt x="109" y="170"/>
                </a:cubicBezTo>
                <a:cubicBezTo>
                  <a:pt x="101" y="172"/>
                  <a:pt x="92" y="173"/>
                  <a:pt x="80" y="173"/>
                </a:cubicBezTo>
                <a:moveTo>
                  <a:pt x="74" y="21"/>
                </a:moveTo>
                <a:cubicBezTo>
                  <a:pt x="59" y="21"/>
                  <a:pt x="49" y="26"/>
                  <a:pt x="41" y="34"/>
                </a:cubicBezTo>
                <a:cubicBezTo>
                  <a:pt x="33" y="44"/>
                  <a:pt x="28" y="56"/>
                  <a:pt x="27" y="71"/>
                </a:cubicBezTo>
                <a:lnTo>
                  <a:pt x="114" y="71"/>
                </a:lnTo>
                <a:cubicBezTo>
                  <a:pt x="114" y="55"/>
                  <a:pt x="111" y="43"/>
                  <a:pt x="104" y="34"/>
                </a:cubicBezTo>
                <a:cubicBezTo>
                  <a:pt x="97" y="26"/>
                  <a:pt x="87" y="21"/>
                  <a:pt x="74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10" name=""/>
          <p:cNvSpPr/>
          <p:nvPr/>
        </p:nvSpPr>
        <p:spPr>
          <a:xfrm>
            <a:off x="2689560" y="4757400"/>
            <a:ext cx="50400" cy="61200"/>
          </a:xfrm>
          <a:custGeom>
            <a:avLst/>
            <a:gdLst/>
            <a:ahLst/>
            <a:rect l="0" t="0" r="r" b="b"/>
            <a:pathLst>
              <a:path w="140" h="170">
                <a:moveTo>
                  <a:pt x="115" y="170"/>
                </a:moveTo>
                <a:lnTo>
                  <a:pt x="115" y="62"/>
                </a:lnTo>
                <a:cubicBezTo>
                  <a:pt x="115" y="48"/>
                  <a:pt x="112" y="38"/>
                  <a:pt x="105" y="32"/>
                </a:cubicBezTo>
                <a:cubicBezTo>
                  <a:pt x="99" y="25"/>
                  <a:pt x="90" y="22"/>
                  <a:pt x="77" y="22"/>
                </a:cubicBezTo>
                <a:cubicBezTo>
                  <a:pt x="59" y="22"/>
                  <a:pt x="45" y="26"/>
                  <a:pt x="37" y="36"/>
                </a:cubicBezTo>
                <a:cubicBezTo>
                  <a:pt x="29" y="45"/>
                  <a:pt x="25" y="60"/>
                  <a:pt x="25" y="82"/>
                </a:cubicBezTo>
                <a:lnTo>
                  <a:pt x="25" y="170"/>
                </a:lnTo>
                <a:lnTo>
                  <a:pt x="0" y="170"/>
                </a:lnTo>
                <a:lnTo>
                  <a:pt x="0" y="3"/>
                </a:lnTo>
                <a:lnTo>
                  <a:pt x="21" y="3"/>
                </a:lnTo>
                <a:lnTo>
                  <a:pt x="25" y="26"/>
                </a:lnTo>
                <a:lnTo>
                  <a:pt x="26" y="26"/>
                </a:lnTo>
                <a:cubicBezTo>
                  <a:pt x="31" y="18"/>
                  <a:pt x="38" y="12"/>
                  <a:pt x="48" y="7"/>
                </a:cubicBezTo>
                <a:cubicBezTo>
                  <a:pt x="58" y="3"/>
                  <a:pt x="68" y="0"/>
                  <a:pt x="80" y="0"/>
                </a:cubicBezTo>
                <a:cubicBezTo>
                  <a:pt x="100" y="0"/>
                  <a:pt x="115" y="5"/>
                  <a:pt x="125" y="15"/>
                </a:cubicBezTo>
                <a:cubicBezTo>
                  <a:pt x="135" y="24"/>
                  <a:pt x="140" y="40"/>
                  <a:pt x="140" y="61"/>
                </a:cubicBezTo>
                <a:lnTo>
                  <a:pt x="140" y="170"/>
                </a:lnTo>
                <a:lnTo>
                  <a:pt x="115" y="17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11" name=""/>
          <p:cNvSpPr/>
          <p:nvPr/>
        </p:nvSpPr>
        <p:spPr>
          <a:xfrm>
            <a:off x="2754720" y="4733640"/>
            <a:ext cx="52920" cy="86040"/>
          </a:xfrm>
          <a:custGeom>
            <a:avLst/>
            <a:gdLst/>
            <a:ahLst/>
            <a:rect l="0" t="0" r="r" b="b"/>
            <a:pathLst>
              <a:path w="147" h="239">
                <a:moveTo>
                  <a:pt x="123" y="214"/>
                </a:moveTo>
                <a:lnTo>
                  <a:pt x="122" y="214"/>
                </a:lnTo>
                <a:cubicBezTo>
                  <a:pt x="110" y="231"/>
                  <a:pt x="92" y="239"/>
                  <a:pt x="69" y="239"/>
                </a:cubicBezTo>
                <a:cubicBezTo>
                  <a:pt x="47" y="239"/>
                  <a:pt x="30" y="232"/>
                  <a:pt x="18" y="217"/>
                </a:cubicBezTo>
                <a:cubicBezTo>
                  <a:pt x="6" y="202"/>
                  <a:pt x="0" y="181"/>
                  <a:pt x="0" y="154"/>
                </a:cubicBezTo>
                <a:cubicBezTo>
                  <a:pt x="0" y="126"/>
                  <a:pt x="6" y="105"/>
                  <a:pt x="18" y="90"/>
                </a:cubicBezTo>
                <a:cubicBezTo>
                  <a:pt x="30" y="75"/>
                  <a:pt x="47" y="67"/>
                  <a:pt x="69" y="67"/>
                </a:cubicBezTo>
                <a:cubicBezTo>
                  <a:pt x="91" y="67"/>
                  <a:pt x="110" y="75"/>
                  <a:pt x="122" y="92"/>
                </a:cubicBezTo>
                <a:lnTo>
                  <a:pt x="124" y="92"/>
                </a:lnTo>
                <a:lnTo>
                  <a:pt x="123" y="80"/>
                </a:lnTo>
                <a:lnTo>
                  <a:pt x="122" y="68"/>
                </a:lnTo>
                <a:lnTo>
                  <a:pt x="122" y="0"/>
                </a:lnTo>
                <a:lnTo>
                  <a:pt x="147" y="0"/>
                </a:lnTo>
                <a:lnTo>
                  <a:pt x="147" y="236"/>
                </a:lnTo>
                <a:lnTo>
                  <a:pt x="127" y="236"/>
                </a:lnTo>
                <a:lnTo>
                  <a:pt x="123" y="214"/>
                </a:lnTo>
                <a:moveTo>
                  <a:pt x="72" y="218"/>
                </a:moveTo>
                <a:cubicBezTo>
                  <a:pt x="89" y="218"/>
                  <a:pt x="102" y="213"/>
                  <a:pt x="110" y="204"/>
                </a:cubicBezTo>
                <a:cubicBezTo>
                  <a:pt x="118" y="195"/>
                  <a:pt x="122" y="180"/>
                  <a:pt x="122" y="159"/>
                </a:cubicBezTo>
                <a:lnTo>
                  <a:pt x="122" y="154"/>
                </a:lnTo>
                <a:cubicBezTo>
                  <a:pt x="122" y="130"/>
                  <a:pt x="118" y="113"/>
                  <a:pt x="110" y="103"/>
                </a:cubicBezTo>
                <a:cubicBezTo>
                  <a:pt x="101" y="93"/>
                  <a:pt x="89" y="88"/>
                  <a:pt x="72" y="88"/>
                </a:cubicBezTo>
                <a:cubicBezTo>
                  <a:pt x="57" y="88"/>
                  <a:pt x="46" y="94"/>
                  <a:pt x="38" y="106"/>
                </a:cubicBezTo>
                <a:cubicBezTo>
                  <a:pt x="30" y="117"/>
                  <a:pt x="26" y="133"/>
                  <a:pt x="26" y="154"/>
                </a:cubicBezTo>
                <a:cubicBezTo>
                  <a:pt x="26" y="175"/>
                  <a:pt x="30" y="191"/>
                  <a:pt x="38" y="202"/>
                </a:cubicBezTo>
                <a:cubicBezTo>
                  <a:pt x="46" y="213"/>
                  <a:pt x="57" y="218"/>
                  <a:pt x="72" y="2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12" name=""/>
          <p:cNvSpPr/>
          <p:nvPr/>
        </p:nvSpPr>
        <p:spPr>
          <a:xfrm>
            <a:off x="2856960" y="4738680"/>
            <a:ext cx="50760" cy="79920"/>
          </a:xfrm>
          <a:custGeom>
            <a:avLst/>
            <a:gdLst/>
            <a:ahLst/>
            <a:rect l="0" t="0" r="r" b="b"/>
            <a:pathLst>
              <a:path w="141" h="222">
                <a:moveTo>
                  <a:pt x="141" y="64"/>
                </a:moveTo>
                <a:cubicBezTo>
                  <a:pt x="141" y="87"/>
                  <a:pt x="133" y="104"/>
                  <a:pt x="118" y="116"/>
                </a:cubicBezTo>
                <a:cubicBezTo>
                  <a:pt x="102" y="128"/>
                  <a:pt x="80" y="134"/>
                  <a:pt x="51" y="134"/>
                </a:cubicBezTo>
                <a:lnTo>
                  <a:pt x="25" y="134"/>
                </a:lnTo>
                <a:lnTo>
                  <a:pt x="25" y="222"/>
                </a:lnTo>
                <a:lnTo>
                  <a:pt x="0" y="222"/>
                </a:lnTo>
                <a:lnTo>
                  <a:pt x="0" y="0"/>
                </a:lnTo>
                <a:lnTo>
                  <a:pt x="57" y="0"/>
                </a:lnTo>
                <a:cubicBezTo>
                  <a:pt x="112" y="0"/>
                  <a:pt x="141" y="21"/>
                  <a:pt x="141" y="64"/>
                </a:cubicBezTo>
                <a:moveTo>
                  <a:pt x="25" y="112"/>
                </a:moveTo>
                <a:lnTo>
                  <a:pt x="48" y="112"/>
                </a:lnTo>
                <a:cubicBezTo>
                  <a:pt x="71" y="112"/>
                  <a:pt x="88" y="108"/>
                  <a:pt x="98" y="101"/>
                </a:cubicBezTo>
                <a:cubicBezTo>
                  <a:pt x="108" y="94"/>
                  <a:pt x="113" y="82"/>
                  <a:pt x="113" y="66"/>
                </a:cubicBezTo>
                <a:cubicBezTo>
                  <a:pt x="113" y="51"/>
                  <a:pt x="108" y="40"/>
                  <a:pt x="99" y="33"/>
                </a:cubicBezTo>
                <a:cubicBezTo>
                  <a:pt x="89" y="26"/>
                  <a:pt x="74" y="22"/>
                  <a:pt x="54" y="22"/>
                </a:cubicBezTo>
                <a:lnTo>
                  <a:pt x="25" y="22"/>
                </a:lnTo>
                <a:lnTo>
                  <a:pt x="25" y="11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13" name=""/>
          <p:cNvSpPr/>
          <p:nvPr/>
        </p:nvSpPr>
        <p:spPr>
          <a:xfrm>
            <a:off x="2919240" y="4757400"/>
            <a:ext cx="55440" cy="62280"/>
          </a:xfrm>
          <a:custGeom>
            <a:avLst/>
            <a:gdLst/>
            <a:ahLst/>
            <a:rect l="0" t="0" r="r" b="b"/>
            <a:pathLst>
              <a:path w="154" h="173">
                <a:moveTo>
                  <a:pt x="154" y="87"/>
                </a:moveTo>
                <a:cubicBezTo>
                  <a:pt x="154" y="114"/>
                  <a:pt x="147" y="135"/>
                  <a:pt x="133" y="150"/>
                </a:cubicBezTo>
                <a:cubicBezTo>
                  <a:pt x="120" y="165"/>
                  <a:pt x="101" y="173"/>
                  <a:pt x="77" y="173"/>
                </a:cubicBezTo>
                <a:cubicBezTo>
                  <a:pt x="62" y="173"/>
                  <a:pt x="49" y="170"/>
                  <a:pt x="37" y="163"/>
                </a:cubicBezTo>
                <a:cubicBezTo>
                  <a:pt x="26" y="156"/>
                  <a:pt x="16" y="146"/>
                  <a:pt x="10" y="133"/>
                </a:cubicBezTo>
                <a:cubicBezTo>
                  <a:pt x="3" y="120"/>
                  <a:pt x="0" y="104"/>
                  <a:pt x="0" y="87"/>
                </a:cubicBezTo>
                <a:cubicBezTo>
                  <a:pt x="0" y="60"/>
                  <a:pt x="7" y="39"/>
                  <a:pt x="20" y="23"/>
                </a:cubicBezTo>
                <a:cubicBezTo>
                  <a:pt x="35" y="8"/>
                  <a:pt x="54" y="0"/>
                  <a:pt x="78" y="0"/>
                </a:cubicBezTo>
                <a:cubicBezTo>
                  <a:pt x="101" y="0"/>
                  <a:pt x="119" y="8"/>
                  <a:pt x="133" y="23"/>
                </a:cubicBezTo>
                <a:cubicBezTo>
                  <a:pt x="147" y="40"/>
                  <a:pt x="154" y="61"/>
                  <a:pt x="154" y="87"/>
                </a:cubicBezTo>
                <a:moveTo>
                  <a:pt x="27" y="87"/>
                </a:moveTo>
                <a:cubicBezTo>
                  <a:pt x="27" y="108"/>
                  <a:pt x="31" y="124"/>
                  <a:pt x="40" y="135"/>
                </a:cubicBezTo>
                <a:cubicBezTo>
                  <a:pt x="48" y="146"/>
                  <a:pt x="61" y="152"/>
                  <a:pt x="77" y="152"/>
                </a:cubicBezTo>
                <a:cubicBezTo>
                  <a:pt x="94" y="152"/>
                  <a:pt x="106" y="147"/>
                  <a:pt x="115" y="136"/>
                </a:cubicBezTo>
                <a:cubicBezTo>
                  <a:pt x="123" y="124"/>
                  <a:pt x="128" y="108"/>
                  <a:pt x="128" y="87"/>
                </a:cubicBezTo>
                <a:cubicBezTo>
                  <a:pt x="128" y="66"/>
                  <a:pt x="123" y="50"/>
                  <a:pt x="115" y="39"/>
                </a:cubicBezTo>
                <a:cubicBezTo>
                  <a:pt x="106" y="27"/>
                  <a:pt x="94" y="22"/>
                  <a:pt x="77" y="22"/>
                </a:cubicBezTo>
                <a:cubicBezTo>
                  <a:pt x="61" y="22"/>
                  <a:pt x="48" y="27"/>
                  <a:pt x="40" y="39"/>
                </a:cubicBezTo>
                <a:cubicBezTo>
                  <a:pt x="31" y="50"/>
                  <a:pt x="27" y="66"/>
                  <a:pt x="27" y="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14" name=""/>
          <p:cNvSpPr/>
          <p:nvPr/>
        </p:nvSpPr>
        <p:spPr>
          <a:xfrm>
            <a:off x="2986560" y="4733640"/>
            <a:ext cx="52920" cy="86040"/>
          </a:xfrm>
          <a:custGeom>
            <a:avLst/>
            <a:gdLst/>
            <a:ahLst/>
            <a:rect l="0" t="0" r="r" b="b"/>
            <a:pathLst>
              <a:path w="147" h="239">
                <a:moveTo>
                  <a:pt x="123" y="214"/>
                </a:moveTo>
                <a:lnTo>
                  <a:pt x="122" y="214"/>
                </a:lnTo>
                <a:cubicBezTo>
                  <a:pt x="111" y="231"/>
                  <a:pt x="93" y="239"/>
                  <a:pt x="70" y="239"/>
                </a:cubicBezTo>
                <a:cubicBezTo>
                  <a:pt x="48" y="239"/>
                  <a:pt x="30" y="232"/>
                  <a:pt x="18" y="217"/>
                </a:cubicBezTo>
                <a:cubicBezTo>
                  <a:pt x="6" y="202"/>
                  <a:pt x="0" y="181"/>
                  <a:pt x="0" y="154"/>
                </a:cubicBezTo>
                <a:cubicBezTo>
                  <a:pt x="0" y="126"/>
                  <a:pt x="6" y="105"/>
                  <a:pt x="19" y="90"/>
                </a:cubicBezTo>
                <a:cubicBezTo>
                  <a:pt x="31" y="75"/>
                  <a:pt x="48" y="67"/>
                  <a:pt x="70" y="67"/>
                </a:cubicBezTo>
                <a:cubicBezTo>
                  <a:pt x="93" y="67"/>
                  <a:pt x="110" y="75"/>
                  <a:pt x="122" y="92"/>
                </a:cubicBezTo>
                <a:lnTo>
                  <a:pt x="124" y="92"/>
                </a:lnTo>
                <a:lnTo>
                  <a:pt x="123" y="80"/>
                </a:lnTo>
                <a:lnTo>
                  <a:pt x="122" y="68"/>
                </a:lnTo>
                <a:lnTo>
                  <a:pt x="122" y="0"/>
                </a:lnTo>
                <a:lnTo>
                  <a:pt x="147" y="0"/>
                </a:lnTo>
                <a:lnTo>
                  <a:pt x="147" y="236"/>
                </a:lnTo>
                <a:lnTo>
                  <a:pt x="127" y="236"/>
                </a:lnTo>
                <a:lnTo>
                  <a:pt x="123" y="214"/>
                </a:lnTo>
                <a:moveTo>
                  <a:pt x="73" y="218"/>
                </a:moveTo>
                <a:cubicBezTo>
                  <a:pt x="90" y="218"/>
                  <a:pt x="103" y="213"/>
                  <a:pt x="110" y="204"/>
                </a:cubicBezTo>
                <a:cubicBezTo>
                  <a:pt x="118" y="195"/>
                  <a:pt x="122" y="180"/>
                  <a:pt x="122" y="159"/>
                </a:cubicBezTo>
                <a:lnTo>
                  <a:pt x="122" y="154"/>
                </a:lnTo>
                <a:cubicBezTo>
                  <a:pt x="122" y="130"/>
                  <a:pt x="118" y="113"/>
                  <a:pt x="110" y="103"/>
                </a:cubicBezTo>
                <a:cubicBezTo>
                  <a:pt x="103" y="93"/>
                  <a:pt x="90" y="88"/>
                  <a:pt x="73" y="88"/>
                </a:cubicBezTo>
                <a:cubicBezTo>
                  <a:pt x="58" y="88"/>
                  <a:pt x="47" y="94"/>
                  <a:pt x="38" y="106"/>
                </a:cubicBezTo>
                <a:cubicBezTo>
                  <a:pt x="30" y="117"/>
                  <a:pt x="26" y="133"/>
                  <a:pt x="26" y="154"/>
                </a:cubicBezTo>
                <a:cubicBezTo>
                  <a:pt x="26" y="175"/>
                  <a:pt x="30" y="191"/>
                  <a:pt x="38" y="202"/>
                </a:cubicBezTo>
                <a:cubicBezTo>
                  <a:pt x="47" y="213"/>
                  <a:pt x="58" y="218"/>
                  <a:pt x="73" y="2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15" name=""/>
          <p:cNvSpPr/>
          <p:nvPr/>
        </p:nvSpPr>
        <p:spPr>
          <a:xfrm>
            <a:off x="3083040" y="4737600"/>
            <a:ext cx="52200" cy="82080"/>
          </a:xfrm>
          <a:custGeom>
            <a:avLst/>
            <a:gdLst/>
            <a:ahLst/>
            <a:rect l="0" t="0" r="r" b="b"/>
            <a:pathLst>
              <a:path w="145" h="228">
                <a:moveTo>
                  <a:pt x="139" y="55"/>
                </a:moveTo>
                <a:cubicBezTo>
                  <a:pt x="139" y="69"/>
                  <a:pt x="135" y="81"/>
                  <a:pt x="127" y="90"/>
                </a:cubicBezTo>
                <a:cubicBezTo>
                  <a:pt x="119" y="99"/>
                  <a:pt x="108" y="105"/>
                  <a:pt x="93" y="108"/>
                </a:cubicBezTo>
                <a:lnTo>
                  <a:pt x="93" y="109"/>
                </a:lnTo>
                <a:cubicBezTo>
                  <a:pt x="111" y="111"/>
                  <a:pt x="124" y="117"/>
                  <a:pt x="133" y="127"/>
                </a:cubicBezTo>
                <a:cubicBezTo>
                  <a:pt x="141" y="136"/>
                  <a:pt x="145" y="148"/>
                  <a:pt x="145" y="162"/>
                </a:cubicBezTo>
                <a:cubicBezTo>
                  <a:pt x="145" y="183"/>
                  <a:pt x="138" y="200"/>
                  <a:pt x="123" y="211"/>
                </a:cubicBezTo>
                <a:cubicBezTo>
                  <a:pt x="109" y="222"/>
                  <a:pt x="88" y="228"/>
                  <a:pt x="61" y="228"/>
                </a:cubicBezTo>
                <a:cubicBezTo>
                  <a:pt x="49" y="228"/>
                  <a:pt x="39" y="227"/>
                  <a:pt x="29" y="225"/>
                </a:cubicBezTo>
                <a:cubicBezTo>
                  <a:pt x="19" y="224"/>
                  <a:pt x="10" y="221"/>
                  <a:pt x="0" y="216"/>
                </a:cubicBezTo>
                <a:lnTo>
                  <a:pt x="0" y="192"/>
                </a:lnTo>
                <a:cubicBezTo>
                  <a:pt x="10" y="197"/>
                  <a:pt x="20" y="201"/>
                  <a:pt x="31" y="203"/>
                </a:cubicBezTo>
                <a:cubicBezTo>
                  <a:pt x="42" y="205"/>
                  <a:pt x="52" y="207"/>
                  <a:pt x="62" y="207"/>
                </a:cubicBezTo>
                <a:cubicBezTo>
                  <a:pt x="100" y="207"/>
                  <a:pt x="119" y="192"/>
                  <a:pt x="119" y="162"/>
                </a:cubicBezTo>
                <a:cubicBezTo>
                  <a:pt x="119" y="135"/>
                  <a:pt x="98" y="122"/>
                  <a:pt x="56" y="122"/>
                </a:cubicBezTo>
                <a:lnTo>
                  <a:pt x="34" y="122"/>
                </a:lnTo>
                <a:lnTo>
                  <a:pt x="34" y="99"/>
                </a:lnTo>
                <a:lnTo>
                  <a:pt x="56" y="99"/>
                </a:lnTo>
                <a:cubicBezTo>
                  <a:pt x="74" y="99"/>
                  <a:pt x="87" y="95"/>
                  <a:pt x="97" y="88"/>
                </a:cubicBezTo>
                <a:cubicBezTo>
                  <a:pt x="108" y="80"/>
                  <a:pt x="113" y="69"/>
                  <a:pt x="113" y="56"/>
                </a:cubicBezTo>
                <a:cubicBezTo>
                  <a:pt x="113" y="45"/>
                  <a:pt x="109" y="37"/>
                  <a:pt x="101" y="30"/>
                </a:cubicBezTo>
                <a:cubicBezTo>
                  <a:pt x="94" y="24"/>
                  <a:pt x="84" y="21"/>
                  <a:pt x="71" y="21"/>
                </a:cubicBezTo>
                <a:cubicBezTo>
                  <a:pt x="62" y="21"/>
                  <a:pt x="52" y="23"/>
                  <a:pt x="44" y="25"/>
                </a:cubicBezTo>
                <a:cubicBezTo>
                  <a:pt x="35" y="28"/>
                  <a:pt x="26" y="33"/>
                  <a:pt x="15" y="40"/>
                </a:cubicBezTo>
                <a:lnTo>
                  <a:pt x="1" y="23"/>
                </a:lnTo>
                <a:cubicBezTo>
                  <a:pt x="11" y="16"/>
                  <a:pt x="21" y="10"/>
                  <a:pt x="33" y="6"/>
                </a:cubicBezTo>
                <a:cubicBezTo>
                  <a:pt x="45" y="2"/>
                  <a:pt x="58" y="0"/>
                  <a:pt x="71" y="0"/>
                </a:cubicBezTo>
                <a:cubicBezTo>
                  <a:pt x="92" y="0"/>
                  <a:pt x="109" y="5"/>
                  <a:pt x="121" y="15"/>
                </a:cubicBezTo>
                <a:cubicBezTo>
                  <a:pt x="133" y="24"/>
                  <a:pt x="139" y="38"/>
                  <a:pt x="139" y="5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16" name=""/>
          <p:cNvSpPr/>
          <p:nvPr/>
        </p:nvSpPr>
        <p:spPr>
          <a:xfrm>
            <a:off x="1133640" y="3903480"/>
            <a:ext cx="1166760" cy="531000"/>
          </a:xfrm>
          <a:custGeom>
            <a:avLst/>
            <a:gdLst/>
            <a:ahLst/>
            <a:rect l="0" t="0" r="r" b="b"/>
            <a:pathLst>
              <a:path w="3241" h="1475">
                <a:moveTo>
                  <a:pt x="669" y="271"/>
                </a:moveTo>
                <a:cubicBezTo>
                  <a:pt x="-54" y="271"/>
                  <a:pt x="-235" y="701"/>
                  <a:pt x="344" y="787"/>
                </a:cubicBezTo>
                <a:cubicBezTo>
                  <a:pt x="-235" y="976"/>
                  <a:pt x="416" y="1389"/>
                  <a:pt x="886" y="1217"/>
                </a:cubicBezTo>
                <a:cubicBezTo>
                  <a:pt x="1212" y="1561"/>
                  <a:pt x="2297" y="1561"/>
                  <a:pt x="2659" y="1217"/>
                </a:cubicBezTo>
                <a:cubicBezTo>
                  <a:pt x="3382" y="1217"/>
                  <a:pt x="3382" y="873"/>
                  <a:pt x="2930" y="701"/>
                </a:cubicBezTo>
                <a:cubicBezTo>
                  <a:pt x="3382" y="357"/>
                  <a:pt x="2659" y="12"/>
                  <a:pt x="2026" y="184"/>
                </a:cubicBezTo>
                <a:cubicBezTo>
                  <a:pt x="1573" y="-74"/>
                  <a:pt x="850" y="-74"/>
                  <a:pt x="669" y="27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17" name=""/>
          <p:cNvSpPr/>
          <p:nvPr/>
        </p:nvSpPr>
        <p:spPr>
          <a:xfrm>
            <a:off x="1133640" y="3903480"/>
            <a:ext cx="1166760" cy="531000"/>
          </a:xfrm>
          <a:custGeom>
            <a:avLst/>
            <a:gdLst/>
            <a:ahLst/>
            <a:rect l="0" t="0" r="r" b="b"/>
            <a:pathLst>
              <a:path w="3241" h="1475">
                <a:moveTo>
                  <a:pt x="669" y="271"/>
                </a:moveTo>
                <a:cubicBezTo>
                  <a:pt x="-54" y="271"/>
                  <a:pt x="-235" y="701"/>
                  <a:pt x="344" y="787"/>
                </a:cubicBezTo>
                <a:cubicBezTo>
                  <a:pt x="-235" y="976"/>
                  <a:pt x="416" y="1389"/>
                  <a:pt x="886" y="1217"/>
                </a:cubicBezTo>
                <a:cubicBezTo>
                  <a:pt x="1212" y="1561"/>
                  <a:pt x="2297" y="1561"/>
                  <a:pt x="2659" y="1217"/>
                </a:cubicBezTo>
                <a:cubicBezTo>
                  <a:pt x="3382" y="1217"/>
                  <a:pt x="3382" y="873"/>
                  <a:pt x="2930" y="701"/>
                </a:cubicBezTo>
                <a:cubicBezTo>
                  <a:pt x="3382" y="357"/>
                  <a:pt x="2659" y="12"/>
                  <a:pt x="2026" y="184"/>
                </a:cubicBezTo>
                <a:cubicBezTo>
                  <a:pt x="1573" y="-74"/>
                  <a:pt x="850" y="-74"/>
                  <a:pt x="669" y="271"/>
                </a:cubicBezTo>
                <a:close/>
              </a:path>
            </a:pathLst>
          </a:custGeom>
          <a:noFill/>
          <a:ln w="6120">
            <a:solidFill>
              <a:srgbClr val="316be6"/>
            </a:solidFill>
            <a:miter/>
          </a:ln>
        </p:spPr>
      </p:sp>
      <p:sp>
        <p:nvSpPr>
          <p:cNvPr id="218" name=""/>
          <p:cNvSpPr/>
          <p:nvPr/>
        </p:nvSpPr>
        <p:spPr>
          <a:xfrm>
            <a:off x="1454400" y="4050720"/>
            <a:ext cx="16560" cy="75600"/>
          </a:xfrm>
          <a:custGeom>
            <a:avLst/>
            <a:gdLst/>
            <a:ahLst/>
            <a:rect l="0" t="0" r="r" b="b"/>
            <a:pathLst>
              <a:path w="46" h="210">
                <a:moveTo>
                  <a:pt x="0" y="0"/>
                </a:moveTo>
                <a:lnTo>
                  <a:pt x="46" y="0"/>
                </a:lnTo>
                <a:lnTo>
                  <a:pt x="46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19" name=""/>
          <p:cNvSpPr/>
          <p:nvPr/>
        </p:nvSpPr>
        <p:spPr>
          <a:xfrm>
            <a:off x="1489320" y="4050720"/>
            <a:ext cx="52560" cy="75600"/>
          </a:xfrm>
          <a:custGeom>
            <a:avLst/>
            <a:gdLst/>
            <a:ahLst/>
            <a:rect l="0" t="0" r="r" b="b"/>
            <a:pathLst>
              <a:path w="146" h="210">
                <a:moveTo>
                  <a:pt x="45" y="100"/>
                </a:moveTo>
                <a:lnTo>
                  <a:pt x="59" y="100"/>
                </a:lnTo>
                <a:cubicBezTo>
                  <a:pt x="73" y="100"/>
                  <a:pt x="83" y="97"/>
                  <a:pt x="90" y="92"/>
                </a:cubicBezTo>
                <a:cubicBezTo>
                  <a:pt x="97" y="86"/>
                  <a:pt x="100" y="77"/>
                  <a:pt x="100" y="67"/>
                </a:cubicBezTo>
                <a:cubicBezTo>
                  <a:pt x="100" y="57"/>
                  <a:pt x="97" y="49"/>
                  <a:pt x="91" y="44"/>
                </a:cubicBezTo>
                <a:cubicBezTo>
                  <a:pt x="86" y="39"/>
                  <a:pt x="77" y="37"/>
                  <a:pt x="65" y="37"/>
                </a:cubicBezTo>
                <a:lnTo>
                  <a:pt x="45" y="37"/>
                </a:lnTo>
                <a:lnTo>
                  <a:pt x="45" y="100"/>
                </a:lnTo>
                <a:moveTo>
                  <a:pt x="146" y="65"/>
                </a:moveTo>
                <a:cubicBezTo>
                  <a:pt x="146" y="89"/>
                  <a:pt x="139" y="106"/>
                  <a:pt x="125" y="118"/>
                </a:cubicBezTo>
                <a:cubicBezTo>
                  <a:pt x="110" y="130"/>
                  <a:pt x="90" y="136"/>
                  <a:pt x="64" y="136"/>
                </a:cubicBezTo>
                <a:lnTo>
                  <a:pt x="45" y="136"/>
                </a:lnTo>
                <a:lnTo>
                  <a:pt x="45" y="210"/>
                </a:lnTo>
                <a:lnTo>
                  <a:pt x="0" y="210"/>
                </a:lnTo>
                <a:lnTo>
                  <a:pt x="0" y="0"/>
                </a:lnTo>
                <a:lnTo>
                  <a:pt x="67" y="0"/>
                </a:lnTo>
                <a:cubicBezTo>
                  <a:pt x="92" y="0"/>
                  <a:pt x="113" y="6"/>
                  <a:pt x="126" y="17"/>
                </a:cubicBezTo>
                <a:cubicBezTo>
                  <a:pt x="139" y="28"/>
                  <a:pt x="146" y="44"/>
                  <a:pt x="146" y="6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20" name=""/>
          <p:cNvSpPr/>
          <p:nvPr/>
        </p:nvSpPr>
        <p:spPr>
          <a:xfrm>
            <a:off x="1577880" y="4067280"/>
            <a:ext cx="51840" cy="60120"/>
          </a:xfrm>
          <a:custGeom>
            <a:avLst/>
            <a:gdLst/>
            <a:ahLst/>
            <a:rect l="0" t="0" r="r" b="b"/>
            <a:pathLst>
              <a:path w="144" h="167">
                <a:moveTo>
                  <a:pt x="113" y="164"/>
                </a:moveTo>
                <a:lnTo>
                  <a:pt x="105" y="142"/>
                </a:lnTo>
                <a:lnTo>
                  <a:pt x="104" y="142"/>
                </a:lnTo>
                <a:cubicBezTo>
                  <a:pt x="96" y="152"/>
                  <a:pt x="88" y="158"/>
                  <a:pt x="80" y="162"/>
                </a:cubicBezTo>
                <a:cubicBezTo>
                  <a:pt x="72" y="165"/>
                  <a:pt x="62" y="167"/>
                  <a:pt x="50" y="167"/>
                </a:cubicBezTo>
                <a:cubicBezTo>
                  <a:pt x="34" y="167"/>
                  <a:pt x="22" y="163"/>
                  <a:pt x="13" y="154"/>
                </a:cubicBezTo>
                <a:cubicBezTo>
                  <a:pt x="5" y="145"/>
                  <a:pt x="0" y="133"/>
                  <a:pt x="0" y="116"/>
                </a:cubicBezTo>
                <a:cubicBezTo>
                  <a:pt x="0" y="99"/>
                  <a:pt x="6" y="87"/>
                  <a:pt x="18" y="79"/>
                </a:cubicBezTo>
                <a:cubicBezTo>
                  <a:pt x="30" y="71"/>
                  <a:pt x="48" y="66"/>
                  <a:pt x="72" y="66"/>
                </a:cubicBezTo>
                <a:lnTo>
                  <a:pt x="100" y="65"/>
                </a:lnTo>
                <a:lnTo>
                  <a:pt x="100" y="58"/>
                </a:lnTo>
                <a:cubicBezTo>
                  <a:pt x="100" y="42"/>
                  <a:pt x="92" y="33"/>
                  <a:pt x="74" y="33"/>
                </a:cubicBezTo>
                <a:cubicBezTo>
                  <a:pt x="62" y="33"/>
                  <a:pt x="47" y="37"/>
                  <a:pt x="29" y="45"/>
                </a:cubicBezTo>
                <a:lnTo>
                  <a:pt x="15" y="16"/>
                </a:lnTo>
                <a:cubicBezTo>
                  <a:pt x="33" y="6"/>
                  <a:pt x="54" y="0"/>
                  <a:pt x="76" y="0"/>
                </a:cubicBezTo>
                <a:cubicBezTo>
                  <a:pt x="99" y="0"/>
                  <a:pt x="115" y="6"/>
                  <a:pt x="126" y="15"/>
                </a:cubicBezTo>
                <a:cubicBezTo>
                  <a:pt x="138" y="25"/>
                  <a:pt x="144" y="39"/>
                  <a:pt x="144" y="58"/>
                </a:cubicBezTo>
                <a:lnTo>
                  <a:pt x="144" y="164"/>
                </a:lnTo>
                <a:lnTo>
                  <a:pt x="113" y="164"/>
                </a:lnTo>
                <a:moveTo>
                  <a:pt x="100" y="90"/>
                </a:moveTo>
                <a:lnTo>
                  <a:pt x="82" y="91"/>
                </a:lnTo>
                <a:cubicBezTo>
                  <a:pt x="70" y="91"/>
                  <a:pt x="60" y="93"/>
                  <a:pt x="54" y="98"/>
                </a:cubicBezTo>
                <a:cubicBezTo>
                  <a:pt x="48" y="102"/>
                  <a:pt x="45" y="108"/>
                  <a:pt x="45" y="117"/>
                </a:cubicBezTo>
                <a:cubicBezTo>
                  <a:pt x="45" y="129"/>
                  <a:pt x="52" y="135"/>
                  <a:pt x="66" y="135"/>
                </a:cubicBezTo>
                <a:cubicBezTo>
                  <a:pt x="76" y="135"/>
                  <a:pt x="84" y="132"/>
                  <a:pt x="91" y="126"/>
                </a:cubicBezTo>
                <a:cubicBezTo>
                  <a:pt x="97" y="121"/>
                  <a:pt x="100" y="113"/>
                  <a:pt x="100" y="103"/>
                </a:cubicBezTo>
                <a:lnTo>
                  <a:pt x="100" y="9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21" name=""/>
          <p:cNvSpPr/>
          <p:nvPr/>
        </p:nvSpPr>
        <p:spPr>
          <a:xfrm>
            <a:off x="1641960" y="4046040"/>
            <a:ext cx="54000" cy="81360"/>
          </a:xfrm>
          <a:custGeom>
            <a:avLst/>
            <a:gdLst/>
            <a:ahLst/>
            <a:rect l="0" t="0" r="r" b="b"/>
            <a:pathLst>
              <a:path w="150" h="226">
                <a:moveTo>
                  <a:pt x="60" y="226"/>
                </a:moveTo>
                <a:cubicBezTo>
                  <a:pt x="41" y="226"/>
                  <a:pt x="27" y="219"/>
                  <a:pt x="16" y="204"/>
                </a:cubicBezTo>
                <a:cubicBezTo>
                  <a:pt x="5" y="190"/>
                  <a:pt x="0" y="169"/>
                  <a:pt x="0" y="144"/>
                </a:cubicBezTo>
                <a:cubicBezTo>
                  <a:pt x="0" y="116"/>
                  <a:pt x="5" y="96"/>
                  <a:pt x="16" y="81"/>
                </a:cubicBezTo>
                <a:cubicBezTo>
                  <a:pt x="27" y="67"/>
                  <a:pt x="42" y="59"/>
                  <a:pt x="61" y="59"/>
                </a:cubicBezTo>
                <a:cubicBezTo>
                  <a:pt x="81" y="59"/>
                  <a:pt x="97" y="67"/>
                  <a:pt x="107" y="83"/>
                </a:cubicBezTo>
                <a:lnTo>
                  <a:pt x="109" y="83"/>
                </a:lnTo>
                <a:cubicBezTo>
                  <a:pt x="107" y="71"/>
                  <a:pt x="105" y="60"/>
                  <a:pt x="105" y="51"/>
                </a:cubicBezTo>
                <a:lnTo>
                  <a:pt x="105" y="0"/>
                </a:lnTo>
                <a:lnTo>
                  <a:pt x="150" y="0"/>
                </a:lnTo>
                <a:lnTo>
                  <a:pt x="150" y="223"/>
                </a:lnTo>
                <a:lnTo>
                  <a:pt x="116" y="223"/>
                </a:lnTo>
                <a:lnTo>
                  <a:pt x="107" y="202"/>
                </a:lnTo>
                <a:lnTo>
                  <a:pt x="105" y="202"/>
                </a:lnTo>
                <a:cubicBezTo>
                  <a:pt x="96" y="218"/>
                  <a:pt x="80" y="226"/>
                  <a:pt x="60" y="226"/>
                </a:cubicBezTo>
                <a:moveTo>
                  <a:pt x="75" y="191"/>
                </a:moveTo>
                <a:cubicBezTo>
                  <a:pt x="87" y="191"/>
                  <a:pt x="95" y="188"/>
                  <a:pt x="100" y="182"/>
                </a:cubicBezTo>
                <a:cubicBezTo>
                  <a:pt x="105" y="175"/>
                  <a:pt x="108" y="164"/>
                  <a:pt x="108" y="149"/>
                </a:cubicBezTo>
                <a:lnTo>
                  <a:pt x="108" y="144"/>
                </a:lnTo>
                <a:cubicBezTo>
                  <a:pt x="108" y="127"/>
                  <a:pt x="106" y="113"/>
                  <a:pt x="100" y="106"/>
                </a:cubicBezTo>
                <a:cubicBezTo>
                  <a:pt x="95" y="99"/>
                  <a:pt x="87" y="95"/>
                  <a:pt x="75" y="95"/>
                </a:cubicBezTo>
                <a:cubicBezTo>
                  <a:pt x="65" y="95"/>
                  <a:pt x="57" y="99"/>
                  <a:pt x="52" y="107"/>
                </a:cubicBezTo>
                <a:cubicBezTo>
                  <a:pt x="47" y="116"/>
                  <a:pt x="44" y="128"/>
                  <a:pt x="44" y="144"/>
                </a:cubicBezTo>
                <a:cubicBezTo>
                  <a:pt x="44" y="160"/>
                  <a:pt x="47" y="172"/>
                  <a:pt x="52" y="180"/>
                </a:cubicBezTo>
                <a:cubicBezTo>
                  <a:pt x="58" y="187"/>
                  <a:pt x="65" y="191"/>
                  <a:pt x="75" y="19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22" name=""/>
          <p:cNvSpPr/>
          <p:nvPr/>
        </p:nvSpPr>
        <p:spPr>
          <a:xfrm>
            <a:off x="1708560" y="4046040"/>
            <a:ext cx="54000" cy="81360"/>
          </a:xfrm>
          <a:custGeom>
            <a:avLst/>
            <a:gdLst/>
            <a:ahLst/>
            <a:rect l="0" t="0" r="r" b="b"/>
            <a:pathLst>
              <a:path w="150" h="226">
                <a:moveTo>
                  <a:pt x="60" y="226"/>
                </a:moveTo>
                <a:cubicBezTo>
                  <a:pt x="42" y="226"/>
                  <a:pt x="27" y="219"/>
                  <a:pt x="16" y="204"/>
                </a:cubicBezTo>
                <a:cubicBezTo>
                  <a:pt x="5" y="190"/>
                  <a:pt x="0" y="169"/>
                  <a:pt x="0" y="144"/>
                </a:cubicBezTo>
                <a:cubicBezTo>
                  <a:pt x="0" y="116"/>
                  <a:pt x="5" y="96"/>
                  <a:pt x="16" y="81"/>
                </a:cubicBezTo>
                <a:cubicBezTo>
                  <a:pt x="27" y="67"/>
                  <a:pt x="42" y="59"/>
                  <a:pt x="61" y="59"/>
                </a:cubicBezTo>
                <a:cubicBezTo>
                  <a:pt x="82" y="59"/>
                  <a:pt x="98" y="67"/>
                  <a:pt x="109" y="83"/>
                </a:cubicBezTo>
                <a:lnTo>
                  <a:pt x="110" y="83"/>
                </a:lnTo>
                <a:cubicBezTo>
                  <a:pt x="108" y="71"/>
                  <a:pt x="107" y="60"/>
                  <a:pt x="107" y="51"/>
                </a:cubicBezTo>
                <a:lnTo>
                  <a:pt x="107" y="0"/>
                </a:lnTo>
                <a:lnTo>
                  <a:pt x="150" y="0"/>
                </a:lnTo>
                <a:lnTo>
                  <a:pt x="150" y="223"/>
                </a:lnTo>
                <a:lnTo>
                  <a:pt x="117" y="223"/>
                </a:lnTo>
                <a:lnTo>
                  <a:pt x="109" y="202"/>
                </a:lnTo>
                <a:lnTo>
                  <a:pt x="107" y="202"/>
                </a:lnTo>
                <a:cubicBezTo>
                  <a:pt x="96" y="218"/>
                  <a:pt x="81" y="226"/>
                  <a:pt x="60" y="226"/>
                </a:cubicBezTo>
                <a:moveTo>
                  <a:pt x="76" y="191"/>
                </a:moveTo>
                <a:cubicBezTo>
                  <a:pt x="87" y="191"/>
                  <a:pt x="95" y="188"/>
                  <a:pt x="101" y="182"/>
                </a:cubicBezTo>
                <a:cubicBezTo>
                  <a:pt x="106" y="175"/>
                  <a:pt x="109" y="164"/>
                  <a:pt x="110" y="149"/>
                </a:cubicBezTo>
                <a:lnTo>
                  <a:pt x="110" y="144"/>
                </a:lnTo>
                <a:cubicBezTo>
                  <a:pt x="110" y="127"/>
                  <a:pt x="107" y="113"/>
                  <a:pt x="102" y="106"/>
                </a:cubicBezTo>
                <a:cubicBezTo>
                  <a:pt x="95" y="99"/>
                  <a:pt x="87" y="95"/>
                  <a:pt x="75" y="95"/>
                </a:cubicBezTo>
                <a:cubicBezTo>
                  <a:pt x="65" y="95"/>
                  <a:pt x="58" y="99"/>
                  <a:pt x="52" y="107"/>
                </a:cubicBezTo>
                <a:cubicBezTo>
                  <a:pt x="47" y="116"/>
                  <a:pt x="44" y="128"/>
                  <a:pt x="44" y="144"/>
                </a:cubicBezTo>
                <a:cubicBezTo>
                  <a:pt x="44" y="160"/>
                  <a:pt x="47" y="172"/>
                  <a:pt x="52" y="180"/>
                </a:cubicBezTo>
                <a:cubicBezTo>
                  <a:pt x="58" y="187"/>
                  <a:pt x="66" y="191"/>
                  <a:pt x="76" y="19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23" name=""/>
          <p:cNvSpPr/>
          <p:nvPr/>
        </p:nvSpPr>
        <p:spPr>
          <a:xfrm>
            <a:off x="1778760" y="4067280"/>
            <a:ext cx="37800" cy="59040"/>
          </a:xfrm>
          <a:custGeom>
            <a:avLst/>
            <a:gdLst/>
            <a:ahLst/>
            <a:rect l="0" t="0" r="r" b="b"/>
            <a:pathLst>
              <a:path w="105" h="164">
                <a:moveTo>
                  <a:pt x="90" y="0"/>
                </a:moveTo>
                <a:cubicBezTo>
                  <a:pt x="96" y="0"/>
                  <a:pt x="101" y="1"/>
                  <a:pt x="105" y="2"/>
                </a:cubicBezTo>
                <a:lnTo>
                  <a:pt x="102" y="43"/>
                </a:lnTo>
                <a:cubicBezTo>
                  <a:pt x="98" y="42"/>
                  <a:pt x="94" y="41"/>
                  <a:pt x="89" y="41"/>
                </a:cubicBezTo>
                <a:cubicBezTo>
                  <a:pt x="75" y="41"/>
                  <a:pt x="64" y="45"/>
                  <a:pt x="56" y="52"/>
                </a:cubicBezTo>
                <a:cubicBezTo>
                  <a:pt x="47" y="59"/>
                  <a:pt x="44" y="69"/>
                  <a:pt x="44" y="82"/>
                </a:cubicBezTo>
                <a:lnTo>
                  <a:pt x="44" y="164"/>
                </a:lnTo>
                <a:lnTo>
                  <a:pt x="0" y="164"/>
                </a:lnTo>
                <a:lnTo>
                  <a:pt x="0" y="3"/>
                </a:lnTo>
                <a:lnTo>
                  <a:pt x="33" y="3"/>
                </a:lnTo>
                <a:lnTo>
                  <a:pt x="39" y="30"/>
                </a:lnTo>
                <a:lnTo>
                  <a:pt x="42" y="30"/>
                </a:lnTo>
                <a:cubicBezTo>
                  <a:pt x="47" y="21"/>
                  <a:pt x="53" y="14"/>
                  <a:pt x="63" y="9"/>
                </a:cubicBezTo>
                <a:cubicBezTo>
                  <a:pt x="71" y="3"/>
                  <a:pt x="80" y="0"/>
                  <a:pt x="90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24" name=""/>
          <p:cNvSpPr/>
          <p:nvPr/>
        </p:nvSpPr>
        <p:spPr>
          <a:xfrm>
            <a:off x="1823040" y="4067280"/>
            <a:ext cx="53280" cy="60120"/>
          </a:xfrm>
          <a:custGeom>
            <a:avLst/>
            <a:gdLst/>
            <a:ahLst/>
            <a:rect l="0" t="0" r="r" b="b"/>
            <a:pathLst>
              <a:path w="148" h="167">
                <a:moveTo>
                  <a:pt x="77" y="32"/>
                </a:moveTo>
                <a:cubicBezTo>
                  <a:pt x="68" y="32"/>
                  <a:pt x="61" y="35"/>
                  <a:pt x="55" y="41"/>
                </a:cubicBezTo>
                <a:cubicBezTo>
                  <a:pt x="50" y="47"/>
                  <a:pt x="47" y="55"/>
                  <a:pt x="46" y="66"/>
                </a:cubicBezTo>
                <a:lnTo>
                  <a:pt x="107" y="66"/>
                </a:lnTo>
                <a:cubicBezTo>
                  <a:pt x="107" y="55"/>
                  <a:pt x="104" y="47"/>
                  <a:pt x="99" y="41"/>
                </a:cubicBezTo>
                <a:cubicBezTo>
                  <a:pt x="94" y="35"/>
                  <a:pt x="86" y="32"/>
                  <a:pt x="77" y="32"/>
                </a:cubicBezTo>
                <a:moveTo>
                  <a:pt x="83" y="167"/>
                </a:moveTo>
                <a:cubicBezTo>
                  <a:pt x="57" y="167"/>
                  <a:pt x="37" y="160"/>
                  <a:pt x="23" y="146"/>
                </a:cubicBezTo>
                <a:cubicBezTo>
                  <a:pt x="7" y="132"/>
                  <a:pt x="0" y="111"/>
                  <a:pt x="0" y="85"/>
                </a:cubicBezTo>
                <a:cubicBezTo>
                  <a:pt x="0" y="59"/>
                  <a:pt x="7" y="38"/>
                  <a:pt x="21" y="23"/>
                </a:cubicBezTo>
                <a:cubicBezTo>
                  <a:pt x="35" y="9"/>
                  <a:pt x="53" y="0"/>
                  <a:pt x="77" y="0"/>
                </a:cubicBezTo>
                <a:cubicBezTo>
                  <a:pt x="99" y="0"/>
                  <a:pt x="117" y="8"/>
                  <a:pt x="130" y="21"/>
                </a:cubicBezTo>
                <a:cubicBezTo>
                  <a:pt x="142" y="34"/>
                  <a:pt x="148" y="51"/>
                  <a:pt x="148" y="74"/>
                </a:cubicBezTo>
                <a:lnTo>
                  <a:pt x="148" y="95"/>
                </a:lnTo>
                <a:lnTo>
                  <a:pt x="45" y="95"/>
                </a:lnTo>
                <a:cubicBezTo>
                  <a:pt x="46" y="108"/>
                  <a:pt x="49" y="117"/>
                  <a:pt x="56" y="124"/>
                </a:cubicBezTo>
                <a:cubicBezTo>
                  <a:pt x="63" y="131"/>
                  <a:pt x="73" y="135"/>
                  <a:pt x="85" y="135"/>
                </a:cubicBezTo>
                <a:cubicBezTo>
                  <a:pt x="95" y="135"/>
                  <a:pt x="104" y="134"/>
                  <a:pt x="112" y="132"/>
                </a:cubicBezTo>
                <a:cubicBezTo>
                  <a:pt x="121" y="130"/>
                  <a:pt x="130" y="126"/>
                  <a:pt x="139" y="122"/>
                </a:cubicBezTo>
                <a:lnTo>
                  <a:pt x="139" y="156"/>
                </a:lnTo>
                <a:cubicBezTo>
                  <a:pt x="132" y="160"/>
                  <a:pt x="124" y="162"/>
                  <a:pt x="115" y="164"/>
                </a:cubicBezTo>
                <a:cubicBezTo>
                  <a:pt x="106" y="166"/>
                  <a:pt x="96" y="167"/>
                  <a:pt x="83" y="1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25" name=""/>
          <p:cNvSpPr/>
          <p:nvPr/>
        </p:nvSpPr>
        <p:spPr>
          <a:xfrm>
            <a:off x="1885320" y="4067280"/>
            <a:ext cx="43920" cy="60120"/>
          </a:xfrm>
          <a:custGeom>
            <a:avLst/>
            <a:gdLst/>
            <a:ahLst/>
            <a:rect l="0" t="0" r="r" b="b"/>
            <a:pathLst>
              <a:path w="122" h="167">
                <a:moveTo>
                  <a:pt x="122" y="117"/>
                </a:moveTo>
                <a:cubicBezTo>
                  <a:pt x="122" y="133"/>
                  <a:pt x="117" y="146"/>
                  <a:pt x="105" y="154"/>
                </a:cubicBezTo>
                <a:cubicBezTo>
                  <a:pt x="94" y="163"/>
                  <a:pt x="77" y="167"/>
                  <a:pt x="54" y="167"/>
                </a:cubicBezTo>
                <a:cubicBezTo>
                  <a:pt x="42" y="167"/>
                  <a:pt x="33" y="166"/>
                  <a:pt x="23" y="165"/>
                </a:cubicBezTo>
                <a:cubicBezTo>
                  <a:pt x="15" y="163"/>
                  <a:pt x="8" y="161"/>
                  <a:pt x="0" y="158"/>
                </a:cubicBezTo>
                <a:lnTo>
                  <a:pt x="0" y="122"/>
                </a:lnTo>
                <a:cubicBezTo>
                  <a:pt x="8" y="126"/>
                  <a:pt x="18" y="129"/>
                  <a:pt x="29" y="131"/>
                </a:cubicBezTo>
                <a:cubicBezTo>
                  <a:pt x="39" y="134"/>
                  <a:pt x="48" y="135"/>
                  <a:pt x="56" y="135"/>
                </a:cubicBezTo>
                <a:cubicBezTo>
                  <a:pt x="71" y="135"/>
                  <a:pt x="79" y="131"/>
                  <a:pt x="79" y="121"/>
                </a:cubicBezTo>
                <a:cubicBezTo>
                  <a:pt x="79" y="118"/>
                  <a:pt x="78" y="115"/>
                  <a:pt x="76" y="113"/>
                </a:cubicBezTo>
                <a:cubicBezTo>
                  <a:pt x="74" y="111"/>
                  <a:pt x="70" y="109"/>
                  <a:pt x="65" y="106"/>
                </a:cubicBezTo>
                <a:cubicBezTo>
                  <a:pt x="60" y="103"/>
                  <a:pt x="53" y="100"/>
                  <a:pt x="45" y="96"/>
                </a:cubicBezTo>
                <a:cubicBezTo>
                  <a:pt x="32" y="91"/>
                  <a:pt x="22" y="86"/>
                  <a:pt x="17" y="82"/>
                </a:cubicBezTo>
                <a:cubicBezTo>
                  <a:pt x="11" y="78"/>
                  <a:pt x="7" y="73"/>
                  <a:pt x="4" y="67"/>
                </a:cubicBezTo>
                <a:cubicBezTo>
                  <a:pt x="1" y="61"/>
                  <a:pt x="0" y="54"/>
                  <a:pt x="0" y="46"/>
                </a:cubicBezTo>
                <a:cubicBezTo>
                  <a:pt x="0" y="32"/>
                  <a:pt x="6" y="21"/>
                  <a:pt x="17" y="13"/>
                </a:cubicBezTo>
                <a:cubicBezTo>
                  <a:pt x="29" y="4"/>
                  <a:pt x="44" y="0"/>
                  <a:pt x="64" y="0"/>
                </a:cubicBezTo>
                <a:cubicBezTo>
                  <a:pt x="84" y="0"/>
                  <a:pt x="102" y="6"/>
                  <a:pt x="121" y="14"/>
                </a:cubicBezTo>
                <a:lnTo>
                  <a:pt x="107" y="45"/>
                </a:lnTo>
                <a:cubicBezTo>
                  <a:pt x="99" y="42"/>
                  <a:pt x="92" y="39"/>
                  <a:pt x="85" y="37"/>
                </a:cubicBezTo>
                <a:cubicBezTo>
                  <a:pt x="78" y="35"/>
                  <a:pt x="71" y="34"/>
                  <a:pt x="64" y="34"/>
                </a:cubicBezTo>
                <a:cubicBezTo>
                  <a:pt x="51" y="34"/>
                  <a:pt x="44" y="37"/>
                  <a:pt x="44" y="44"/>
                </a:cubicBezTo>
                <a:cubicBezTo>
                  <a:pt x="44" y="48"/>
                  <a:pt x="46" y="51"/>
                  <a:pt x="51" y="54"/>
                </a:cubicBezTo>
                <a:cubicBezTo>
                  <a:pt x="55" y="57"/>
                  <a:pt x="64" y="61"/>
                  <a:pt x="78" y="67"/>
                </a:cubicBezTo>
                <a:cubicBezTo>
                  <a:pt x="90" y="72"/>
                  <a:pt x="99" y="77"/>
                  <a:pt x="105" y="81"/>
                </a:cubicBezTo>
                <a:cubicBezTo>
                  <a:pt x="111" y="86"/>
                  <a:pt x="115" y="91"/>
                  <a:pt x="118" y="96"/>
                </a:cubicBezTo>
                <a:cubicBezTo>
                  <a:pt x="121" y="102"/>
                  <a:pt x="122" y="109"/>
                  <a:pt x="122" y="11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26" name=""/>
          <p:cNvSpPr/>
          <p:nvPr/>
        </p:nvSpPr>
        <p:spPr>
          <a:xfrm>
            <a:off x="1937880" y="4067280"/>
            <a:ext cx="43920" cy="60120"/>
          </a:xfrm>
          <a:custGeom>
            <a:avLst/>
            <a:gdLst/>
            <a:ahLst/>
            <a:rect l="0" t="0" r="r" b="b"/>
            <a:pathLst>
              <a:path w="122" h="167">
                <a:moveTo>
                  <a:pt x="122" y="117"/>
                </a:moveTo>
                <a:cubicBezTo>
                  <a:pt x="122" y="133"/>
                  <a:pt x="116" y="146"/>
                  <a:pt x="105" y="154"/>
                </a:cubicBezTo>
                <a:cubicBezTo>
                  <a:pt x="93" y="163"/>
                  <a:pt x="76" y="167"/>
                  <a:pt x="54" y="167"/>
                </a:cubicBezTo>
                <a:cubicBezTo>
                  <a:pt x="42" y="167"/>
                  <a:pt x="32" y="166"/>
                  <a:pt x="24" y="165"/>
                </a:cubicBezTo>
                <a:cubicBezTo>
                  <a:pt x="16" y="163"/>
                  <a:pt x="8" y="161"/>
                  <a:pt x="0" y="158"/>
                </a:cubicBezTo>
                <a:lnTo>
                  <a:pt x="0" y="122"/>
                </a:lnTo>
                <a:cubicBezTo>
                  <a:pt x="9" y="126"/>
                  <a:pt x="18" y="129"/>
                  <a:pt x="28" y="131"/>
                </a:cubicBezTo>
                <a:cubicBezTo>
                  <a:pt x="38" y="134"/>
                  <a:pt x="47" y="135"/>
                  <a:pt x="55" y="135"/>
                </a:cubicBezTo>
                <a:cubicBezTo>
                  <a:pt x="71" y="135"/>
                  <a:pt x="79" y="131"/>
                  <a:pt x="79" y="121"/>
                </a:cubicBezTo>
                <a:cubicBezTo>
                  <a:pt x="79" y="118"/>
                  <a:pt x="78" y="115"/>
                  <a:pt x="76" y="113"/>
                </a:cubicBezTo>
                <a:cubicBezTo>
                  <a:pt x="74" y="111"/>
                  <a:pt x="70" y="109"/>
                  <a:pt x="65" y="106"/>
                </a:cubicBezTo>
                <a:cubicBezTo>
                  <a:pt x="60" y="103"/>
                  <a:pt x="53" y="100"/>
                  <a:pt x="44" y="96"/>
                </a:cubicBezTo>
                <a:cubicBezTo>
                  <a:pt x="32" y="91"/>
                  <a:pt x="23" y="86"/>
                  <a:pt x="17" y="82"/>
                </a:cubicBezTo>
                <a:cubicBezTo>
                  <a:pt x="11" y="78"/>
                  <a:pt x="7" y="73"/>
                  <a:pt x="4" y="67"/>
                </a:cubicBezTo>
                <a:cubicBezTo>
                  <a:pt x="1" y="61"/>
                  <a:pt x="0" y="54"/>
                  <a:pt x="0" y="46"/>
                </a:cubicBezTo>
                <a:cubicBezTo>
                  <a:pt x="0" y="32"/>
                  <a:pt x="6" y="21"/>
                  <a:pt x="17" y="13"/>
                </a:cubicBezTo>
                <a:cubicBezTo>
                  <a:pt x="28" y="4"/>
                  <a:pt x="44" y="0"/>
                  <a:pt x="64" y="0"/>
                </a:cubicBezTo>
                <a:cubicBezTo>
                  <a:pt x="83" y="0"/>
                  <a:pt x="102" y="6"/>
                  <a:pt x="120" y="14"/>
                </a:cubicBezTo>
                <a:lnTo>
                  <a:pt x="107" y="45"/>
                </a:lnTo>
                <a:cubicBezTo>
                  <a:pt x="99" y="42"/>
                  <a:pt x="91" y="39"/>
                  <a:pt x="84" y="37"/>
                </a:cubicBezTo>
                <a:cubicBezTo>
                  <a:pt x="78" y="35"/>
                  <a:pt x="70" y="34"/>
                  <a:pt x="63" y="34"/>
                </a:cubicBezTo>
                <a:cubicBezTo>
                  <a:pt x="50" y="34"/>
                  <a:pt x="44" y="37"/>
                  <a:pt x="44" y="44"/>
                </a:cubicBezTo>
                <a:cubicBezTo>
                  <a:pt x="44" y="48"/>
                  <a:pt x="46" y="51"/>
                  <a:pt x="50" y="54"/>
                </a:cubicBezTo>
                <a:cubicBezTo>
                  <a:pt x="54" y="57"/>
                  <a:pt x="63" y="61"/>
                  <a:pt x="77" y="67"/>
                </a:cubicBezTo>
                <a:cubicBezTo>
                  <a:pt x="90" y="72"/>
                  <a:pt x="99" y="77"/>
                  <a:pt x="105" y="81"/>
                </a:cubicBezTo>
                <a:cubicBezTo>
                  <a:pt x="111" y="86"/>
                  <a:pt x="115" y="91"/>
                  <a:pt x="118" y="96"/>
                </a:cubicBezTo>
                <a:cubicBezTo>
                  <a:pt x="120" y="102"/>
                  <a:pt x="122" y="109"/>
                  <a:pt x="122" y="11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27" name=""/>
          <p:cNvSpPr/>
          <p:nvPr/>
        </p:nvSpPr>
        <p:spPr>
          <a:xfrm>
            <a:off x="1438200" y="4177080"/>
            <a:ext cx="43920" cy="81000"/>
          </a:xfrm>
          <a:custGeom>
            <a:avLst/>
            <a:gdLst/>
            <a:ahLst/>
            <a:rect l="0" t="0" r="r" b="b"/>
            <a:pathLst>
              <a:path w="122" h="225">
                <a:moveTo>
                  <a:pt x="107" y="97"/>
                </a:moveTo>
                <a:lnTo>
                  <a:pt x="69" y="97"/>
                </a:lnTo>
                <a:lnTo>
                  <a:pt x="69" y="225"/>
                </a:lnTo>
                <a:lnTo>
                  <a:pt x="26" y="225"/>
                </a:lnTo>
                <a:lnTo>
                  <a:pt x="26" y="97"/>
                </a:lnTo>
                <a:lnTo>
                  <a:pt x="0" y="97"/>
                </a:lnTo>
                <a:lnTo>
                  <a:pt x="0" y="76"/>
                </a:lnTo>
                <a:lnTo>
                  <a:pt x="26" y="64"/>
                </a:lnTo>
                <a:lnTo>
                  <a:pt x="26" y="52"/>
                </a:lnTo>
                <a:cubicBezTo>
                  <a:pt x="26" y="34"/>
                  <a:pt x="30" y="21"/>
                  <a:pt x="39" y="12"/>
                </a:cubicBezTo>
                <a:cubicBezTo>
                  <a:pt x="48" y="4"/>
                  <a:pt x="62" y="0"/>
                  <a:pt x="82" y="0"/>
                </a:cubicBezTo>
                <a:cubicBezTo>
                  <a:pt x="97" y="0"/>
                  <a:pt x="110" y="2"/>
                  <a:pt x="122" y="7"/>
                </a:cubicBezTo>
                <a:lnTo>
                  <a:pt x="111" y="39"/>
                </a:lnTo>
                <a:cubicBezTo>
                  <a:pt x="102" y="36"/>
                  <a:pt x="94" y="34"/>
                  <a:pt x="87" y="34"/>
                </a:cubicBezTo>
                <a:cubicBezTo>
                  <a:pt x="80" y="34"/>
                  <a:pt x="76" y="36"/>
                  <a:pt x="73" y="40"/>
                </a:cubicBezTo>
                <a:cubicBezTo>
                  <a:pt x="70" y="44"/>
                  <a:pt x="69" y="48"/>
                  <a:pt x="69" y="54"/>
                </a:cubicBezTo>
                <a:lnTo>
                  <a:pt x="69" y="64"/>
                </a:lnTo>
                <a:lnTo>
                  <a:pt x="107" y="64"/>
                </a:lnTo>
                <a:lnTo>
                  <a:pt x="107" y="9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28" name=""/>
          <p:cNvSpPr/>
          <p:nvPr/>
        </p:nvSpPr>
        <p:spPr>
          <a:xfrm>
            <a:off x="1481760" y="4199040"/>
            <a:ext cx="56160" cy="60120"/>
          </a:xfrm>
          <a:custGeom>
            <a:avLst/>
            <a:gdLst/>
            <a:ahLst/>
            <a:rect l="0" t="0" r="r" b="b"/>
            <a:pathLst>
              <a:path w="156" h="167">
                <a:moveTo>
                  <a:pt x="45" y="83"/>
                </a:moveTo>
                <a:cubicBezTo>
                  <a:pt x="45" y="98"/>
                  <a:pt x="47" y="110"/>
                  <a:pt x="52" y="118"/>
                </a:cubicBezTo>
                <a:cubicBezTo>
                  <a:pt x="58" y="126"/>
                  <a:pt x="66" y="131"/>
                  <a:pt x="78" y="131"/>
                </a:cubicBezTo>
                <a:cubicBezTo>
                  <a:pt x="89" y="131"/>
                  <a:pt x="98" y="127"/>
                  <a:pt x="103" y="119"/>
                </a:cubicBezTo>
                <a:cubicBezTo>
                  <a:pt x="108" y="110"/>
                  <a:pt x="110" y="98"/>
                  <a:pt x="110" y="83"/>
                </a:cubicBezTo>
                <a:cubicBezTo>
                  <a:pt x="110" y="67"/>
                  <a:pt x="108" y="55"/>
                  <a:pt x="103" y="47"/>
                </a:cubicBezTo>
                <a:cubicBezTo>
                  <a:pt x="98" y="39"/>
                  <a:pt x="89" y="35"/>
                  <a:pt x="77" y="35"/>
                </a:cubicBezTo>
                <a:cubicBezTo>
                  <a:pt x="66" y="35"/>
                  <a:pt x="57" y="39"/>
                  <a:pt x="52" y="47"/>
                </a:cubicBezTo>
                <a:cubicBezTo>
                  <a:pt x="47" y="55"/>
                  <a:pt x="45" y="67"/>
                  <a:pt x="45" y="83"/>
                </a:cubicBezTo>
                <a:moveTo>
                  <a:pt x="156" y="83"/>
                </a:moveTo>
                <a:cubicBezTo>
                  <a:pt x="156" y="109"/>
                  <a:pt x="149" y="129"/>
                  <a:pt x="135" y="145"/>
                </a:cubicBezTo>
                <a:cubicBezTo>
                  <a:pt x="122" y="159"/>
                  <a:pt x="102" y="167"/>
                  <a:pt x="77" y="167"/>
                </a:cubicBezTo>
                <a:cubicBezTo>
                  <a:pt x="62" y="167"/>
                  <a:pt x="48" y="163"/>
                  <a:pt x="37" y="157"/>
                </a:cubicBezTo>
                <a:cubicBezTo>
                  <a:pt x="25" y="150"/>
                  <a:pt x="16" y="140"/>
                  <a:pt x="10" y="127"/>
                </a:cubicBezTo>
                <a:cubicBezTo>
                  <a:pt x="3" y="114"/>
                  <a:pt x="0" y="99"/>
                  <a:pt x="0" y="83"/>
                </a:cubicBezTo>
                <a:cubicBezTo>
                  <a:pt x="0" y="56"/>
                  <a:pt x="7" y="36"/>
                  <a:pt x="21" y="22"/>
                </a:cubicBezTo>
                <a:cubicBezTo>
                  <a:pt x="34" y="7"/>
                  <a:pt x="53" y="0"/>
                  <a:pt x="78" y="0"/>
                </a:cubicBezTo>
                <a:cubicBezTo>
                  <a:pt x="93" y="0"/>
                  <a:pt x="107" y="3"/>
                  <a:pt x="120" y="10"/>
                </a:cubicBezTo>
                <a:cubicBezTo>
                  <a:pt x="131" y="17"/>
                  <a:pt x="140" y="26"/>
                  <a:pt x="147" y="39"/>
                </a:cubicBezTo>
                <a:cubicBezTo>
                  <a:pt x="153" y="51"/>
                  <a:pt x="156" y="66"/>
                  <a:pt x="156" y="83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29" name=""/>
          <p:cNvSpPr/>
          <p:nvPr/>
        </p:nvSpPr>
        <p:spPr>
          <a:xfrm>
            <a:off x="1550520" y="4199040"/>
            <a:ext cx="37800" cy="59040"/>
          </a:xfrm>
          <a:custGeom>
            <a:avLst/>
            <a:gdLst/>
            <a:ahLst/>
            <a:rect l="0" t="0" r="r" b="b"/>
            <a:pathLst>
              <a:path w="105" h="164">
                <a:moveTo>
                  <a:pt x="90" y="0"/>
                </a:moveTo>
                <a:cubicBezTo>
                  <a:pt x="96" y="0"/>
                  <a:pt x="101" y="0"/>
                  <a:pt x="105" y="1"/>
                </a:cubicBezTo>
                <a:lnTo>
                  <a:pt x="102" y="42"/>
                </a:lnTo>
                <a:cubicBezTo>
                  <a:pt x="98" y="41"/>
                  <a:pt x="94" y="41"/>
                  <a:pt x="89" y="41"/>
                </a:cubicBezTo>
                <a:cubicBezTo>
                  <a:pt x="75" y="41"/>
                  <a:pt x="63" y="44"/>
                  <a:pt x="55" y="51"/>
                </a:cubicBezTo>
                <a:cubicBezTo>
                  <a:pt x="48" y="59"/>
                  <a:pt x="44" y="69"/>
                  <a:pt x="44" y="82"/>
                </a:cubicBezTo>
                <a:lnTo>
                  <a:pt x="44" y="164"/>
                </a:lnTo>
                <a:lnTo>
                  <a:pt x="0" y="164"/>
                </a:lnTo>
                <a:lnTo>
                  <a:pt x="0" y="3"/>
                </a:lnTo>
                <a:lnTo>
                  <a:pt x="33" y="3"/>
                </a:lnTo>
                <a:lnTo>
                  <a:pt x="40" y="30"/>
                </a:lnTo>
                <a:lnTo>
                  <a:pt x="42" y="30"/>
                </a:lnTo>
                <a:cubicBezTo>
                  <a:pt x="47" y="21"/>
                  <a:pt x="53" y="14"/>
                  <a:pt x="62" y="8"/>
                </a:cubicBezTo>
                <a:cubicBezTo>
                  <a:pt x="70" y="3"/>
                  <a:pt x="80" y="0"/>
                  <a:pt x="90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30" name=""/>
          <p:cNvSpPr/>
          <p:nvPr/>
        </p:nvSpPr>
        <p:spPr>
          <a:xfrm>
            <a:off x="1622520" y="4181400"/>
            <a:ext cx="49320" cy="77760"/>
          </a:xfrm>
          <a:custGeom>
            <a:avLst/>
            <a:gdLst/>
            <a:ahLst/>
            <a:rect l="0" t="0" r="r" b="b"/>
            <a:pathLst>
              <a:path w="137" h="216">
                <a:moveTo>
                  <a:pt x="137" y="155"/>
                </a:moveTo>
                <a:cubicBezTo>
                  <a:pt x="137" y="174"/>
                  <a:pt x="130" y="188"/>
                  <a:pt x="116" y="199"/>
                </a:cubicBezTo>
                <a:cubicBezTo>
                  <a:pt x="103" y="210"/>
                  <a:pt x="84" y="216"/>
                  <a:pt x="60" y="216"/>
                </a:cubicBezTo>
                <a:cubicBezTo>
                  <a:pt x="36" y="216"/>
                  <a:pt x="17" y="211"/>
                  <a:pt x="0" y="203"/>
                </a:cubicBezTo>
                <a:lnTo>
                  <a:pt x="0" y="162"/>
                </a:lnTo>
                <a:cubicBezTo>
                  <a:pt x="14" y="168"/>
                  <a:pt x="26" y="173"/>
                  <a:pt x="35" y="175"/>
                </a:cubicBezTo>
                <a:cubicBezTo>
                  <a:pt x="45" y="178"/>
                  <a:pt x="55" y="179"/>
                  <a:pt x="63" y="179"/>
                </a:cubicBezTo>
                <a:cubicBezTo>
                  <a:pt x="73" y="179"/>
                  <a:pt x="80" y="177"/>
                  <a:pt x="85" y="173"/>
                </a:cubicBezTo>
                <a:cubicBezTo>
                  <a:pt x="91" y="170"/>
                  <a:pt x="93" y="164"/>
                  <a:pt x="93" y="157"/>
                </a:cubicBezTo>
                <a:cubicBezTo>
                  <a:pt x="93" y="153"/>
                  <a:pt x="92" y="149"/>
                  <a:pt x="90" y="146"/>
                </a:cubicBezTo>
                <a:cubicBezTo>
                  <a:pt x="88" y="143"/>
                  <a:pt x="84" y="140"/>
                  <a:pt x="80" y="137"/>
                </a:cubicBezTo>
                <a:cubicBezTo>
                  <a:pt x="75" y="134"/>
                  <a:pt x="66" y="129"/>
                  <a:pt x="53" y="123"/>
                </a:cubicBezTo>
                <a:cubicBezTo>
                  <a:pt x="39" y="117"/>
                  <a:pt x="29" y="111"/>
                  <a:pt x="23" y="105"/>
                </a:cubicBezTo>
                <a:cubicBezTo>
                  <a:pt x="17" y="100"/>
                  <a:pt x="12" y="93"/>
                  <a:pt x="8" y="86"/>
                </a:cubicBezTo>
                <a:cubicBezTo>
                  <a:pt x="4" y="79"/>
                  <a:pt x="2" y="70"/>
                  <a:pt x="2" y="60"/>
                </a:cubicBezTo>
                <a:cubicBezTo>
                  <a:pt x="2" y="41"/>
                  <a:pt x="8" y="26"/>
                  <a:pt x="21" y="16"/>
                </a:cubicBezTo>
                <a:cubicBezTo>
                  <a:pt x="33" y="5"/>
                  <a:pt x="52" y="0"/>
                  <a:pt x="74" y="0"/>
                </a:cubicBezTo>
                <a:cubicBezTo>
                  <a:pt x="85" y="0"/>
                  <a:pt x="95" y="1"/>
                  <a:pt x="105" y="4"/>
                </a:cubicBezTo>
                <a:cubicBezTo>
                  <a:pt x="115" y="6"/>
                  <a:pt x="125" y="10"/>
                  <a:pt x="136" y="15"/>
                </a:cubicBezTo>
                <a:lnTo>
                  <a:pt x="121" y="50"/>
                </a:lnTo>
                <a:cubicBezTo>
                  <a:pt x="110" y="44"/>
                  <a:pt x="101" y="41"/>
                  <a:pt x="94" y="39"/>
                </a:cubicBezTo>
                <a:cubicBezTo>
                  <a:pt x="87" y="38"/>
                  <a:pt x="79" y="37"/>
                  <a:pt x="72" y="37"/>
                </a:cubicBezTo>
                <a:cubicBezTo>
                  <a:pt x="64" y="37"/>
                  <a:pt x="57" y="39"/>
                  <a:pt x="53" y="43"/>
                </a:cubicBezTo>
                <a:cubicBezTo>
                  <a:pt x="48" y="47"/>
                  <a:pt x="45" y="53"/>
                  <a:pt x="45" y="59"/>
                </a:cubicBezTo>
                <a:cubicBezTo>
                  <a:pt x="45" y="63"/>
                  <a:pt x="46" y="66"/>
                  <a:pt x="48" y="69"/>
                </a:cubicBezTo>
                <a:cubicBezTo>
                  <a:pt x="51" y="72"/>
                  <a:pt x="54" y="75"/>
                  <a:pt x="58" y="78"/>
                </a:cubicBezTo>
                <a:cubicBezTo>
                  <a:pt x="62" y="80"/>
                  <a:pt x="71" y="85"/>
                  <a:pt x="86" y="92"/>
                </a:cubicBezTo>
                <a:cubicBezTo>
                  <a:pt x="105" y="101"/>
                  <a:pt x="119" y="111"/>
                  <a:pt x="126" y="120"/>
                </a:cubicBezTo>
                <a:cubicBezTo>
                  <a:pt x="133" y="130"/>
                  <a:pt x="137" y="141"/>
                  <a:pt x="137" y="15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31" name=""/>
          <p:cNvSpPr/>
          <p:nvPr/>
        </p:nvSpPr>
        <p:spPr>
          <a:xfrm>
            <a:off x="1680120" y="4199040"/>
            <a:ext cx="53640" cy="60120"/>
          </a:xfrm>
          <a:custGeom>
            <a:avLst/>
            <a:gdLst/>
            <a:ahLst/>
            <a:rect l="0" t="0" r="r" b="b"/>
            <a:pathLst>
              <a:path w="149" h="167">
                <a:moveTo>
                  <a:pt x="76" y="31"/>
                </a:moveTo>
                <a:cubicBezTo>
                  <a:pt x="67" y="31"/>
                  <a:pt x="60" y="34"/>
                  <a:pt x="55" y="40"/>
                </a:cubicBezTo>
                <a:cubicBezTo>
                  <a:pt x="49" y="46"/>
                  <a:pt x="46" y="54"/>
                  <a:pt x="46" y="65"/>
                </a:cubicBezTo>
                <a:lnTo>
                  <a:pt x="107" y="65"/>
                </a:lnTo>
                <a:cubicBezTo>
                  <a:pt x="107" y="54"/>
                  <a:pt x="104" y="46"/>
                  <a:pt x="98" y="40"/>
                </a:cubicBezTo>
                <a:cubicBezTo>
                  <a:pt x="93" y="34"/>
                  <a:pt x="86" y="31"/>
                  <a:pt x="76" y="31"/>
                </a:cubicBezTo>
                <a:moveTo>
                  <a:pt x="83" y="167"/>
                </a:moveTo>
                <a:cubicBezTo>
                  <a:pt x="57" y="167"/>
                  <a:pt x="37" y="159"/>
                  <a:pt x="22" y="145"/>
                </a:cubicBezTo>
                <a:cubicBezTo>
                  <a:pt x="8" y="130"/>
                  <a:pt x="0" y="110"/>
                  <a:pt x="0" y="84"/>
                </a:cubicBezTo>
                <a:cubicBezTo>
                  <a:pt x="0" y="57"/>
                  <a:pt x="7" y="37"/>
                  <a:pt x="21" y="22"/>
                </a:cubicBezTo>
                <a:cubicBezTo>
                  <a:pt x="34" y="7"/>
                  <a:pt x="52" y="0"/>
                  <a:pt x="76" y="0"/>
                </a:cubicBezTo>
                <a:cubicBezTo>
                  <a:pt x="99" y="0"/>
                  <a:pt x="117" y="6"/>
                  <a:pt x="130" y="19"/>
                </a:cubicBezTo>
                <a:cubicBezTo>
                  <a:pt x="142" y="32"/>
                  <a:pt x="149" y="50"/>
                  <a:pt x="149" y="73"/>
                </a:cubicBezTo>
                <a:lnTo>
                  <a:pt x="149" y="94"/>
                </a:lnTo>
                <a:lnTo>
                  <a:pt x="45" y="94"/>
                </a:lnTo>
                <a:cubicBezTo>
                  <a:pt x="45" y="106"/>
                  <a:pt x="49" y="116"/>
                  <a:pt x="56" y="123"/>
                </a:cubicBezTo>
                <a:cubicBezTo>
                  <a:pt x="63" y="130"/>
                  <a:pt x="72" y="133"/>
                  <a:pt x="85" y="133"/>
                </a:cubicBezTo>
                <a:cubicBezTo>
                  <a:pt x="94" y="133"/>
                  <a:pt x="103" y="132"/>
                  <a:pt x="113" y="130"/>
                </a:cubicBezTo>
                <a:cubicBezTo>
                  <a:pt x="121" y="128"/>
                  <a:pt x="130" y="125"/>
                  <a:pt x="140" y="121"/>
                </a:cubicBezTo>
                <a:lnTo>
                  <a:pt x="140" y="155"/>
                </a:lnTo>
                <a:cubicBezTo>
                  <a:pt x="132" y="159"/>
                  <a:pt x="124" y="162"/>
                  <a:pt x="115" y="164"/>
                </a:cubicBezTo>
                <a:cubicBezTo>
                  <a:pt x="106" y="166"/>
                  <a:pt x="95" y="167"/>
                  <a:pt x="83" y="1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32" name=""/>
          <p:cNvSpPr/>
          <p:nvPr/>
        </p:nvSpPr>
        <p:spPr>
          <a:xfrm>
            <a:off x="1746000" y="4199040"/>
            <a:ext cx="37800" cy="59040"/>
          </a:xfrm>
          <a:custGeom>
            <a:avLst/>
            <a:gdLst/>
            <a:ahLst/>
            <a:rect l="0" t="0" r="r" b="b"/>
            <a:pathLst>
              <a:path w="105" h="164">
                <a:moveTo>
                  <a:pt x="90" y="0"/>
                </a:moveTo>
                <a:cubicBezTo>
                  <a:pt x="96" y="0"/>
                  <a:pt x="101" y="0"/>
                  <a:pt x="105" y="1"/>
                </a:cubicBezTo>
                <a:lnTo>
                  <a:pt x="102" y="42"/>
                </a:lnTo>
                <a:cubicBezTo>
                  <a:pt x="98" y="41"/>
                  <a:pt x="94" y="41"/>
                  <a:pt x="89" y="41"/>
                </a:cubicBezTo>
                <a:cubicBezTo>
                  <a:pt x="75" y="41"/>
                  <a:pt x="64" y="44"/>
                  <a:pt x="56" y="51"/>
                </a:cubicBezTo>
                <a:cubicBezTo>
                  <a:pt x="49" y="59"/>
                  <a:pt x="45" y="69"/>
                  <a:pt x="45" y="82"/>
                </a:cubicBezTo>
                <a:lnTo>
                  <a:pt x="45" y="164"/>
                </a:lnTo>
                <a:lnTo>
                  <a:pt x="0" y="164"/>
                </a:lnTo>
                <a:lnTo>
                  <a:pt x="0" y="3"/>
                </a:lnTo>
                <a:lnTo>
                  <a:pt x="33" y="3"/>
                </a:lnTo>
                <a:lnTo>
                  <a:pt x="40" y="30"/>
                </a:lnTo>
                <a:lnTo>
                  <a:pt x="42" y="30"/>
                </a:lnTo>
                <a:cubicBezTo>
                  <a:pt x="48" y="21"/>
                  <a:pt x="54" y="14"/>
                  <a:pt x="63" y="8"/>
                </a:cubicBezTo>
                <a:cubicBezTo>
                  <a:pt x="71" y="3"/>
                  <a:pt x="80" y="0"/>
                  <a:pt x="90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33" name=""/>
          <p:cNvSpPr/>
          <p:nvPr/>
        </p:nvSpPr>
        <p:spPr>
          <a:xfrm>
            <a:off x="1785600" y="4200120"/>
            <a:ext cx="60480" cy="57960"/>
          </a:xfrm>
          <a:custGeom>
            <a:avLst/>
            <a:gdLst/>
            <a:ahLst/>
            <a:rect l="0" t="0" r="r" b="b"/>
            <a:pathLst>
              <a:path w="168" h="161">
                <a:moveTo>
                  <a:pt x="61" y="161"/>
                </a:moveTo>
                <a:lnTo>
                  <a:pt x="0" y="0"/>
                </a:lnTo>
                <a:lnTo>
                  <a:pt x="46" y="0"/>
                </a:lnTo>
                <a:lnTo>
                  <a:pt x="77" y="92"/>
                </a:lnTo>
                <a:cubicBezTo>
                  <a:pt x="80" y="103"/>
                  <a:pt x="82" y="114"/>
                  <a:pt x="83" y="125"/>
                </a:cubicBezTo>
                <a:lnTo>
                  <a:pt x="84" y="125"/>
                </a:lnTo>
                <a:cubicBezTo>
                  <a:pt x="84" y="116"/>
                  <a:pt x="87" y="105"/>
                  <a:pt x="90" y="92"/>
                </a:cubicBezTo>
                <a:lnTo>
                  <a:pt x="122" y="0"/>
                </a:lnTo>
                <a:lnTo>
                  <a:pt x="168" y="0"/>
                </a:lnTo>
                <a:lnTo>
                  <a:pt x="107" y="161"/>
                </a:lnTo>
                <a:lnTo>
                  <a:pt x="61" y="16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34" name=""/>
          <p:cNvSpPr/>
          <p:nvPr/>
        </p:nvSpPr>
        <p:spPr>
          <a:xfrm>
            <a:off x="1853280" y="4177440"/>
            <a:ext cx="17280" cy="80640"/>
          </a:xfrm>
          <a:custGeom>
            <a:avLst/>
            <a:gdLst/>
            <a:ahLst/>
            <a:rect l="0" t="0" r="r" b="b"/>
            <a:pathLst>
              <a:path w="48" h="224">
                <a:moveTo>
                  <a:pt x="0" y="22"/>
                </a:moveTo>
                <a:cubicBezTo>
                  <a:pt x="0" y="8"/>
                  <a:pt x="8" y="0"/>
                  <a:pt x="23" y="0"/>
                </a:cubicBezTo>
                <a:cubicBezTo>
                  <a:pt x="39" y="0"/>
                  <a:pt x="48" y="8"/>
                  <a:pt x="48" y="22"/>
                </a:cubicBezTo>
                <a:cubicBezTo>
                  <a:pt x="48" y="29"/>
                  <a:pt x="45" y="34"/>
                  <a:pt x="41" y="38"/>
                </a:cubicBezTo>
                <a:cubicBezTo>
                  <a:pt x="37" y="41"/>
                  <a:pt x="31" y="43"/>
                  <a:pt x="23" y="43"/>
                </a:cubicBezTo>
                <a:cubicBezTo>
                  <a:pt x="8" y="43"/>
                  <a:pt x="0" y="36"/>
                  <a:pt x="0" y="22"/>
                </a:cubicBezTo>
                <a:moveTo>
                  <a:pt x="45" y="224"/>
                </a:moveTo>
                <a:lnTo>
                  <a:pt x="2" y="224"/>
                </a:lnTo>
                <a:lnTo>
                  <a:pt x="2" y="64"/>
                </a:lnTo>
                <a:lnTo>
                  <a:pt x="45" y="64"/>
                </a:lnTo>
                <a:lnTo>
                  <a:pt x="45" y="22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35" name=""/>
          <p:cNvSpPr/>
          <p:nvPr/>
        </p:nvSpPr>
        <p:spPr>
          <a:xfrm>
            <a:off x="1882440" y="4199040"/>
            <a:ext cx="46440" cy="60120"/>
          </a:xfrm>
          <a:custGeom>
            <a:avLst/>
            <a:gdLst/>
            <a:ahLst/>
            <a:rect l="0" t="0" r="r" b="b"/>
            <a:pathLst>
              <a:path w="129" h="167">
                <a:moveTo>
                  <a:pt x="75" y="167"/>
                </a:moveTo>
                <a:cubicBezTo>
                  <a:pt x="25" y="167"/>
                  <a:pt x="0" y="139"/>
                  <a:pt x="0" y="84"/>
                </a:cubicBezTo>
                <a:cubicBezTo>
                  <a:pt x="0" y="57"/>
                  <a:pt x="7" y="36"/>
                  <a:pt x="20" y="22"/>
                </a:cubicBezTo>
                <a:cubicBezTo>
                  <a:pt x="34" y="7"/>
                  <a:pt x="53" y="0"/>
                  <a:pt x="79" y="0"/>
                </a:cubicBezTo>
                <a:cubicBezTo>
                  <a:pt x="98" y="0"/>
                  <a:pt x="115" y="4"/>
                  <a:pt x="129" y="11"/>
                </a:cubicBezTo>
                <a:lnTo>
                  <a:pt x="116" y="45"/>
                </a:lnTo>
                <a:cubicBezTo>
                  <a:pt x="110" y="42"/>
                  <a:pt x="103" y="40"/>
                  <a:pt x="97" y="38"/>
                </a:cubicBezTo>
                <a:cubicBezTo>
                  <a:pt x="91" y="36"/>
                  <a:pt x="86" y="35"/>
                  <a:pt x="79" y="35"/>
                </a:cubicBezTo>
                <a:cubicBezTo>
                  <a:pt x="56" y="35"/>
                  <a:pt x="45" y="51"/>
                  <a:pt x="45" y="83"/>
                </a:cubicBezTo>
                <a:cubicBezTo>
                  <a:pt x="45" y="115"/>
                  <a:pt x="56" y="130"/>
                  <a:pt x="79" y="130"/>
                </a:cubicBezTo>
                <a:cubicBezTo>
                  <a:pt x="88" y="130"/>
                  <a:pt x="96" y="129"/>
                  <a:pt x="103" y="127"/>
                </a:cubicBezTo>
                <a:cubicBezTo>
                  <a:pt x="110" y="125"/>
                  <a:pt x="117" y="121"/>
                  <a:pt x="124" y="116"/>
                </a:cubicBezTo>
                <a:lnTo>
                  <a:pt x="124" y="155"/>
                </a:lnTo>
                <a:cubicBezTo>
                  <a:pt x="117" y="159"/>
                  <a:pt x="110" y="162"/>
                  <a:pt x="103" y="164"/>
                </a:cubicBezTo>
                <a:cubicBezTo>
                  <a:pt x="96" y="166"/>
                  <a:pt x="87" y="167"/>
                  <a:pt x="75" y="1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36" name=""/>
          <p:cNvSpPr/>
          <p:nvPr/>
        </p:nvSpPr>
        <p:spPr>
          <a:xfrm>
            <a:off x="1936800" y="4199040"/>
            <a:ext cx="53280" cy="60120"/>
          </a:xfrm>
          <a:custGeom>
            <a:avLst/>
            <a:gdLst/>
            <a:ahLst/>
            <a:rect l="0" t="0" r="r" b="b"/>
            <a:pathLst>
              <a:path w="148" h="167">
                <a:moveTo>
                  <a:pt x="76" y="31"/>
                </a:moveTo>
                <a:cubicBezTo>
                  <a:pt x="66" y="31"/>
                  <a:pt x="59" y="34"/>
                  <a:pt x="54" y="40"/>
                </a:cubicBezTo>
                <a:cubicBezTo>
                  <a:pt x="49" y="46"/>
                  <a:pt x="46" y="54"/>
                  <a:pt x="45" y="65"/>
                </a:cubicBezTo>
                <a:lnTo>
                  <a:pt x="106" y="65"/>
                </a:lnTo>
                <a:cubicBezTo>
                  <a:pt x="106" y="54"/>
                  <a:pt x="103" y="46"/>
                  <a:pt x="98" y="40"/>
                </a:cubicBezTo>
                <a:cubicBezTo>
                  <a:pt x="92" y="34"/>
                  <a:pt x="85" y="31"/>
                  <a:pt x="76" y="31"/>
                </a:cubicBezTo>
                <a:moveTo>
                  <a:pt x="82" y="167"/>
                </a:moveTo>
                <a:cubicBezTo>
                  <a:pt x="56" y="167"/>
                  <a:pt x="36" y="159"/>
                  <a:pt x="21" y="145"/>
                </a:cubicBezTo>
                <a:cubicBezTo>
                  <a:pt x="7" y="130"/>
                  <a:pt x="0" y="110"/>
                  <a:pt x="0" y="84"/>
                </a:cubicBezTo>
                <a:cubicBezTo>
                  <a:pt x="0" y="57"/>
                  <a:pt x="6" y="37"/>
                  <a:pt x="20" y="22"/>
                </a:cubicBezTo>
                <a:cubicBezTo>
                  <a:pt x="33" y="7"/>
                  <a:pt x="52" y="0"/>
                  <a:pt x="75" y="0"/>
                </a:cubicBezTo>
                <a:cubicBezTo>
                  <a:pt x="98" y="0"/>
                  <a:pt x="115" y="6"/>
                  <a:pt x="128" y="19"/>
                </a:cubicBezTo>
                <a:cubicBezTo>
                  <a:pt x="142" y="32"/>
                  <a:pt x="148" y="50"/>
                  <a:pt x="148" y="73"/>
                </a:cubicBezTo>
                <a:lnTo>
                  <a:pt x="148" y="94"/>
                </a:lnTo>
                <a:lnTo>
                  <a:pt x="44" y="94"/>
                </a:lnTo>
                <a:cubicBezTo>
                  <a:pt x="44" y="106"/>
                  <a:pt x="48" y="116"/>
                  <a:pt x="55" y="123"/>
                </a:cubicBezTo>
                <a:cubicBezTo>
                  <a:pt x="62" y="130"/>
                  <a:pt x="71" y="133"/>
                  <a:pt x="84" y="133"/>
                </a:cubicBezTo>
                <a:cubicBezTo>
                  <a:pt x="93" y="133"/>
                  <a:pt x="102" y="132"/>
                  <a:pt x="111" y="130"/>
                </a:cubicBezTo>
                <a:cubicBezTo>
                  <a:pt x="120" y="128"/>
                  <a:pt x="129" y="125"/>
                  <a:pt x="139" y="121"/>
                </a:cubicBezTo>
                <a:lnTo>
                  <a:pt x="139" y="155"/>
                </a:lnTo>
                <a:cubicBezTo>
                  <a:pt x="130" y="159"/>
                  <a:pt x="122" y="162"/>
                  <a:pt x="113" y="164"/>
                </a:cubicBezTo>
                <a:cubicBezTo>
                  <a:pt x="105" y="166"/>
                  <a:pt x="94" y="167"/>
                  <a:pt x="82" y="1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37" name=""/>
          <p:cNvSpPr txBox="1"/>
          <p:nvPr/>
        </p:nvSpPr>
        <p:spPr>
          <a:xfrm>
            <a:off x="333360" y="2370600"/>
            <a:ext cx="503604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クラスター内の通信と外部公開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5029920" y="5406840"/>
            <a:ext cx="69832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出典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: Kubernetes</a:t>
            </a:r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公式ドキュメント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- Services, Load Balancing, and Networking</a:t>
            </a:r>
            <a:endParaRPr b="0" lang="en-US" sz="1520" spc="-1" strike="noStrike"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240" name=""/>
          <p:cNvSpPr txBox="1"/>
          <p:nvPr/>
        </p:nvSpPr>
        <p:spPr>
          <a:xfrm>
            <a:off x="11869560" y="6413400"/>
            <a:ext cx="20664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1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16" name=""/>
          <p:cNvSpPr/>
          <p:nvPr/>
        </p:nvSpPr>
        <p:spPr>
          <a:xfrm>
            <a:off x="333360" y="1885680"/>
            <a:ext cx="11525400" cy="10440"/>
          </a:xfrm>
          <a:custGeom>
            <a:avLst/>
            <a:gdLst/>
            <a:ahLst/>
            <a:rect l="0" t="0" r="r" b="b"/>
            <a:pathLst>
              <a:path w="32015" h="29">
                <a:moveTo>
                  <a:pt x="0" y="0"/>
                </a:moveTo>
                <a:lnTo>
                  <a:pt x="32015" y="0"/>
                </a:lnTo>
                <a:lnTo>
                  <a:pt x="3201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817" name=""/>
          <p:cNvSpPr/>
          <p:nvPr/>
        </p:nvSpPr>
        <p:spPr>
          <a:xfrm>
            <a:off x="338040" y="2071440"/>
            <a:ext cx="11516040" cy="2762640"/>
          </a:xfrm>
          <a:custGeom>
            <a:avLst/>
            <a:gdLst/>
            <a:ahLst/>
            <a:rect l="0" t="0" r="r" b="b"/>
            <a:pathLst>
              <a:path w="31989" h="7674">
                <a:moveTo>
                  <a:pt x="0" y="7608"/>
                </a:moveTo>
                <a:lnTo>
                  <a:pt x="0" y="66"/>
                </a:lnTo>
                <a:cubicBezTo>
                  <a:pt x="0" y="58"/>
                  <a:pt x="1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3"/>
                  <a:pt x="32" y="9"/>
                  <a:pt x="41" y="5"/>
                </a:cubicBezTo>
                <a:cubicBezTo>
                  <a:pt x="49" y="2"/>
                  <a:pt x="57" y="0"/>
                  <a:pt x="66" y="0"/>
                </a:cubicBezTo>
                <a:lnTo>
                  <a:pt x="31923" y="0"/>
                </a:lnTo>
                <a:cubicBezTo>
                  <a:pt x="31932" y="0"/>
                  <a:pt x="31940" y="2"/>
                  <a:pt x="31948" y="5"/>
                </a:cubicBezTo>
                <a:cubicBezTo>
                  <a:pt x="31956" y="9"/>
                  <a:pt x="31963" y="13"/>
                  <a:pt x="31970" y="20"/>
                </a:cubicBezTo>
                <a:cubicBezTo>
                  <a:pt x="31976" y="26"/>
                  <a:pt x="31980" y="33"/>
                  <a:pt x="31984" y="41"/>
                </a:cubicBezTo>
                <a:cubicBezTo>
                  <a:pt x="31987" y="49"/>
                  <a:pt x="31989" y="58"/>
                  <a:pt x="31989" y="66"/>
                </a:cubicBezTo>
                <a:lnTo>
                  <a:pt x="31989" y="7608"/>
                </a:lnTo>
                <a:cubicBezTo>
                  <a:pt x="31989" y="7617"/>
                  <a:pt x="31987" y="7625"/>
                  <a:pt x="31984" y="7633"/>
                </a:cubicBezTo>
                <a:cubicBezTo>
                  <a:pt x="31980" y="7641"/>
                  <a:pt x="31976" y="7649"/>
                  <a:pt x="31970" y="7655"/>
                </a:cubicBezTo>
                <a:cubicBezTo>
                  <a:pt x="31963" y="7661"/>
                  <a:pt x="31956" y="7666"/>
                  <a:pt x="31948" y="7669"/>
                </a:cubicBezTo>
                <a:cubicBezTo>
                  <a:pt x="31940" y="7672"/>
                  <a:pt x="31932" y="7674"/>
                  <a:pt x="31923" y="7674"/>
                </a:cubicBezTo>
                <a:lnTo>
                  <a:pt x="66" y="7674"/>
                </a:lnTo>
                <a:cubicBezTo>
                  <a:pt x="57" y="7674"/>
                  <a:pt x="49" y="7672"/>
                  <a:pt x="41" y="7669"/>
                </a:cubicBezTo>
                <a:cubicBezTo>
                  <a:pt x="32" y="7666"/>
                  <a:pt x="25" y="7661"/>
                  <a:pt x="19" y="7655"/>
                </a:cubicBezTo>
                <a:cubicBezTo>
                  <a:pt x="13" y="7649"/>
                  <a:pt x="8" y="7641"/>
                  <a:pt x="5" y="7633"/>
                </a:cubicBezTo>
                <a:cubicBezTo>
                  <a:pt x="1" y="7625"/>
                  <a:pt x="0" y="7617"/>
                  <a:pt x="0" y="7608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</p:sp>
      <p:sp>
        <p:nvSpPr>
          <p:cNvPr id="818" name=""/>
          <p:cNvSpPr/>
          <p:nvPr/>
        </p:nvSpPr>
        <p:spPr>
          <a:xfrm>
            <a:off x="338040" y="2071440"/>
            <a:ext cx="11516040" cy="2762640"/>
          </a:xfrm>
          <a:custGeom>
            <a:avLst/>
            <a:gdLst/>
            <a:ahLst/>
            <a:rect l="0" t="0" r="r" b="b"/>
            <a:pathLst>
              <a:path w="31989" h="7674">
                <a:moveTo>
                  <a:pt x="0" y="7608"/>
                </a:moveTo>
                <a:lnTo>
                  <a:pt x="0" y="66"/>
                </a:lnTo>
                <a:cubicBezTo>
                  <a:pt x="0" y="58"/>
                  <a:pt x="1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3"/>
                  <a:pt x="32" y="9"/>
                  <a:pt x="41" y="5"/>
                </a:cubicBezTo>
                <a:cubicBezTo>
                  <a:pt x="49" y="2"/>
                  <a:pt x="57" y="0"/>
                  <a:pt x="66" y="0"/>
                </a:cubicBezTo>
                <a:lnTo>
                  <a:pt x="31923" y="0"/>
                </a:lnTo>
                <a:cubicBezTo>
                  <a:pt x="31932" y="0"/>
                  <a:pt x="31940" y="2"/>
                  <a:pt x="31948" y="5"/>
                </a:cubicBezTo>
                <a:cubicBezTo>
                  <a:pt x="31956" y="9"/>
                  <a:pt x="31963" y="13"/>
                  <a:pt x="31970" y="20"/>
                </a:cubicBezTo>
                <a:cubicBezTo>
                  <a:pt x="31976" y="26"/>
                  <a:pt x="31980" y="33"/>
                  <a:pt x="31984" y="41"/>
                </a:cubicBezTo>
                <a:cubicBezTo>
                  <a:pt x="31987" y="49"/>
                  <a:pt x="31989" y="58"/>
                  <a:pt x="31989" y="66"/>
                </a:cubicBezTo>
                <a:lnTo>
                  <a:pt x="31989" y="7608"/>
                </a:lnTo>
                <a:cubicBezTo>
                  <a:pt x="31989" y="7617"/>
                  <a:pt x="31987" y="7625"/>
                  <a:pt x="31984" y="7633"/>
                </a:cubicBezTo>
                <a:cubicBezTo>
                  <a:pt x="31980" y="7641"/>
                  <a:pt x="31976" y="7649"/>
                  <a:pt x="31970" y="7655"/>
                </a:cubicBezTo>
                <a:cubicBezTo>
                  <a:pt x="31963" y="7661"/>
                  <a:pt x="31956" y="7666"/>
                  <a:pt x="31948" y="7669"/>
                </a:cubicBezTo>
                <a:cubicBezTo>
                  <a:pt x="31940" y="7672"/>
                  <a:pt x="31932" y="7674"/>
                  <a:pt x="31923" y="7674"/>
                </a:cubicBezTo>
                <a:lnTo>
                  <a:pt x="66" y="7674"/>
                </a:lnTo>
                <a:cubicBezTo>
                  <a:pt x="57" y="7674"/>
                  <a:pt x="49" y="7672"/>
                  <a:pt x="41" y="7669"/>
                </a:cubicBezTo>
                <a:cubicBezTo>
                  <a:pt x="32" y="7666"/>
                  <a:pt x="25" y="7661"/>
                  <a:pt x="19" y="7655"/>
                </a:cubicBezTo>
                <a:cubicBezTo>
                  <a:pt x="13" y="7649"/>
                  <a:pt x="8" y="7641"/>
                  <a:pt x="5" y="7633"/>
                </a:cubicBezTo>
                <a:cubicBezTo>
                  <a:pt x="1" y="7625"/>
                  <a:pt x="0" y="7617"/>
                  <a:pt x="0" y="7608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</p:sp>
      <p:sp>
        <p:nvSpPr>
          <p:cNvPr id="819" name=""/>
          <p:cNvSpPr/>
          <p:nvPr/>
        </p:nvSpPr>
        <p:spPr>
          <a:xfrm>
            <a:off x="333360" y="4952880"/>
            <a:ext cx="11525400" cy="943200"/>
          </a:xfrm>
          <a:custGeom>
            <a:avLst/>
            <a:gdLst/>
            <a:ahLst/>
            <a:rect l="0" t="0" r="r" b="b"/>
            <a:pathLst>
              <a:path w="32015" h="2620">
                <a:moveTo>
                  <a:pt x="0" y="0"/>
                </a:moveTo>
                <a:lnTo>
                  <a:pt x="32015" y="0"/>
                </a:lnTo>
                <a:lnTo>
                  <a:pt x="32015" y="2620"/>
                </a:lnTo>
                <a:lnTo>
                  <a:pt x="0" y="2620"/>
                </a:lnTo>
                <a:lnTo>
                  <a:pt x="0" y="0"/>
                </a:lnTo>
                <a:close/>
              </a:path>
            </a:pathLst>
          </a:custGeom>
          <a:solidFill>
            <a:srgbClr val="d1ecf1"/>
          </a:solidFill>
          <a:ln w="0">
            <a:noFill/>
          </a:ln>
        </p:spPr>
      </p:sp>
      <p:sp>
        <p:nvSpPr>
          <p:cNvPr id="820" name=""/>
          <p:cNvSpPr/>
          <p:nvPr/>
        </p:nvSpPr>
        <p:spPr>
          <a:xfrm>
            <a:off x="333360" y="4952880"/>
            <a:ext cx="38160" cy="943200"/>
          </a:xfrm>
          <a:custGeom>
            <a:avLst/>
            <a:gdLst/>
            <a:ahLst/>
            <a:rect l="0" t="0" r="r" b="b"/>
            <a:pathLst>
              <a:path w="106" h="2620">
                <a:moveTo>
                  <a:pt x="0" y="0"/>
                </a:moveTo>
                <a:lnTo>
                  <a:pt x="106" y="0"/>
                </a:lnTo>
                <a:lnTo>
                  <a:pt x="106" y="2620"/>
                </a:lnTo>
                <a:lnTo>
                  <a:pt x="0" y="2620"/>
                </a:lnTo>
                <a:lnTo>
                  <a:pt x="0" y="0"/>
                </a:lnTo>
                <a:close/>
              </a:path>
            </a:pathLst>
          </a:custGeom>
          <a:solidFill>
            <a:srgbClr val="17a2b8"/>
          </a:solidFill>
          <a:ln w="0">
            <a:noFill/>
          </a:ln>
        </p:spPr>
      </p:sp>
      <p:sp>
        <p:nvSpPr>
          <p:cNvPr id="821" name=""/>
          <p:cNvSpPr txBox="1"/>
          <p:nvPr/>
        </p:nvSpPr>
        <p:spPr>
          <a:xfrm>
            <a:off x="333360" y="1314360"/>
            <a:ext cx="461556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LoadBalancer Service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822" name=""/>
          <p:cNvSpPr txBox="1"/>
          <p:nvPr/>
        </p:nvSpPr>
        <p:spPr>
          <a:xfrm>
            <a:off x="428760" y="2236320"/>
            <a:ext cx="9820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apiVersion: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v1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23" name=""/>
          <p:cNvSpPr txBox="1"/>
          <p:nvPr/>
        </p:nvSpPr>
        <p:spPr>
          <a:xfrm>
            <a:off x="428760" y="2464920"/>
            <a:ext cx="9122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kind: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Service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24" name=""/>
          <p:cNvSpPr txBox="1"/>
          <p:nvPr/>
        </p:nvSpPr>
        <p:spPr>
          <a:xfrm>
            <a:off x="428760" y="2703240"/>
            <a:ext cx="63180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metadata: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25" name=""/>
          <p:cNvSpPr txBox="1"/>
          <p:nvPr/>
        </p:nvSpPr>
        <p:spPr>
          <a:xfrm>
            <a:off x="428760" y="2931840"/>
            <a:ext cx="126252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name: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my-service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26" name=""/>
          <p:cNvSpPr txBox="1"/>
          <p:nvPr/>
        </p:nvSpPr>
        <p:spPr>
          <a:xfrm>
            <a:off x="428760" y="3169800"/>
            <a:ext cx="35136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spec: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27" name=""/>
          <p:cNvSpPr txBox="1"/>
          <p:nvPr/>
        </p:nvSpPr>
        <p:spPr>
          <a:xfrm>
            <a:off x="428760" y="3398400"/>
            <a:ext cx="140292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type: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LoadBalancer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28" name=""/>
          <p:cNvSpPr txBox="1"/>
          <p:nvPr/>
        </p:nvSpPr>
        <p:spPr>
          <a:xfrm>
            <a:off x="428760" y="3636720"/>
            <a:ext cx="7718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selector: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29" name=""/>
          <p:cNvSpPr txBox="1"/>
          <p:nvPr/>
        </p:nvSpPr>
        <p:spPr>
          <a:xfrm>
            <a:off x="428760" y="3865320"/>
            <a:ext cx="10522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app: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my-app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30" name=""/>
          <p:cNvSpPr txBox="1"/>
          <p:nvPr/>
        </p:nvSpPr>
        <p:spPr>
          <a:xfrm>
            <a:off x="428760" y="4103280"/>
            <a:ext cx="5612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ports: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31" name=""/>
          <p:cNvSpPr txBox="1"/>
          <p:nvPr/>
        </p:nvSpPr>
        <p:spPr>
          <a:xfrm>
            <a:off x="428760" y="4331880"/>
            <a:ext cx="9824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</a:t>
            </a:r>
            <a:r>
              <a:rPr b="0" lang="en-US" sz="920" spc="-1" strike="noStrike">
                <a:solidFill>
                  <a:srgbClr val="3b2300"/>
                </a:solidFill>
                <a:latin typeface="Courier New"/>
              </a:rPr>
              <a:t>-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port: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80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32" name=""/>
          <p:cNvSpPr txBox="1"/>
          <p:nvPr/>
        </p:nvSpPr>
        <p:spPr>
          <a:xfrm>
            <a:off x="428760" y="4570200"/>
            <a:ext cx="154296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targetPort: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8080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33" name=""/>
          <p:cNvSpPr txBox="1"/>
          <p:nvPr/>
        </p:nvSpPr>
        <p:spPr>
          <a:xfrm>
            <a:off x="782280" y="5112000"/>
            <a:ext cx="1103328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利点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**: 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クラウドプロバイダーのロードバランサーを⾃動プロビジョニング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外部からのアクセスを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834" name=""/>
          <p:cNvSpPr txBox="1"/>
          <p:nvPr/>
        </p:nvSpPr>
        <p:spPr>
          <a:xfrm>
            <a:off x="606240" y="5464440"/>
            <a:ext cx="453816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複数ノードに分散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本番環境での推奨⽅式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835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836" name=""/>
          <p:cNvSpPr txBox="1"/>
          <p:nvPr/>
        </p:nvSpPr>
        <p:spPr>
          <a:xfrm>
            <a:off x="11754360" y="6413400"/>
            <a:ext cx="23220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10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837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41" name=""/>
          <p:cNvSpPr/>
          <p:nvPr/>
        </p:nvSpPr>
        <p:spPr>
          <a:xfrm>
            <a:off x="333360" y="279072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842" name=""/>
          <p:cNvSpPr txBox="1"/>
          <p:nvPr/>
        </p:nvSpPr>
        <p:spPr>
          <a:xfrm>
            <a:off x="333360" y="2228760"/>
            <a:ext cx="604008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LoadBalancer Service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の動作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843" name=""/>
          <p:cNvSpPr/>
          <p:nvPr/>
        </p:nvSpPr>
        <p:spPr>
          <a:xfrm>
            <a:off x="885600" y="39146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3"/>
                  <a:pt x="205" y="146"/>
                </a:cubicBezTo>
                <a:cubicBezTo>
                  <a:pt x="199" y="159"/>
                  <a:pt x="192" y="171"/>
                  <a:pt x="182" y="181"/>
                </a:cubicBezTo>
                <a:cubicBezTo>
                  <a:pt x="171" y="190"/>
                  <a:pt x="159" y="198"/>
                  <a:pt x="146" y="203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3"/>
                </a:cubicBezTo>
                <a:cubicBezTo>
                  <a:pt x="52" y="198"/>
                  <a:pt x="41" y="190"/>
                  <a:pt x="31" y="181"/>
                </a:cubicBezTo>
                <a:cubicBezTo>
                  <a:pt x="21" y="171"/>
                  <a:pt x="14" y="159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44" name=""/>
          <p:cNvSpPr txBox="1"/>
          <p:nvPr/>
        </p:nvSpPr>
        <p:spPr>
          <a:xfrm>
            <a:off x="5029920" y="3511440"/>
            <a:ext cx="69832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出典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: Kubernetes</a:t>
            </a:r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公式ドキュメント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- Services, Load Balancing, and Networking</a:t>
            </a:r>
            <a:endParaRPr b="0" lang="en-US" sz="1520" spc="-1" strike="noStrike">
              <a:latin typeface="Times New Roman"/>
            </a:endParaRPr>
          </a:p>
        </p:txBody>
      </p:sp>
      <p:sp>
        <p:nvSpPr>
          <p:cNvPr id="845" name=""/>
          <p:cNvSpPr/>
          <p:nvPr/>
        </p:nvSpPr>
        <p:spPr>
          <a:xfrm>
            <a:off x="885600" y="432432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19"/>
                  <a:pt x="0" y="105"/>
                </a:cubicBezTo>
                <a:cubicBezTo>
                  <a:pt x="0" y="91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46" name=""/>
          <p:cNvSpPr txBox="1"/>
          <p:nvPr/>
        </p:nvSpPr>
        <p:spPr>
          <a:xfrm>
            <a:off x="1106640" y="3804120"/>
            <a:ext cx="54658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クラウドプロバイダーのロードバランサーを使⽤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47" name=""/>
          <p:cNvSpPr/>
          <p:nvPr/>
        </p:nvSpPr>
        <p:spPr>
          <a:xfrm>
            <a:off x="885600" y="47336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199" y="161"/>
                  <a:pt x="192" y="172"/>
                  <a:pt x="182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4" y="161"/>
                  <a:pt x="8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8" y="67"/>
                </a:cubicBezTo>
                <a:cubicBezTo>
                  <a:pt x="14" y="54"/>
                  <a:pt x="21" y="42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2"/>
                  <a:pt x="199" y="54"/>
                  <a:pt x="205" y="67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48" name=""/>
          <p:cNvSpPr txBox="1"/>
          <p:nvPr/>
        </p:nvSpPr>
        <p:spPr>
          <a:xfrm>
            <a:off x="1106640" y="4213800"/>
            <a:ext cx="44722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外部からのアクセスを複数ノードに分散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49" name=""/>
          <p:cNvSpPr txBox="1"/>
          <p:nvPr/>
        </p:nvSpPr>
        <p:spPr>
          <a:xfrm>
            <a:off x="1106640" y="4623120"/>
            <a:ext cx="39754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⾼可⽤性とスケーラビリティを提供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50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851" name=""/>
          <p:cNvSpPr txBox="1"/>
          <p:nvPr/>
        </p:nvSpPr>
        <p:spPr>
          <a:xfrm>
            <a:off x="11769480" y="6413400"/>
            <a:ext cx="23220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11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852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56" name=""/>
          <p:cNvSpPr/>
          <p:nvPr/>
        </p:nvSpPr>
        <p:spPr>
          <a:xfrm>
            <a:off x="333360" y="125712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857" name=""/>
          <p:cNvSpPr/>
          <p:nvPr/>
        </p:nvSpPr>
        <p:spPr>
          <a:xfrm>
            <a:off x="338040" y="3176280"/>
            <a:ext cx="11516040" cy="3924720"/>
          </a:xfrm>
          <a:custGeom>
            <a:avLst/>
            <a:gdLst/>
            <a:ahLst/>
            <a:rect l="0" t="0" r="r" b="b"/>
            <a:pathLst>
              <a:path w="31989" h="10902">
                <a:moveTo>
                  <a:pt x="0" y="10836"/>
                </a:moveTo>
                <a:lnTo>
                  <a:pt x="0" y="66"/>
                </a:lnTo>
                <a:cubicBezTo>
                  <a:pt x="0" y="58"/>
                  <a:pt x="1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4"/>
                  <a:pt x="32" y="9"/>
                  <a:pt x="41" y="5"/>
                </a:cubicBezTo>
                <a:cubicBezTo>
                  <a:pt x="49" y="2"/>
                  <a:pt x="57" y="0"/>
                  <a:pt x="66" y="0"/>
                </a:cubicBezTo>
                <a:lnTo>
                  <a:pt x="31923" y="0"/>
                </a:lnTo>
                <a:cubicBezTo>
                  <a:pt x="31932" y="0"/>
                  <a:pt x="31940" y="2"/>
                  <a:pt x="31948" y="5"/>
                </a:cubicBezTo>
                <a:cubicBezTo>
                  <a:pt x="31956" y="9"/>
                  <a:pt x="31963" y="14"/>
                  <a:pt x="31970" y="20"/>
                </a:cubicBezTo>
                <a:cubicBezTo>
                  <a:pt x="31976" y="26"/>
                  <a:pt x="31980" y="33"/>
                  <a:pt x="31984" y="41"/>
                </a:cubicBezTo>
                <a:cubicBezTo>
                  <a:pt x="31987" y="49"/>
                  <a:pt x="31989" y="58"/>
                  <a:pt x="31989" y="66"/>
                </a:cubicBezTo>
                <a:lnTo>
                  <a:pt x="31989" y="10836"/>
                </a:lnTo>
                <a:cubicBezTo>
                  <a:pt x="31989" y="10845"/>
                  <a:pt x="31987" y="10853"/>
                  <a:pt x="31984" y="10861"/>
                </a:cubicBezTo>
                <a:cubicBezTo>
                  <a:pt x="31980" y="10869"/>
                  <a:pt x="31976" y="10877"/>
                  <a:pt x="31970" y="10883"/>
                </a:cubicBezTo>
                <a:cubicBezTo>
                  <a:pt x="31963" y="10889"/>
                  <a:pt x="31956" y="10894"/>
                  <a:pt x="31948" y="10897"/>
                </a:cubicBezTo>
                <a:cubicBezTo>
                  <a:pt x="31940" y="10901"/>
                  <a:pt x="31932" y="10902"/>
                  <a:pt x="31923" y="10902"/>
                </a:cubicBezTo>
                <a:lnTo>
                  <a:pt x="66" y="10902"/>
                </a:lnTo>
                <a:cubicBezTo>
                  <a:pt x="57" y="10902"/>
                  <a:pt x="49" y="10901"/>
                  <a:pt x="41" y="10897"/>
                </a:cubicBezTo>
                <a:cubicBezTo>
                  <a:pt x="32" y="10894"/>
                  <a:pt x="25" y="10889"/>
                  <a:pt x="19" y="10883"/>
                </a:cubicBezTo>
                <a:cubicBezTo>
                  <a:pt x="13" y="10877"/>
                  <a:pt x="8" y="10869"/>
                  <a:pt x="5" y="10861"/>
                </a:cubicBezTo>
                <a:cubicBezTo>
                  <a:pt x="1" y="10853"/>
                  <a:pt x="0" y="10845"/>
                  <a:pt x="0" y="10836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</p:sp>
      <p:sp>
        <p:nvSpPr>
          <p:cNvPr id="858" name=""/>
          <p:cNvSpPr/>
          <p:nvPr/>
        </p:nvSpPr>
        <p:spPr>
          <a:xfrm>
            <a:off x="338040" y="3176280"/>
            <a:ext cx="11516040" cy="3924720"/>
          </a:xfrm>
          <a:custGeom>
            <a:avLst/>
            <a:gdLst/>
            <a:ahLst/>
            <a:rect l="0" t="0" r="r" b="b"/>
            <a:pathLst>
              <a:path w="31989" h="10902">
                <a:moveTo>
                  <a:pt x="0" y="10836"/>
                </a:moveTo>
                <a:lnTo>
                  <a:pt x="0" y="66"/>
                </a:lnTo>
                <a:cubicBezTo>
                  <a:pt x="0" y="58"/>
                  <a:pt x="1" y="49"/>
                  <a:pt x="5" y="41"/>
                </a:cubicBezTo>
                <a:cubicBezTo>
                  <a:pt x="8" y="33"/>
                  <a:pt x="13" y="26"/>
                  <a:pt x="19" y="20"/>
                </a:cubicBezTo>
                <a:cubicBezTo>
                  <a:pt x="25" y="14"/>
                  <a:pt x="32" y="9"/>
                  <a:pt x="41" y="5"/>
                </a:cubicBezTo>
                <a:cubicBezTo>
                  <a:pt x="49" y="2"/>
                  <a:pt x="57" y="0"/>
                  <a:pt x="66" y="0"/>
                </a:cubicBezTo>
                <a:lnTo>
                  <a:pt x="31923" y="0"/>
                </a:lnTo>
                <a:cubicBezTo>
                  <a:pt x="31932" y="0"/>
                  <a:pt x="31940" y="2"/>
                  <a:pt x="31948" y="5"/>
                </a:cubicBezTo>
                <a:cubicBezTo>
                  <a:pt x="31956" y="9"/>
                  <a:pt x="31963" y="14"/>
                  <a:pt x="31970" y="20"/>
                </a:cubicBezTo>
                <a:cubicBezTo>
                  <a:pt x="31976" y="26"/>
                  <a:pt x="31980" y="33"/>
                  <a:pt x="31984" y="41"/>
                </a:cubicBezTo>
                <a:cubicBezTo>
                  <a:pt x="31987" y="49"/>
                  <a:pt x="31989" y="58"/>
                  <a:pt x="31989" y="66"/>
                </a:cubicBezTo>
                <a:lnTo>
                  <a:pt x="31989" y="10836"/>
                </a:lnTo>
                <a:cubicBezTo>
                  <a:pt x="31989" y="10845"/>
                  <a:pt x="31987" y="10853"/>
                  <a:pt x="31984" y="10861"/>
                </a:cubicBezTo>
                <a:cubicBezTo>
                  <a:pt x="31980" y="10869"/>
                  <a:pt x="31976" y="10877"/>
                  <a:pt x="31970" y="10883"/>
                </a:cubicBezTo>
                <a:cubicBezTo>
                  <a:pt x="31963" y="10889"/>
                  <a:pt x="31956" y="10894"/>
                  <a:pt x="31948" y="10897"/>
                </a:cubicBezTo>
                <a:cubicBezTo>
                  <a:pt x="31940" y="10901"/>
                  <a:pt x="31932" y="10902"/>
                  <a:pt x="31923" y="10902"/>
                </a:cubicBezTo>
                <a:lnTo>
                  <a:pt x="66" y="10902"/>
                </a:lnTo>
                <a:cubicBezTo>
                  <a:pt x="57" y="10902"/>
                  <a:pt x="49" y="10901"/>
                  <a:pt x="41" y="10897"/>
                </a:cubicBezTo>
                <a:cubicBezTo>
                  <a:pt x="32" y="10894"/>
                  <a:pt x="25" y="10889"/>
                  <a:pt x="19" y="10883"/>
                </a:cubicBezTo>
                <a:cubicBezTo>
                  <a:pt x="13" y="10877"/>
                  <a:pt x="8" y="10869"/>
                  <a:pt x="5" y="10861"/>
                </a:cubicBezTo>
                <a:cubicBezTo>
                  <a:pt x="1" y="10853"/>
                  <a:pt x="0" y="10845"/>
                  <a:pt x="0" y="10836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</p:sp>
      <p:sp>
        <p:nvSpPr>
          <p:cNvPr id="859" name=""/>
          <p:cNvSpPr/>
          <p:nvPr/>
        </p:nvSpPr>
        <p:spPr>
          <a:xfrm>
            <a:off x="885600" y="158112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3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3"/>
                  <a:pt x="0" y="119"/>
                  <a:pt x="0" y="105"/>
                </a:cubicBezTo>
                <a:cubicBezTo>
                  <a:pt x="0" y="91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60" name=""/>
          <p:cNvSpPr txBox="1"/>
          <p:nvPr/>
        </p:nvSpPr>
        <p:spPr>
          <a:xfrm>
            <a:off x="333360" y="685800"/>
            <a:ext cx="260532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Ingress (1/2)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861" name=""/>
          <p:cNvSpPr/>
          <p:nvPr/>
        </p:nvSpPr>
        <p:spPr>
          <a:xfrm>
            <a:off x="885600" y="19904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199" y="161"/>
                  <a:pt x="192" y="172"/>
                  <a:pt x="182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4" y="161"/>
                  <a:pt x="8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8" y="67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3"/>
                  <a:pt x="205" y="67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62" name=""/>
          <p:cNvSpPr txBox="1"/>
          <p:nvPr/>
        </p:nvSpPr>
        <p:spPr>
          <a:xfrm>
            <a:off x="1106640" y="1470600"/>
            <a:ext cx="556740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HTTP/HTTPS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トラフィックのルーティングを管理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63" name=""/>
          <p:cNvSpPr/>
          <p:nvPr/>
        </p:nvSpPr>
        <p:spPr>
          <a:xfrm>
            <a:off x="885600" y="240012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3"/>
                  <a:pt x="205" y="146"/>
                </a:cubicBezTo>
                <a:cubicBezTo>
                  <a:pt x="199" y="159"/>
                  <a:pt x="192" y="171"/>
                  <a:pt x="182" y="181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1"/>
                </a:cubicBezTo>
                <a:cubicBezTo>
                  <a:pt x="21" y="171"/>
                  <a:pt x="14" y="159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64" name=""/>
          <p:cNvSpPr txBox="1"/>
          <p:nvPr/>
        </p:nvSpPr>
        <p:spPr>
          <a:xfrm>
            <a:off x="1106640" y="1879920"/>
            <a:ext cx="42238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ホスト名やパスベースのルーティング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65" name=""/>
          <p:cNvSpPr/>
          <p:nvPr/>
        </p:nvSpPr>
        <p:spPr>
          <a:xfrm>
            <a:off x="885600" y="280980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6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1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66" name=""/>
          <p:cNvSpPr txBox="1"/>
          <p:nvPr/>
        </p:nvSpPr>
        <p:spPr>
          <a:xfrm>
            <a:off x="1106640" y="2289600"/>
            <a:ext cx="155016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SSL/TLS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終端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67" name=""/>
          <p:cNvSpPr txBox="1"/>
          <p:nvPr/>
        </p:nvSpPr>
        <p:spPr>
          <a:xfrm>
            <a:off x="1106640" y="2699280"/>
            <a:ext cx="22363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ロードバランシング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68" name=""/>
          <p:cNvSpPr txBox="1"/>
          <p:nvPr/>
        </p:nvSpPr>
        <p:spPr>
          <a:xfrm>
            <a:off x="428760" y="3331800"/>
            <a:ext cx="22442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apiVersion: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networking.k8s.io/v1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69" name=""/>
          <p:cNvSpPr txBox="1"/>
          <p:nvPr/>
        </p:nvSpPr>
        <p:spPr>
          <a:xfrm>
            <a:off x="428760" y="3560400"/>
            <a:ext cx="9122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kind: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Ingress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70" name=""/>
          <p:cNvSpPr txBox="1"/>
          <p:nvPr/>
        </p:nvSpPr>
        <p:spPr>
          <a:xfrm>
            <a:off x="428760" y="3798360"/>
            <a:ext cx="63180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metadata: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71" name=""/>
          <p:cNvSpPr txBox="1"/>
          <p:nvPr/>
        </p:nvSpPr>
        <p:spPr>
          <a:xfrm>
            <a:off x="428760" y="4026960"/>
            <a:ext cx="126252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name: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my-ingress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72" name=""/>
          <p:cNvSpPr txBox="1"/>
          <p:nvPr/>
        </p:nvSpPr>
        <p:spPr>
          <a:xfrm>
            <a:off x="428760" y="4265280"/>
            <a:ext cx="35136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spec: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73" name=""/>
          <p:cNvSpPr txBox="1"/>
          <p:nvPr/>
        </p:nvSpPr>
        <p:spPr>
          <a:xfrm>
            <a:off x="428760" y="4493880"/>
            <a:ext cx="5612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rules: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74" name=""/>
          <p:cNvSpPr txBox="1"/>
          <p:nvPr/>
        </p:nvSpPr>
        <p:spPr>
          <a:xfrm>
            <a:off x="428760" y="4731840"/>
            <a:ext cx="189360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3b2300"/>
                </a:solidFill>
                <a:latin typeface="Courier New"/>
              </a:rPr>
              <a:t>-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host: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myapp.example.com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75" name=""/>
          <p:cNvSpPr txBox="1"/>
          <p:nvPr/>
        </p:nvSpPr>
        <p:spPr>
          <a:xfrm>
            <a:off x="428760" y="4960440"/>
            <a:ext cx="63180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http: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76" name=""/>
          <p:cNvSpPr txBox="1"/>
          <p:nvPr/>
        </p:nvSpPr>
        <p:spPr>
          <a:xfrm>
            <a:off x="428760" y="5198760"/>
            <a:ext cx="8416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paths: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77" name=""/>
          <p:cNvSpPr txBox="1"/>
          <p:nvPr/>
        </p:nvSpPr>
        <p:spPr>
          <a:xfrm>
            <a:off x="428760" y="5427360"/>
            <a:ext cx="10526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</a:t>
            </a:r>
            <a:r>
              <a:rPr b="0" lang="en-US" sz="920" spc="-1" strike="noStrike">
                <a:solidFill>
                  <a:srgbClr val="3b2300"/>
                </a:solidFill>
                <a:latin typeface="Courier New"/>
              </a:rPr>
              <a:t>-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path: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/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78" name=""/>
          <p:cNvSpPr txBox="1"/>
          <p:nvPr/>
        </p:nvSpPr>
        <p:spPr>
          <a:xfrm>
            <a:off x="428760" y="5665320"/>
            <a:ext cx="168336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pathType: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Prefix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79" name=""/>
          <p:cNvSpPr txBox="1"/>
          <p:nvPr/>
        </p:nvSpPr>
        <p:spPr>
          <a:xfrm>
            <a:off x="428760" y="5893920"/>
            <a:ext cx="11224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backend: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80" name=""/>
          <p:cNvSpPr txBox="1"/>
          <p:nvPr/>
        </p:nvSpPr>
        <p:spPr>
          <a:xfrm>
            <a:off x="428760" y="6132240"/>
            <a:ext cx="126252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service: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81" name=""/>
          <p:cNvSpPr txBox="1"/>
          <p:nvPr/>
        </p:nvSpPr>
        <p:spPr>
          <a:xfrm>
            <a:off x="428760" y="6360840"/>
            <a:ext cx="196380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name: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my-service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82" name=""/>
          <p:cNvSpPr txBox="1"/>
          <p:nvPr/>
        </p:nvSpPr>
        <p:spPr>
          <a:xfrm>
            <a:off x="428760" y="6598800"/>
            <a:ext cx="11926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port: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83" name=""/>
          <p:cNvSpPr txBox="1"/>
          <p:nvPr/>
        </p:nvSpPr>
        <p:spPr>
          <a:xfrm>
            <a:off x="1618920" y="6827400"/>
            <a:ext cx="1162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b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84" name=""/>
          <p:cNvSpPr txBox="1"/>
          <p:nvPr/>
        </p:nvSpPr>
        <p:spPr>
          <a:xfrm>
            <a:off x="1969200" y="6827400"/>
            <a:ext cx="14076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80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885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886" name=""/>
          <p:cNvSpPr txBox="1"/>
          <p:nvPr/>
        </p:nvSpPr>
        <p:spPr>
          <a:xfrm>
            <a:off x="11754360" y="6413400"/>
            <a:ext cx="23220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12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887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91" name=""/>
          <p:cNvSpPr/>
          <p:nvPr/>
        </p:nvSpPr>
        <p:spPr>
          <a:xfrm>
            <a:off x="333360" y="259056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892" name=""/>
          <p:cNvSpPr txBox="1"/>
          <p:nvPr/>
        </p:nvSpPr>
        <p:spPr>
          <a:xfrm>
            <a:off x="333360" y="2019240"/>
            <a:ext cx="260532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Ingress (2/2)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893" name=""/>
          <p:cNvSpPr/>
          <p:nvPr/>
        </p:nvSpPr>
        <p:spPr>
          <a:xfrm>
            <a:off x="885600" y="370512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6"/>
                </a:moveTo>
                <a:cubicBezTo>
                  <a:pt x="213" y="120"/>
                  <a:pt x="210" y="133"/>
                  <a:pt x="205" y="146"/>
                </a:cubicBezTo>
                <a:cubicBezTo>
                  <a:pt x="199" y="160"/>
                  <a:pt x="192" y="172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2"/>
                  <a:pt x="14" y="160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94" name=""/>
          <p:cNvSpPr txBox="1"/>
          <p:nvPr/>
        </p:nvSpPr>
        <p:spPr>
          <a:xfrm>
            <a:off x="5029920" y="3311280"/>
            <a:ext cx="69832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出典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: Kubernetes</a:t>
            </a:r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公式ドキュメント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- Services, Load Balancing, and Networking</a:t>
            </a:r>
            <a:endParaRPr b="0" lang="en-US" sz="1520" spc="-1" strike="noStrike">
              <a:latin typeface="Times New Roman"/>
            </a:endParaRPr>
          </a:p>
        </p:txBody>
      </p:sp>
      <p:sp>
        <p:nvSpPr>
          <p:cNvPr id="895" name=""/>
          <p:cNvSpPr/>
          <p:nvPr/>
        </p:nvSpPr>
        <p:spPr>
          <a:xfrm>
            <a:off x="885600" y="41144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199" y="161"/>
                  <a:pt x="192" y="172"/>
                  <a:pt x="182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4" y="161"/>
                  <a:pt x="8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9"/>
                </a:cubicBezTo>
                <a:cubicBezTo>
                  <a:pt x="159" y="14"/>
                  <a:pt x="171" y="22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96" name=""/>
          <p:cNvSpPr txBox="1"/>
          <p:nvPr/>
        </p:nvSpPr>
        <p:spPr>
          <a:xfrm>
            <a:off x="1106640" y="3594600"/>
            <a:ext cx="516564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複数の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を単⼀のエンドポイントで公開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97" name=""/>
          <p:cNvSpPr/>
          <p:nvPr/>
        </p:nvSpPr>
        <p:spPr>
          <a:xfrm>
            <a:off x="885600" y="452412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8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8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98" name=""/>
          <p:cNvSpPr txBox="1"/>
          <p:nvPr/>
        </p:nvSpPr>
        <p:spPr>
          <a:xfrm>
            <a:off x="1106640" y="4004280"/>
            <a:ext cx="29815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パスベースのルーティング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99" name=""/>
          <p:cNvSpPr/>
          <p:nvPr/>
        </p:nvSpPr>
        <p:spPr>
          <a:xfrm>
            <a:off x="885600" y="493380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1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900" name=""/>
          <p:cNvSpPr txBox="1"/>
          <p:nvPr/>
        </p:nvSpPr>
        <p:spPr>
          <a:xfrm>
            <a:off x="1106640" y="4413600"/>
            <a:ext cx="155016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SSL/TLS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終端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901" name=""/>
          <p:cNvSpPr txBox="1"/>
          <p:nvPr/>
        </p:nvSpPr>
        <p:spPr>
          <a:xfrm>
            <a:off x="1106640" y="4823280"/>
            <a:ext cx="22363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ロードバランシング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902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903" name=""/>
          <p:cNvSpPr txBox="1"/>
          <p:nvPr/>
        </p:nvSpPr>
        <p:spPr>
          <a:xfrm>
            <a:off x="11754360" y="6413400"/>
            <a:ext cx="23220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13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904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08" name=""/>
          <p:cNvSpPr/>
          <p:nvPr/>
        </p:nvSpPr>
        <p:spPr>
          <a:xfrm>
            <a:off x="333360" y="125712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909" name=""/>
          <p:cNvSpPr/>
          <p:nvPr/>
        </p:nvSpPr>
        <p:spPr>
          <a:xfrm>
            <a:off x="338040" y="2766960"/>
            <a:ext cx="11516040" cy="3924360"/>
          </a:xfrm>
          <a:custGeom>
            <a:avLst/>
            <a:gdLst/>
            <a:ahLst/>
            <a:rect l="0" t="0" r="r" b="b"/>
            <a:pathLst>
              <a:path w="31989" h="10901">
                <a:moveTo>
                  <a:pt x="0" y="10835"/>
                </a:moveTo>
                <a:lnTo>
                  <a:pt x="0" y="66"/>
                </a:lnTo>
                <a:cubicBezTo>
                  <a:pt x="0" y="57"/>
                  <a:pt x="1" y="49"/>
                  <a:pt x="5" y="40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2" y="8"/>
                  <a:pt x="41" y="5"/>
                </a:cubicBezTo>
                <a:cubicBezTo>
                  <a:pt x="49" y="1"/>
                  <a:pt x="57" y="0"/>
                  <a:pt x="66" y="0"/>
                </a:cubicBezTo>
                <a:lnTo>
                  <a:pt x="31923" y="0"/>
                </a:lnTo>
                <a:cubicBezTo>
                  <a:pt x="31932" y="0"/>
                  <a:pt x="31940" y="1"/>
                  <a:pt x="31948" y="5"/>
                </a:cubicBezTo>
                <a:cubicBezTo>
                  <a:pt x="31956" y="8"/>
                  <a:pt x="31963" y="13"/>
                  <a:pt x="31970" y="19"/>
                </a:cubicBezTo>
                <a:cubicBezTo>
                  <a:pt x="31976" y="25"/>
                  <a:pt x="31980" y="32"/>
                  <a:pt x="31984" y="40"/>
                </a:cubicBezTo>
                <a:cubicBezTo>
                  <a:pt x="31987" y="49"/>
                  <a:pt x="31989" y="57"/>
                  <a:pt x="31989" y="66"/>
                </a:cubicBezTo>
                <a:lnTo>
                  <a:pt x="31989" y="10835"/>
                </a:lnTo>
                <a:cubicBezTo>
                  <a:pt x="31989" y="10844"/>
                  <a:pt x="31987" y="10853"/>
                  <a:pt x="31984" y="10861"/>
                </a:cubicBezTo>
                <a:cubicBezTo>
                  <a:pt x="31980" y="10869"/>
                  <a:pt x="31976" y="10876"/>
                  <a:pt x="31970" y="10882"/>
                </a:cubicBezTo>
                <a:cubicBezTo>
                  <a:pt x="31963" y="10888"/>
                  <a:pt x="31956" y="10893"/>
                  <a:pt x="31948" y="10896"/>
                </a:cubicBezTo>
                <a:cubicBezTo>
                  <a:pt x="31940" y="10900"/>
                  <a:pt x="31932" y="10901"/>
                  <a:pt x="31923" y="10901"/>
                </a:cubicBezTo>
                <a:lnTo>
                  <a:pt x="66" y="10901"/>
                </a:lnTo>
                <a:cubicBezTo>
                  <a:pt x="57" y="10901"/>
                  <a:pt x="49" y="10900"/>
                  <a:pt x="41" y="10896"/>
                </a:cubicBezTo>
                <a:cubicBezTo>
                  <a:pt x="32" y="10893"/>
                  <a:pt x="25" y="10888"/>
                  <a:pt x="19" y="10882"/>
                </a:cubicBezTo>
                <a:cubicBezTo>
                  <a:pt x="13" y="10876"/>
                  <a:pt x="8" y="10869"/>
                  <a:pt x="5" y="10861"/>
                </a:cubicBezTo>
                <a:cubicBezTo>
                  <a:pt x="1" y="10853"/>
                  <a:pt x="0" y="10844"/>
                  <a:pt x="0" y="10835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</p:sp>
      <p:sp>
        <p:nvSpPr>
          <p:cNvPr id="910" name=""/>
          <p:cNvSpPr/>
          <p:nvPr/>
        </p:nvSpPr>
        <p:spPr>
          <a:xfrm>
            <a:off x="338040" y="2766960"/>
            <a:ext cx="11516040" cy="3924360"/>
          </a:xfrm>
          <a:custGeom>
            <a:avLst/>
            <a:gdLst/>
            <a:ahLst/>
            <a:rect l="0" t="0" r="r" b="b"/>
            <a:pathLst>
              <a:path w="31989" h="10901">
                <a:moveTo>
                  <a:pt x="0" y="10835"/>
                </a:moveTo>
                <a:lnTo>
                  <a:pt x="0" y="66"/>
                </a:lnTo>
                <a:cubicBezTo>
                  <a:pt x="0" y="57"/>
                  <a:pt x="1" y="49"/>
                  <a:pt x="5" y="40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2" y="8"/>
                  <a:pt x="41" y="5"/>
                </a:cubicBezTo>
                <a:cubicBezTo>
                  <a:pt x="49" y="1"/>
                  <a:pt x="57" y="0"/>
                  <a:pt x="66" y="0"/>
                </a:cubicBezTo>
                <a:lnTo>
                  <a:pt x="31923" y="0"/>
                </a:lnTo>
                <a:cubicBezTo>
                  <a:pt x="31932" y="0"/>
                  <a:pt x="31940" y="1"/>
                  <a:pt x="31948" y="5"/>
                </a:cubicBezTo>
                <a:cubicBezTo>
                  <a:pt x="31956" y="8"/>
                  <a:pt x="31963" y="13"/>
                  <a:pt x="31970" y="19"/>
                </a:cubicBezTo>
                <a:cubicBezTo>
                  <a:pt x="31976" y="25"/>
                  <a:pt x="31980" y="32"/>
                  <a:pt x="31984" y="40"/>
                </a:cubicBezTo>
                <a:cubicBezTo>
                  <a:pt x="31987" y="49"/>
                  <a:pt x="31989" y="57"/>
                  <a:pt x="31989" y="66"/>
                </a:cubicBezTo>
                <a:lnTo>
                  <a:pt x="31989" y="10835"/>
                </a:lnTo>
                <a:cubicBezTo>
                  <a:pt x="31989" y="10844"/>
                  <a:pt x="31987" y="10853"/>
                  <a:pt x="31984" y="10861"/>
                </a:cubicBezTo>
                <a:cubicBezTo>
                  <a:pt x="31980" y="10869"/>
                  <a:pt x="31976" y="10876"/>
                  <a:pt x="31970" y="10882"/>
                </a:cubicBezTo>
                <a:cubicBezTo>
                  <a:pt x="31963" y="10888"/>
                  <a:pt x="31956" y="10893"/>
                  <a:pt x="31948" y="10896"/>
                </a:cubicBezTo>
                <a:cubicBezTo>
                  <a:pt x="31940" y="10900"/>
                  <a:pt x="31932" y="10901"/>
                  <a:pt x="31923" y="10901"/>
                </a:cubicBezTo>
                <a:lnTo>
                  <a:pt x="66" y="10901"/>
                </a:lnTo>
                <a:cubicBezTo>
                  <a:pt x="57" y="10901"/>
                  <a:pt x="49" y="10900"/>
                  <a:pt x="41" y="10896"/>
                </a:cubicBezTo>
                <a:cubicBezTo>
                  <a:pt x="32" y="10893"/>
                  <a:pt x="25" y="10888"/>
                  <a:pt x="19" y="10882"/>
                </a:cubicBezTo>
                <a:cubicBezTo>
                  <a:pt x="13" y="10876"/>
                  <a:pt x="8" y="10869"/>
                  <a:pt x="5" y="10861"/>
                </a:cubicBezTo>
                <a:cubicBezTo>
                  <a:pt x="1" y="10853"/>
                  <a:pt x="0" y="10844"/>
                  <a:pt x="0" y="10835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</p:sp>
      <p:sp>
        <p:nvSpPr>
          <p:cNvPr id="911" name=""/>
          <p:cNvSpPr/>
          <p:nvPr/>
        </p:nvSpPr>
        <p:spPr>
          <a:xfrm>
            <a:off x="885600" y="158112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3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3"/>
                  <a:pt x="0" y="119"/>
                  <a:pt x="0" y="105"/>
                </a:cubicBezTo>
                <a:cubicBezTo>
                  <a:pt x="0" y="91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912" name=""/>
          <p:cNvSpPr txBox="1"/>
          <p:nvPr/>
        </p:nvSpPr>
        <p:spPr>
          <a:xfrm>
            <a:off x="333360" y="685800"/>
            <a:ext cx="555228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ネットワークポリシー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(1/2)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913" name=""/>
          <p:cNvSpPr/>
          <p:nvPr/>
        </p:nvSpPr>
        <p:spPr>
          <a:xfrm>
            <a:off x="885600" y="19904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199" y="161"/>
                  <a:pt x="192" y="172"/>
                  <a:pt x="182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4" y="161"/>
                  <a:pt x="8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8" y="67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3"/>
                  <a:pt x="205" y="67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914" name=""/>
          <p:cNvSpPr txBox="1"/>
          <p:nvPr/>
        </p:nvSpPr>
        <p:spPr>
          <a:xfrm>
            <a:off x="1106640" y="1470600"/>
            <a:ext cx="223884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Pod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間の通信を制御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915" name=""/>
          <p:cNvSpPr/>
          <p:nvPr/>
        </p:nvSpPr>
        <p:spPr>
          <a:xfrm>
            <a:off x="885600" y="240012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3"/>
                  <a:pt x="205" y="146"/>
                </a:cubicBezTo>
                <a:cubicBezTo>
                  <a:pt x="199" y="159"/>
                  <a:pt x="192" y="171"/>
                  <a:pt x="182" y="181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1"/>
                </a:cubicBezTo>
                <a:cubicBezTo>
                  <a:pt x="21" y="171"/>
                  <a:pt x="14" y="159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916" name=""/>
          <p:cNvSpPr txBox="1"/>
          <p:nvPr/>
        </p:nvSpPr>
        <p:spPr>
          <a:xfrm>
            <a:off x="1106640" y="1879920"/>
            <a:ext cx="27331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名前空間レベルでの分離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917" name=""/>
          <p:cNvSpPr txBox="1"/>
          <p:nvPr/>
        </p:nvSpPr>
        <p:spPr>
          <a:xfrm>
            <a:off x="1106640" y="2289600"/>
            <a:ext cx="32299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セキュリティポリシーの実装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918" name=""/>
          <p:cNvSpPr txBox="1"/>
          <p:nvPr/>
        </p:nvSpPr>
        <p:spPr>
          <a:xfrm>
            <a:off x="428760" y="2922120"/>
            <a:ext cx="22442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apiVersion: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networking.k8s.io/v1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19" name=""/>
          <p:cNvSpPr txBox="1"/>
          <p:nvPr/>
        </p:nvSpPr>
        <p:spPr>
          <a:xfrm>
            <a:off x="428760" y="3150720"/>
            <a:ext cx="13330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kind: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NetworkPolicy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20" name=""/>
          <p:cNvSpPr txBox="1"/>
          <p:nvPr/>
        </p:nvSpPr>
        <p:spPr>
          <a:xfrm>
            <a:off x="428760" y="3389040"/>
            <a:ext cx="63180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metadata: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21" name=""/>
          <p:cNvSpPr txBox="1"/>
          <p:nvPr/>
        </p:nvSpPr>
        <p:spPr>
          <a:xfrm>
            <a:off x="428760" y="3617640"/>
            <a:ext cx="175320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name: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my-network-policy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22" name=""/>
          <p:cNvSpPr txBox="1"/>
          <p:nvPr/>
        </p:nvSpPr>
        <p:spPr>
          <a:xfrm>
            <a:off x="428760" y="3855600"/>
            <a:ext cx="35136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spec: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23" name=""/>
          <p:cNvSpPr txBox="1"/>
          <p:nvPr/>
        </p:nvSpPr>
        <p:spPr>
          <a:xfrm>
            <a:off x="428760" y="4084200"/>
            <a:ext cx="9820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podSelector: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24" name=""/>
          <p:cNvSpPr txBox="1"/>
          <p:nvPr/>
        </p:nvSpPr>
        <p:spPr>
          <a:xfrm>
            <a:off x="428760" y="4322520"/>
            <a:ext cx="11224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matchLabels: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25" name=""/>
          <p:cNvSpPr txBox="1"/>
          <p:nvPr/>
        </p:nvSpPr>
        <p:spPr>
          <a:xfrm>
            <a:off x="428760" y="4551120"/>
            <a:ext cx="119232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app: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my-app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26" name=""/>
          <p:cNvSpPr txBox="1"/>
          <p:nvPr/>
        </p:nvSpPr>
        <p:spPr>
          <a:xfrm>
            <a:off x="428760" y="4789080"/>
            <a:ext cx="9820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policyTypes: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27" name=""/>
          <p:cNvSpPr txBox="1"/>
          <p:nvPr/>
        </p:nvSpPr>
        <p:spPr>
          <a:xfrm>
            <a:off x="428760" y="5017680"/>
            <a:ext cx="7718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3b2300"/>
                </a:solidFill>
                <a:latin typeface="Courier New"/>
              </a:rPr>
              <a:t>-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Ingress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428760" y="5256000"/>
            <a:ext cx="7016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3b2300"/>
                </a:solidFill>
                <a:latin typeface="Courier New"/>
              </a:rPr>
              <a:t>-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Egress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428760" y="5484600"/>
            <a:ext cx="7016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ingress: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30" name=""/>
          <p:cNvSpPr txBox="1"/>
          <p:nvPr/>
        </p:nvSpPr>
        <p:spPr>
          <a:xfrm>
            <a:off x="428760" y="5722560"/>
            <a:ext cx="63180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3b2300"/>
                </a:solidFill>
                <a:latin typeface="Courier New"/>
              </a:rPr>
              <a:t>-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from: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31" name=""/>
          <p:cNvSpPr txBox="1"/>
          <p:nvPr/>
        </p:nvSpPr>
        <p:spPr>
          <a:xfrm>
            <a:off x="428760" y="5951160"/>
            <a:ext cx="12628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</a:t>
            </a:r>
            <a:r>
              <a:rPr b="0" lang="en-US" sz="920" spc="-1" strike="noStrike">
                <a:solidFill>
                  <a:srgbClr val="3b2300"/>
                </a:solidFill>
                <a:latin typeface="Courier New"/>
              </a:rPr>
              <a:t>-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podSelector: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32" name=""/>
          <p:cNvSpPr txBox="1"/>
          <p:nvPr/>
        </p:nvSpPr>
        <p:spPr>
          <a:xfrm>
            <a:off x="428760" y="6189480"/>
            <a:ext cx="140292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matchLabels: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33" name=""/>
          <p:cNvSpPr txBox="1"/>
          <p:nvPr/>
        </p:nvSpPr>
        <p:spPr>
          <a:xfrm>
            <a:off x="428760" y="6418080"/>
            <a:ext cx="168336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role: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frontend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934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935" name=""/>
          <p:cNvSpPr txBox="1"/>
          <p:nvPr/>
        </p:nvSpPr>
        <p:spPr>
          <a:xfrm>
            <a:off x="11754360" y="6413400"/>
            <a:ext cx="23220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14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936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40" name=""/>
          <p:cNvSpPr/>
          <p:nvPr/>
        </p:nvSpPr>
        <p:spPr>
          <a:xfrm>
            <a:off x="333360" y="259056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941" name=""/>
          <p:cNvSpPr txBox="1"/>
          <p:nvPr/>
        </p:nvSpPr>
        <p:spPr>
          <a:xfrm>
            <a:off x="333360" y="2019240"/>
            <a:ext cx="555228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ネットワークポリシー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(2/2)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942" name=""/>
          <p:cNvSpPr/>
          <p:nvPr/>
        </p:nvSpPr>
        <p:spPr>
          <a:xfrm>
            <a:off x="885600" y="370512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6"/>
                </a:moveTo>
                <a:cubicBezTo>
                  <a:pt x="213" y="120"/>
                  <a:pt x="210" y="133"/>
                  <a:pt x="205" y="146"/>
                </a:cubicBezTo>
                <a:cubicBezTo>
                  <a:pt x="199" y="160"/>
                  <a:pt x="192" y="172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2"/>
                  <a:pt x="14" y="160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943" name=""/>
          <p:cNvSpPr txBox="1"/>
          <p:nvPr/>
        </p:nvSpPr>
        <p:spPr>
          <a:xfrm>
            <a:off x="5029920" y="3311280"/>
            <a:ext cx="69832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出典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: Kubernetes</a:t>
            </a:r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公式ドキュメント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- Services, Load Balancing, and Networking</a:t>
            </a:r>
            <a:endParaRPr b="0" lang="en-US" sz="1520" spc="-1" strike="noStrike">
              <a:latin typeface="Times New Roman"/>
            </a:endParaRPr>
          </a:p>
        </p:txBody>
      </p:sp>
      <p:sp>
        <p:nvSpPr>
          <p:cNvPr id="944" name=""/>
          <p:cNvSpPr/>
          <p:nvPr/>
        </p:nvSpPr>
        <p:spPr>
          <a:xfrm>
            <a:off x="885600" y="41144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199" y="161"/>
                  <a:pt x="192" y="172"/>
                  <a:pt x="182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4" y="161"/>
                  <a:pt x="8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9"/>
                </a:cubicBezTo>
                <a:cubicBezTo>
                  <a:pt x="159" y="14"/>
                  <a:pt x="171" y="22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945" name=""/>
          <p:cNvSpPr txBox="1"/>
          <p:nvPr/>
        </p:nvSpPr>
        <p:spPr>
          <a:xfrm>
            <a:off x="1106640" y="3594600"/>
            <a:ext cx="223884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Pod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間の通信を制御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946" name=""/>
          <p:cNvSpPr/>
          <p:nvPr/>
        </p:nvSpPr>
        <p:spPr>
          <a:xfrm>
            <a:off x="885600" y="452412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8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8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947" name=""/>
          <p:cNvSpPr txBox="1"/>
          <p:nvPr/>
        </p:nvSpPr>
        <p:spPr>
          <a:xfrm>
            <a:off x="1106640" y="4004280"/>
            <a:ext cx="27331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名前空間レベルでの分離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948" name=""/>
          <p:cNvSpPr/>
          <p:nvPr/>
        </p:nvSpPr>
        <p:spPr>
          <a:xfrm>
            <a:off x="885600" y="493380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1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949" name=""/>
          <p:cNvSpPr txBox="1"/>
          <p:nvPr/>
        </p:nvSpPr>
        <p:spPr>
          <a:xfrm>
            <a:off x="1106640" y="4413600"/>
            <a:ext cx="32299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セキュリティポリシーの実装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950" name=""/>
          <p:cNvSpPr txBox="1"/>
          <p:nvPr/>
        </p:nvSpPr>
        <p:spPr>
          <a:xfrm>
            <a:off x="1106640" y="4823280"/>
            <a:ext cx="34783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マイクロサービス間の通信制御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951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952" name=""/>
          <p:cNvSpPr txBox="1"/>
          <p:nvPr/>
        </p:nvSpPr>
        <p:spPr>
          <a:xfrm>
            <a:off x="11754360" y="6413400"/>
            <a:ext cx="23220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15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953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57" name=""/>
          <p:cNvSpPr/>
          <p:nvPr/>
        </p:nvSpPr>
        <p:spPr>
          <a:xfrm>
            <a:off x="333360" y="145728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958" name=""/>
          <p:cNvSpPr txBox="1"/>
          <p:nvPr/>
        </p:nvSpPr>
        <p:spPr>
          <a:xfrm>
            <a:off x="333360" y="885960"/>
            <a:ext cx="422640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実践的な使⽤例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(1/2)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959" name=""/>
          <p:cNvSpPr/>
          <p:nvPr/>
        </p:nvSpPr>
        <p:spPr>
          <a:xfrm>
            <a:off x="885600" y="248580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3"/>
                  <a:pt x="205" y="146"/>
                </a:cubicBezTo>
                <a:cubicBezTo>
                  <a:pt x="199" y="159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59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960" name=""/>
          <p:cNvSpPr txBox="1"/>
          <p:nvPr/>
        </p:nvSpPr>
        <p:spPr>
          <a:xfrm>
            <a:off x="333360" y="1713240"/>
            <a:ext cx="359748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マイクロサービス構成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961" name=""/>
          <p:cNvSpPr/>
          <p:nvPr/>
        </p:nvSpPr>
        <p:spPr>
          <a:xfrm>
            <a:off x="885600" y="28954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962" name=""/>
          <p:cNvSpPr txBox="1"/>
          <p:nvPr/>
        </p:nvSpPr>
        <p:spPr>
          <a:xfrm>
            <a:off x="1106640" y="2375280"/>
            <a:ext cx="45133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フロントエンド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 → 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API → 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データベース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963" name=""/>
          <p:cNvSpPr/>
          <p:nvPr/>
        </p:nvSpPr>
        <p:spPr>
          <a:xfrm>
            <a:off x="885600" y="33051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3"/>
                  <a:pt x="205" y="146"/>
                </a:cubicBezTo>
                <a:cubicBezTo>
                  <a:pt x="199" y="159"/>
                  <a:pt x="192" y="170"/>
                  <a:pt x="182" y="180"/>
                </a:cubicBezTo>
                <a:cubicBezTo>
                  <a:pt x="171" y="190"/>
                  <a:pt x="159" y="198"/>
                  <a:pt x="146" y="203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3"/>
                </a:cubicBezTo>
                <a:cubicBezTo>
                  <a:pt x="52" y="198"/>
                  <a:pt x="41" y="190"/>
                  <a:pt x="31" y="180"/>
                </a:cubicBezTo>
                <a:cubicBezTo>
                  <a:pt x="21" y="170"/>
                  <a:pt x="14" y="159"/>
                  <a:pt x="8" y="146"/>
                </a:cubicBezTo>
                <a:cubicBezTo>
                  <a:pt x="3" y="133"/>
                  <a:pt x="0" y="119"/>
                  <a:pt x="0" y="105"/>
                </a:cubicBezTo>
                <a:cubicBezTo>
                  <a:pt x="0" y="91"/>
                  <a:pt x="3" y="78"/>
                  <a:pt x="8" y="65"/>
                </a:cubicBezTo>
                <a:cubicBezTo>
                  <a:pt x="14" y="52"/>
                  <a:pt x="21" y="40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0"/>
                  <a:pt x="199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964" name=""/>
          <p:cNvSpPr txBox="1"/>
          <p:nvPr/>
        </p:nvSpPr>
        <p:spPr>
          <a:xfrm>
            <a:off x="1106640" y="2784960"/>
            <a:ext cx="392364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各層で適切な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タイプを選択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965" name=""/>
          <p:cNvSpPr/>
          <p:nvPr/>
        </p:nvSpPr>
        <p:spPr>
          <a:xfrm>
            <a:off x="683280" y="4046040"/>
            <a:ext cx="2107800" cy="1182240"/>
          </a:xfrm>
          <a:custGeom>
            <a:avLst/>
            <a:gdLst/>
            <a:ahLst/>
            <a:rect l="0" t="0" r="r" b="b"/>
            <a:pathLst>
              <a:path w="5855" h="3284">
                <a:moveTo>
                  <a:pt x="0" y="0"/>
                </a:moveTo>
                <a:lnTo>
                  <a:pt x="5855" y="0"/>
                </a:lnTo>
                <a:lnTo>
                  <a:pt x="5855" y="3284"/>
                </a:lnTo>
                <a:lnTo>
                  <a:pt x="0" y="3284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66" name=""/>
          <p:cNvSpPr/>
          <p:nvPr/>
        </p:nvSpPr>
        <p:spPr>
          <a:xfrm>
            <a:off x="683280" y="4046040"/>
            <a:ext cx="2107800" cy="1182240"/>
          </a:xfrm>
          <a:custGeom>
            <a:avLst/>
            <a:gdLst/>
            <a:ahLst/>
            <a:rect l="0" t="0" r="r" b="b"/>
            <a:pathLst>
              <a:path w="5855" h="3284">
                <a:moveTo>
                  <a:pt x="0" y="0"/>
                </a:moveTo>
                <a:lnTo>
                  <a:pt x="5855" y="0"/>
                </a:lnTo>
                <a:lnTo>
                  <a:pt x="5855" y="3284"/>
                </a:lnTo>
                <a:lnTo>
                  <a:pt x="0" y="3284"/>
                </a:lnTo>
                <a:lnTo>
                  <a:pt x="0" y="0"/>
                </a:lnTo>
                <a:close/>
              </a:path>
            </a:pathLst>
          </a:custGeom>
          <a:noFill/>
          <a:ln w="6120">
            <a:solidFill>
              <a:srgbClr val="316be6"/>
            </a:solidFill>
            <a:miter/>
          </a:ln>
        </p:spPr>
      </p:sp>
      <p:sp>
        <p:nvSpPr>
          <p:cNvPr id="967" name=""/>
          <p:cNvSpPr/>
          <p:nvPr/>
        </p:nvSpPr>
        <p:spPr>
          <a:xfrm>
            <a:off x="1352160" y="5364000"/>
            <a:ext cx="844920" cy="468720"/>
          </a:xfrm>
          <a:custGeom>
            <a:avLst/>
            <a:gdLst/>
            <a:ahLst/>
            <a:rect l="0" t="0" r="r" b="b"/>
            <a:pathLst>
              <a:path w="2347" h="1302">
                <a:moveTo>
                  <a:pt x="0" y="0"/>
                </a:moveTo>
                <a:lnTo>
                  <a:pt x="2347" y="0"/>
                </a:lnTo>
                <a:lnTo>
                  <a:pt x="2347" y="1302"/>
                </a:lnTo>
                <a:lnTo>
                  <a:pt x="0" y="1302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968" name=""/>
          <p:cNvSpPr/>
          <p:nvPr/>
        </p:nvSpPr>
        <p:spPr>
          <a:xfrm>
            <a:off x="362520" y="5364000"/>
            <a:ext cx="844920" cy="468720"/>
          </a:xfrm>
          <a:custGeom>
            <a:avLst/>
            <a:gdLst/>
            <a:ahLst/>
            <a:rect l="0" t="0" r="r" b="b"/>
            <a:pathLst>
              <a:path w="2347" h="1302">
                <a:moveTo>
                  <a:pt x="0" y="0"/>
                </a:moveTo>
                <a:lnTo>
                  <a:pt x="2347" y="0"/>
                </a:lnTo>
                <a:lnTo>
                  <a:pt x="2347" y="1302"/>
                </a:lnTo>
                <a:lnTo>
                  <a:pt x="0" y="1302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969" name=""/>
          <p:cNvSpPr/>
          <p:nvPr/>
        </p:nvSpPr>
        <p:spPr>
          <a:xfrm>
            <a:off x="1923120" y="3679200"/>
            <a:ext cx="744120" cy="249120"/>
          </a:xfrm>
          <a:custGeom>
            <a:avLst/>
            <a:gdLst/>
            <a:ahLst/>
            <a:rect l="0" t="0" r="r" b="b"/>
            <a:pathLst>
              <a:path w="2067" h="692">
                <a:moveTo>
                  <a:pt x="0" y="0"/>
                </a:moveTo>
                <a:lnTo>
                  <a:pt x="2067" y="0"/>
                </a:lnTo>
                <a:lnTo>
                  <a:pt x="2067" y="692"/>
                </a:lnTo>
                <a:lnTo>
                  <a:pt x="0" y="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70" name=""/>
          <p:cNvSpPr/>
          <p:nvPr/>
        </p:nvSpPr>
        <p:spPr>
          <a:xfrm>
            <a:off x="1923120" y="3679200"/>
            <a:ext cx="744120" cy="249120"/>
          </a:xfrm>
          <a:custGeom>
            <a:avLst/>
            <a:gdLst/>
            <a:ahLst/>
            <a:rect l="0" t="0" r="r" b="b"/>
            <a:pathLst>
              <a:path w="2067" h="692">
                <a:moveTo>
                  <a:pt x="0" y="0"/>
                </a:moveTo>
                <a:lnTo>
                  <a:pt x="2067" y="0"/>
                </a:lnTo>
                <a:lnTo>
                  <a:pt x="2067" y="692"/>
                </a:lnTo>
                <a:lnTo>
                  <a:pt x="0" y="692"/>
                </a:lnTo>
                <a:lnTo>
                  <a:pt x="0" y="0"/>
                </a:lnTo>
                <a:close/>
              </a:path>
            </a:pathLst>
          </a:custGeom>
          <a:noFill/>
          <a:ln w="6120">
            <a:solidFill>
              <a:srgbClr val="316be6"/>
            </a:solidFill>
            <a:miter/>
          </a:ln>
        </p:spPr>
      </p:sp>
      <p:sp>
        <p:nvSpPr>
          <p:cNvPr id="971" name=""/>
          <p:cNvSpPr/>
          <p:nvPr/>
        </p:nvSpPr>
        <p:spPr>
          <a:xfrm>
            <a:off x="2117520" y="3771720"/>
            <a:ext cx="47520" cy="54000"/>
          </a:xfrm>
          <a:custGeom>
            <a:avLst/>
            <a:gdLst/>
            <a:ahLst/>
            <a:rect l="0" t="0" r="r" b="b"/>
            <a:pathLst>
              <a:path w="132" h="150">
                <a:moveTo>
                  <a:pt x="114" y="150"/>
                </a:moveTo>
                <a:lnTo>
                  <a:pt x="96" y="102"/>
                </a:lnTo>
                <a:lnTo>
                  <a:pt x="36" y="102"/>
                </a:lnTo>
                <a:lnTo>
                  <a:pt x="17" y="150"/>
                </a:lnTo>
                <a:lnTo>
                  <a:pt x="0" y="150"/>
                </a:lnTo>
                <a:lnTo>
                  <a:pt x="59" y="0"/>
                </a:lnTo>
                <a:lnTo>
                  <a:pt x="74" y="0"/>
                </a:lnTo>
                <a:lnTo>
                  <a:pt x="132" y="150"/>
                </a:lnTo>
                <a:lnTo>
                  <a:pt x="114" y="150"/>
                </a:lnTo>
                <a:moveTo>
                  <a:pt x="90" y="86"/>
                </a:moveTo>
                <a:lnTo>
                  <a:pt x="73" y="41"/>
                </a:lnTo>
                <a:cubicBezTo>
                  <a:pt x="71" y="35"/>
                  <a:pt x="69" y="28"/>
                  <a:pt x="66" y="19"/>
                </a:cubicBezTo>
                <a:cubicBezTo>
                  <a:pt x="65" y="26"/>
                  <a:pt x="63" y="33"/>
                  <a:pt x="60" y="41"/>
                </a:cubicBezTo>
                <a:lnTo>
                  <a:pt x="42" y="86"/>
                </a:lnTo>
                <a:lnTo>
                  <a:pt x="90" y="8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72" name=""/>
          <p:cNvSpPr/>
          <p:nvPr/>
        </p:nvSpPr>
        <p:spPr>
          <a:xfrm>
            <a:off x="2171880" y="3772080"/>
            <a:ext cx="33840" cy="53640"/>
          </a:xfrm>
          <a:custGeom>
            <a:avLst/>
            <a:gdLst/>
            <a:ahLst/>
            <a:rect l="0" t="0" r="r" b="b"/>
            <a:pathLst>
              <a:path w="94" h="149">
                <a:moveTo>
                  <a:pt x="94" y="43"/>
                </a:moveTo>
                <a:cubicBezTo>
                  <a:pt x="94" y="58"/>
                  <a:pt x="89" y="70"/>
                  <a:pt x="79" y="78"/>
                </a:cubicBezTo>
                <a:cubicBezTo>
                  <a:pt x="69" y="86"/>
                  <a:pt x="53" y="90"/>
                  <a:pt x="34" y="90"/>
                </a:cubicBezTo>
                <a:lnTo>
                  <a:pt x="17" y="90"/>
                </a:lnTo>
                <a:lnTo>
                  <a:pt x="17" y="149"/>
                </a:lnTo>
                <a:lnTo>
                  <a:pt x="0" y="149"/>
                </a:lnTo>
                <a:lnTo>
                  <a:pt x="0" y="0"/>
                </a:lnTo>
                <a:lnTo>
                  <a:pt x="38" y="0"/>
                </a:lnTo>
                <a:cubicBezTo>
                  <a:pt x="76" y="0"/>
                  <a:pt x="94" y="14"/>
                  <a:pt x="94" y="43"/>
                </a:cubicBezTo>
                <a:moveTo>
                  <a:pt x="17" y="75"/>
                </a:moveTo>
                <a:lnTo>
                  <a:pt x="32" y="75"/>
                </a:lnTo>
                <a:cubicBezTo>
                  <a:pt x="48" y="75"/>
                  <a:pt x="60" y="73"/>
                  <a:pt x="66" y="68"/>
                </a:cubicBezTo>
                <a:cubicBezTo>
                  <a:pt x="73" y="63"/>
                  <a:pt x="77" y="55"/>
                  <a:pt x="77" y="44"/>
                </a:cubicBezTo>
                <a:cubicBezTo>
                  <a:pt x="77" y="34"/>
                  <a:pt x="73" y="27"/>
                  <a:pt x="67" y="22"/>
                </a:cubicBezTo>
                <a:cubicBezTo>
                  <a:pt x="61" y="17"/>
                  <a:pt x="50" y="15"/>
                  <a:pt x="36" y="15"/>
                </a:cubicBezTo>
                <a:lnTo>
                  <a:pt x="17" y="15"/>
                </a:lnTo>
                <a:lnTo>
                  <a:pt x="17" y="7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73" name=""/>
          <p:cNvSpPr/>
          <p:nvPr/>
        </p:nvSpPr>
        <p:spPr>
          <a:xfrm>
            <a:off x="2216520" y="3772080"/>
            <a:ext cx="6480" cy="53640"/>
          </a:xfrm>
          <a:custGeom>
            <a:avLst/>
            <a:gdLst/>
            <a:ahLst/>
            <a:rect l="0" t="0" r="r" b="b"/>
            <a:pathLst>
              <a:path w="18" h="149">
                <a:moveTo>
                  <a:pt x="0" y="0"/>
                </a:moveTo>
                <a:lnTo>
                  <a:pt x="18" y="0"/>
                </a:lnTo>
                <a:lnTo>
                  <a:pt x="18" y="149"/>
                </a:lnTo>
                <a:lnTo>
                  <a:pt x="0" y="14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74" name=""/>
          <p:cNvSpPr/>
          <p:nvPr/>
        </p:nvSpPr>
        <p:spPr>
          <a:xfrm>
            <a:off x="2253240" y="3784680"/>
            <a:ext cx="28440" cy="41760"/>
          </a:xfrm>
          <a:custGeom>
            <a:avLst/>
            <a:gdLst/>
            <a:ahLst/>
            <a:rect l="0" t="0" r="r" b="b"/>
            <a:pathLst>
              <a:path w="79" h="116">
                <a:moveTo>
                  <a:pt x="79" y="84"/>
                </a:moveTo>
                <a:cubicBezTo>
                  <a:pt x="79" y="94"/>
                  <a:pt x="76" y="102"/>
                  <a:pt x="68" y="108"/>
                </a:cubicBezTo>
                <a:cubicBezTo>
                  <a:pt x="60" y="113"/>
                  <a:pt x="49" y="116"/>
                  <a:pt x="36" y="116"/>
                </a:cubicBezTo>
                <a:cubicBezTo>
                  <a:pt x="21" y="116"/>
                  <a:pt x="9" y="114"/>
                  <a:pt x="0" y="109"/>
                </a:cubicBezTo>
                <a:lnTo>
                  <a:pt x="0" y="93"/>
                </a:lnTo>
                <a:cubicBezTo>
                  <a:pt x="6" y="96"/>
                  <a:pt x="11" y="98"/>
                  <a:pt x="17" y="100"/>
                </a:cubicBezTo>
                <a:cubicBezTo>
                  <a:pt x="24" y="101"/>
                  <a:pt x="30" y="102"/>
                  <a:pt x="36" y="102"/>
                </a:cubicBezTo>
                <a:cubicBezTo>
                  <a:pt x="45" y="102"/>
                  <a:pt x="51" y="101"/>
                  <a:pt x="56" y="98"/>
                </a:cubicBezTo>
                <a:cubicBezTo>
                  <a:pt x="61" y="95"/>
                  <a:pt x="63" y="91"/>
                  <a:pt x="63" y="85"/>
                </a:cubicBezTo>
                <a:cubicBezTo>
                  <a:pt x="63" y="81"/>
                  <a:pt x="61" y="77"/>
                  <a:pt x="58" y="74"/>
                </a:cubicBezTo>
                <a:cubicBezTo>
                  <a:pt x="54" y="71"/>
                  <a:pt x="47" y="67"/>
                  <a:pt x="36" y="63"/>
                </a:cubicBezTo>
                <a:cubicBezTo>
                  <a:pt x="26" y="59"/>
                  <a:pt x="17" y="56"/>
                  <a:pt x="13" y="53"/>
                </a:cubicBezTo>
                <a:cubicBezTo>
                  <a:pt x="9" y="50"/>
                  <a:pt x="5" y="47"/>
                  <a:pt x="3" y="43"/>
                </a:cubicBezTo>
                <a:cubicBezTo>
                  <a:pt x="1" y="40"/>
                  <a:pt x="0" y="35"/>
                  <a:pt x="0" y="30"/>
                </a:cubicBezTo>
                <a:cubicBezTo>
                  <a:pt x="0" y="21"/>
                  <a:pt x="4" y="14"/>
                  <a:pt x="11" y="8"/>
                </a:cubicBezTo>
                <a:cubicBezTo>
                  <a:pt x="18" y="3"/>
                  <a:pt x="29" y="0"/>
                  <a:pt x="42" y="0"/>
                </a:cubicBezTo>
                <a:cubicBezTo>
                  <a:pt x="54" y="0"/>
                  <a:pt x="66" y="2"/>
                  <a:pt x="77" y="7"/>
                </a:cubicBezTo>
                <a:lnTo>
                  <a:pt x="71" y="22"/>
                </a:lnTo>
                <a:cubicBezTo>
                  <a:pt x="60" y="17"/>
                  <a:pt x="50" y="15"/>
                  <a:pt x="41" y="15"/>
                </a:cubicBezTo>
                <a:cubicBezTo>
                  <a:pt x="33" y="15"/>
                  <a:pt x="27" y="16"/>
                  <a:pt x="23" y="19"/>
                </a:cubicBezTo>
                <a:cubicBezTo>
                  <a:pt x="18" y="21"/>
                  <a:pt x="16" y="25"/>
                  <a:pt x="16" y="29"/>
                </a:cubicBezTo>
                <a:cubicBezTo>
                  <a:pt x="16" y="32"/>
                  <a:pt x="17" y="35"/>
                  <a:pt x="18" y="37"/>
                </a:cubicBezTo>
                <a:cubicBezTo>
                  <a:pt x="20" y="39"/>
                  <a:pt x="23" y="41"/>
                  <a:pt x="27" y="43"/>
                </a:cubicBezTo>
                <a:cubicBezTo>
                  <a:pt x="30" y="45"/>
                  <a:pt x="36" y="47"/>
                  <a:pt x="46" y="51"/>
                </a:cubicBezTo>
                <a:cubicBezTo>
                  <a:pt x="59" y="56"/>
                  <a:pt x="68" y="61"/>
                  <a:pt x="72" y="65"/>
                </a:cubicBezTo>
                <a:cubicBezTo>
                  <a:pt x="77" y="70"/>
                  <a:pt x="79" y="76"/>
                  <a:pt x="79" y="8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75" name=""/>
          <p:cNvSpPr/>
          <p:nvPr/>
        </p:nvSpPr>
        <p:spPr>
          <a:xfrm>
            <a:off x="2288880" y="3784680"/>
            <a:ext cx="34200" cy="41760"/>
          </a:xfrm>
          <a:custGeom>
            <a:avLst/>
            <a:gdLst/>
            <a:ahLst/>
            <a:rect l="0" t="0" r="r" b="b"/>
            <a:pathLst>
              <a:path w="95" h="116">
                <a:moveTo>
                  <a:pt x="54" y="116"/>
                </a:moveTo>
                <a:cubicBezTo>
                  <a:pt x="38" y="116"/>
                  <a:pt x="25" y="111"/>
                  <a:pt x="16" y="101"/>
                </a:cubicBezTo>
                <a:cubicBezTo>
                  <a:pt x="5" y="91"/>
                  <a:pt x="0" y="77"/>
                  <a:pt x="0" y="59"/>
                </a:cubicBezTo>
                <a:cubicBezTo>
                  <a:pt x="0" y="42"/>
                  <a:pt x="5" y="27"/>
                  <a:pt x="15" y="17"/>
                </a:cubicBezTo>
                <a:cubicBezTo>
                  <a:pt x="23" y="5"/>
                  <a:pt x="35" y="0"/>
                  <a:pt x="50" y="0"/>
                </a:cubicBezTo>
                <a:cubicBezTo>
                  <a:pt x="64" y="0"/>
                  <a:pt x="75" y="5"/>
                  <a:pt x="83" y="15"/>
                </a:cubicBezTo>
                <a:cubicBezTo>
                  <a:pt x="91" y="24"/>
                  <a:pt x="95" y="36"/>
                  <a:pt x="95" y="51"/>
                </a:cubicBezTo>
                <a:lnTo>
                  <a:pt x="95" y="62"/>
                </a:lnTo>
                <a:lnTo>
                  <a:pt x="19" y="62"/>
                </a:lnTo>
                <a:cubicBezTo>
                  <a:pt x="19" y="75"/>
                  <a:pt x="22" y="85"/>
                  <a:pt x="29" y="91"/>
                </a:cubicBezTo>
                <a:cubicBezTo>
                  <a:pt x="35" y="98"/>
                  <a:pt x="44" y="101"/>
                  <a:pt x="55" y="101"/>
                </a:cubicBezTo>
                <a:cubicBezTo>
                  <a:pt x="67" y="101"/>
                  <a:pt x="79" y="99"/>
                  <a:pt x="90" y="94"/>
                </a:cubicBezTo>
                <a:lnTo>
                  <a:pt x="90" y="109"/>
                </a:lnTo>
                <a:cubicBezTo>
                  <a:pt x="84" y="111"/>
                  <a:pt x="79" y="113"/>
                  <a:pt x="73" y="114"/>
                </a:cubicBezTo>
                <a:cubicBezTo>
                  <a:pt x="68" y="115"/>
                  <a:pt x="62" y="116"/>
                  <a:pt x="54" y="116"/>
                </a:cubicBezTo>
                <a:moveTo>
                  <a:pt x="50" y="15"/>
                </a:moveTo>
                <a:cubicBezTo>
                  <a:pt x="41" y="15"/>
                  <a:pt x="34" y="18"/>
                  <a:pt x="29" y="24"/>
                </a:cubicBezTo>
                <a:cubicBezTo>
                  <a:pt x="23" y="30"/>
                  <a:pt x="20" y="38"/>
                  <a:pt x="19" y="48"/>
                </a:cubicBezTo>
                <a:lnTo>
                  <a:pt x="77" y="48"/>
                </a:lnTo>
                <a:cubicBezTo>
                  <a:pt x="77" y="37"/>
                  <a:pt x="75" y="29"/>
                  <a:pt x="70" y="24"/>
                </a:cubicBezTo>
                <a:cubicBezTo>
                  <a:pt x="65" y="18"/>
                  <a:pt x="59" y="15"/>
                  <a:pt x="50" y="1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76" name=""/>
          <p:cNvSpPr/>
          <p:nvPr/>
        </p:nvSpPr>
        <p:spPr>
          <a:xfrm>
            <a:off x="2333160" y="3784680"/>
            <a:ext cx="23040" cy="41040"/>
          </a:xfrm>
          <a:custGeom>
            <a:avLst/>
            <a:gdLst/>
            <a:ahLst/>
            <a:rect l="0" t="0" r="r" b="b"/>
            <a:pathLst>
              <a:path w="64" h="114">
                <a:moveTo>
                  <a:pt x="51" y="0"/>
                </a:moveTo>
                <a:cubicBezTo>
                  <a:pt x="56" y="0"/>
                  <a:pt x="60" y="0"/>
                  <a:pt x="64" y="1"/>
                </a:cubicBezTo>
                <a:lnTo>
                  <a:pt x="62" y="17"/>
                </a:lnTo>
                <a:cubicBezTo>
                  <a:pt x="57" y="16"/>
                  <a:pt x="53" y="15"/>
                  <a:pt x="50" y="15"/>
                </a:cubicBezTo>
                <a:cubicBezTo>
                  <a:pt x="41" y="15"/>
                  <a:pt x="32" y="19"/>
                  <a:pt x="26" y="26"/>
                </a:cubicBezTo>
                <a:cubicBezTo>
                  <a:pt x="19" y="34"/>
                  <a:pt x="16" y="43"/>
                  <a:pt x="16" y="53"/>
                </a:cubicBezTo>
                <a:lnTo>
                  <a:pt x="16" y="114"/>
                </a:lnTo>
                <a:lnTo>
                  <a:pt x="0" y="114"/>
                </a:lnTo>
                <a:lnTo>
                  <a:pt x="0" y="2"/>
                </a:lnTo>
                <a:lnTo>
                  <a:pt x="13" y="2"/>
                </a:lnTo>
                <a:lnTo>
                  <a:pt x="15" y="23"/>
                </a:lnTo>
                <a:lnTo>
                  <a:pt x="16" y="23"/>
                </a:lnTo>
                <a:cubicBezTo>
                  <a:pt x="20" y="15"/>
                  <a:pt x="25" y="10"/>
                  <a:pt x="31" y="6"/>
                </a:cubicBezTo>
                <a:cubicBezTo>
                  <a:pt x="37" y="2"/>
                  <a:pt x="44" y="0"/>
                  <a:pt x="51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77" name=""/>
          <p:cNvSpPr/>
          <p:nvPr/>
        </p:nvSpPr>
        <p:spPr>
          <a:xfrm>
            <a:off x="2356920" y="3785400"/>
            <a:ext cx="37800" cy="40320"/>
          </a:xfrm>
          <a:custGeom>
            <a:avLst/>
            <a:gdLst/>
            <a:ahLst/>
            <a:rect l="0" t="0" r="r" b="b"/>
            <a:pathLst>
              <a:path w="105" h="112">
                <a:moveTo>
                  <a:pt x="42" y="112"/>
                </a:moveTo>
                <a:lnTo>
                  <a:pt x="0" y="0"/>
                </a:lnTo>
                <a:lnTo>
                  <a:pt x="18" y="0"/>
                </a:lnTo>
                <a:lnTo>
                  <a:pt x="42" y="66"/>
                </a:lnTo>
                <a:cubicBezTo>
                  <a:pt x="47" y="81"/>
                  <a:pt x="50" y="91"/>
                  <a:pt x="51" y="96"/>
                </a:cubicBezTo>
                <a:lnTo>
                  <a:pt x="52" y="96"/>
                </a:lnTo>
                <a:cubicBezTo>
                  <a:pt x="53" y="92"/>
                  <a:pt x="55" y="85"/>
                  <a:pt x="59" y="74"/>
                </a:cubicBezTo>
                <a:cubicBezTo>
                  <a:pt x="63" y="62"/>
                  <a:pt x="72" y="38"/>
                  <a:pt x="86" y="0"/>
                </a:cubicBezTo>
                <a:lnTo>
                  <a:pt x="105" y="0"/>
                </a:lnTo>
                <a:lnTo>
                  <a:pt x="62" y="112"/>
                </a:lnTo>
                <a:lnTo>
                  <a:pt x="42" y="1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78" name=""/>
          <p:cNvSpPr/>
          <p:nvPr/>
        </p:nvSpPr>
        <p:spPr>
          <a:xfrm>
            <a:off x="2398320" y="3784680"/>
            <a:ext cx="34200" cy="41760"/>
          </a:xfrm>
          <a:custGeom>
            <a:avLst/>
            <a:gdLst/>
            <a:ahLst/>
            <a:rect l="0" t="0" r="r" b="b"/>
            <a:pathLst>
              <a:path w="95" h="116">
                <a:moveTo>
                  <a:pt x="53" y="116"/>
                </a:moveTo>
                <a:cubicBezTo>
                  <a:pt x="37" y="116"/>
                  <a:pt x="24" y="111"/>
                  <a:pt x="14" y="101"/>
                </a:cubicBezTo>
                <a:cubicBezTo>
                  <a:pt x="5" y="91"/>
                  <a:pt x="0" y="77"/>
                  <a:pt x="0" y="59"/>
                </a:cubicBezTo>
                <a:cubicBezTo>
                  <a:pt x="0" y="42"/>
                  <a:pt x="5" y="27"/>
                  <a:pt x="13" y="17"/>
                </a:cubicBezTo>
                <a:cubicBezTo>
                  <a:pt x="22" y="5"/>
                  <a:pt x="34" y="0"/>
                  <a:pt x="49" y="0"/>
                </a:cubicBezTo>
                <a:cubicBezTo>
                  <a:pt x="63" y="0"/>
                  <a:pt x="74" y="5"/>
                  <a:pt x="83" y="15"/>
                </a:cubicBezTo>
                <a:cubicBezTo>
                  <a:pt x="91" y="24"/>
                  <a:pt x="95" y="36"/>
                  <a:pt x="95" y="51"/>
                </a:cubicBezTo>
                <a:lnTo>
                  <a:pt x="95" y="62"/>
                </a:lnTo>
                <a:lnTo>
                  <a:pt x="18" y="62"/>
                </a:lnTo>
                <a:cubicBezTo>
                  <a:pt x="18" y="75"/>
                  <a:pt x="21" y="85"/>
                  <a:pt x="27" y="91"/>
                </a:cubicBezTo>
                <a:cubicBezTo>
                  <a:pt x="34" y="98"/>
                  <a:pt x="42" y="101"/>
                  <a:pt x="54" y="101"/>
                </a:cubicBezTo>
                <a:cubicBezTo>
                  <a:pt x="66" y="101"/>
                  <a:pt x="77" y="99"/>
                  <a:pt x="90" y="94"/>
                </a:cubicBezTo>
                <a:lnTo>
                  <a:pt x="90" y="109"/>
                </a:lnTo>
                <a:cubicBezTo>
                  <a:pt x="84" y="111"/>
                  <a:pt x="77" y="113"/>
                  <a:pt x="72" y="114"/>
                </a:cubicBezTo>
                <a:cubicBezTo>
                  <a:pt x="67" y="115"/>
                  <a:pt x="61" y="116"/>
                  <a:pt x="53" y="116"/>
                </a:cubicBezTo>
                <a:moveTo>
                  <a:pt x="49" y="15"/>
                </a:moveTo>
                <a:cubicBezTo>
                  <a:pt x="40" y="15"/>
                  <a:pt x="33" y="18"/>
                  <a:pt x="27" y="24"/>
                </a:cubicBezTo>
                <a:cubicBezTo>
                  <a:pt x="22" y="30"/>
                  <a:pt x="19" y="38"/>
                  <a:pt x="18" y="48"/>
                </a:cubicBezTo>
                <a:lnTo>
                  <a:pt x="76" y="48"/>
                </a:lnTo>
                <a:cubicBezTo>
                  <a:pt x="76" y="37"/>
                  <a:pt x="73" y="29"/>
                  <a:pt x="69" y="24"/>
                </a:cubicBezTo>
                <a:cubicBezTo>
                  <a:pt x="64" y="18"/>
                  <a:pt x="57" y="15"/>
                  <a:pt x="49" y="1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79" name=""/>
          <p:cNvSpPr/>
          <p:nvPr/>
        </p:nvSpPr>
        <p:spPr>
          <a:xfrm>
            <a:off x="2442240" y="3784680"/>
            <a:ext cx="23400" cy="41040"/>
          </a:xfrm>
          <a:custGeom>
            <a:avLst/>
            <a:gdLst/>
            <a:ahLst/>
            <a:rect l="0" t="0" r="r" b="b"/>
            <a:pathLst>
              <a:path w="65" h="114">
                <a:moveTo>
                  <a:pt x="51" y="0"/>
                </a:moveTo>
                <a:cubicBezTo>
                  <a:pt x="57" y="0"/>
                  <a:pt x="61" y="0"/>
                  <a:pt x="65" y="1"/>
                </a:cubicBezTo>
                <a:lnTo>
                  <a:pt x="63" y="17"/>
                </a:lnTo>
                <a:cubicBezTo>
                  <a:pt x="58" y="16"/>
                  <a:pt x="54" y="15"/>
                  <a:pt x="50" y="15"/>
                </a:cubicBezTo>
                <a:cubicBezTo>
                  <a:pt x="41" y="15"/>
                  <a:pt x="33" y="19"/>
                  <a:pt x="27" y="26"/>
                </a:cubicBezTo>
                <a:cubicBezTo>
                  <a:pt x="20" y="34"/>
                  <a:pt x="17" y="43"/>
                  <a:pt x="17" y="53"/>
                </a:cubicBezTo>
                <a:lnTo>
                  <a:pt x="17" y="114"/>
                </a:lnTo>
                <a:lnTo>
                  <a:pt x="0" y="114"/>
                </a:lnTo>
                <a:lnTo>
                  <a:pt x="0" y="2"/>
                </a:lnTo>
                <a:lnTo>
                  <a:pt x="14" y="2"/>
                </a:lnTo>
                <a:lnTo>
                  <a:pt x="16" y="23"/>
                </a:lnTo>
                <a:lnTo>
                  <a:pt x="17" y="23"/>
                </a:lnTo>
                <a:cubicBezTo>
                  <a:pt x="21" y="15"/>
                  <a:pt x="26" y="10"/>
                  <a:pt x="32" y="6"/>
                </a:cubicBezTo>
                <a:cubicBezTo>
                  <a:pt x="37" y="2"/>
                  <a:pt x="44" y="0"/>
                  <a:pt x="51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80" name=""/>
          <p:cNvSpPr/>
          <p:nvPr/>
        </p:nvSpPr>
        <p:spPr>
          <a:xfrm>
            <a:off x="2491200" y="5100120"/>
            <a:ext cx="59040" cy="75960"/>
          </a:xfrm>
          <a:custGeom>
            <a:avLst/>
            <a:gdLst/>
            <a:ahLst/>
            <a:rect l="0" t="0" r="r" b="b"/>
            <a:pathLst>
              <a:path w="164" h="211">
                <a:moveTo>
                  <a:pt x="164" y="211"/>
                </a:moveTo>
                <a:lnTo>
                  <a:pt x="136" y="211"/>
                </a:lnTo>
                <a:lnTo>
                  <a:pt x="22" y="34"/>
                </a:lnTo>
                <a:lnTo>
                  <a:pt x="21" y="34"/>
                </a:lnTo>
                <a:cubicBezTo>
                  <a:pt x="22" y="55"/>
                  <a:pt x="23" y="74"/>
                  <a:pt x="23" y="91"/>
                </a:cubicBezTo>
                <a:lnTo>
                  <a:pt x="23" y="211"/>
                </a:lnTo>
                <a:lnTo>
                  <a:pt x="0" y="211"/>
                </a:lnTo>
                <a:lnTo>
                  <a:pt x="0" y="0"/>
                </a:lnTo>
                <a:lnTo>
                  <a:pt x="28" y="0"/>
                </a:lnTo>
                <a:lnTo>
                  <a:pt x="142" y="177"/>
                </a:lnTo>
                <a:lnTo>
                  <a:pt x="143" y="177"/>
                </a:lnTo>
                <a:cubicBezTo>
                  <a:pt x="143" y="174"/>
                  <a:pt x="142" y="166"/>
                  <a:pt x="142" y="152"/>
                </a:cubicBezTo>
                <a:cubicBezTo>
                  <a:pt x="141" y="137"/>
                  <a:pt x="141" y="127"/>
                  <a:pt x="141" y="121"/>
                </a:cubicBezTo>
                <a:lnTo>
                  <a:pt x="141" y="0"/>
                </a:lnTo>
                <a:lnTo>
                  <a:pt x="164" y="0"/>
                </a:lnTo>
                <a:lnTo>
                  <a:pt x="164" y="21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81" name=""/>
          <p:cNvSpPr/>
          <p:nvPr/>
        </p:nvSpPr>
        <p:spPr>
          <a:xfrm>
            <a:off x="2566080" y="5118120"/>
            <a:ext cx="52200" cy="59040"/>
          </a:xfrm>
          <a:custGeom>
            <a:avLst/>
            <a:gdLst/>
            <a:ahLst/>
            <a:rect l="0" t="0" r="r" b="b"/>
            <a:pathLst>
              <a:path w="145" h="164">
                <a:moveTo>
                  <a:pt x="145" y="81"/>
                </a:moveTo>
                <a:cubicBezTo>
                  <a:pt x="145" y="107"/>
                  <a:pt x="138" y="128"/>
                  <a:pt x="126" y="143"/>
                </a:cubicBezTo>
                <a:cubicBezTo>
                  <a:pt x="113" y="157"/>
                  <a:pt x="95" y="164"/>
                  <a:pt x="71" y="164"/>
                </a:cubicBezTo>
                <a:cubicBezTo>
                  <a:pt x="57" y="164"/>
                  <a:pt x="45" y="161"/>
                  <a:pt x="34" y="154"/>
                </a:cubicBezTo>
                <a:cubicBezTo>
                  <a:pt x="23" y="148"/>
                  <a:pt x="15" y="138"/>
                  <a:pt x="9" y="126"/>
                </a:cubicBezTo>
                <a:cubicBezTo>
                  <a:pt x="3" y="112"/>
                  <a:pt x="0" y="98"/>
                  <a:pt x="0" y="81"/>
                </a:cubicBezTo>
                <a:cubicBezTo>
                  <a:pt x="0" y="56"/>
                  <a:pt x="6" y="36"/>
                  <a:pt x="19" y="22"/>
                </a:cubicBezTo>
                <a:cubicBezTo>
                  <a:pt x="32" y="7"/>
                  <a:pt x="50" y="0"/>
                  <a:pt x="72" y="0"/>
                </a:cubicBezTo>
                <a:cubicBezTo>
                  <a:pt x="95" y="0"/>
                  <a:pt x="113" y="7"/>
                  <a:pt x="125" y="22"/>
                </a:cubicBezTo>
                <a:cubicBezTo>
                  <a:pt x="138" y="37"/>
                  <a:pt x="145" y="56"/>
                  <a:pt x="145" y="81"/>
                </a:cubicBezTo>
                <a:moveTo>
                  <a:pt x="25" y="81"/>
                </a:moveTo>
                <a:cubicBezTo>
                  <a:pt x="25" y="102"/>
                  <a:pt x="29" y="117"/>
                  <a:pt x="37" y="128"/>
                </a:cubicBezTo>
                <a:cubicBezTo>
                  <a:pt x="45" y="139"/>
                  <a:pt x="56" y="144"/>
                  <a:pt x="72" y="144"/>
                </a:cubicBezTo>
                <a:cubicBezTo>
                  <a:pt x="87" y="144"/>
                  <a:pt x="100" y="139"/>
                  <a:pt x="108" y="128"/>
                </a:cubicBezTo>
                <a:cubicBezTo>
                  <a:pt x="116" y="117"/>
                  <a:pt x="120" y="102"/>
                  <a:pt x="120" y="81"/>
                </a:cubicBezTo>
                <a:cubicBezTo>
                  <a:pt x="120" y="61"/>
                  <a:pt x="116" y="46"/>
                  <a:pt x="108" y="36"/>
                </a:cubicBezTo>
                <a:cubicBezTo>
                  <a:pt x="100" y="26"/>
                  <a:pt x="87" y="20"/>
                  <a:pt x="72" y="20"/>
                </a:cubicBezTo>
                <a:cubicBezTo>
                  <a:pt x="56" y="20"/>
                  <a:pt x="44" y="25"/>
                  <a:pt x="36" y="36"/>
                </a:cubicBezTo>
                <a:cubicBezTo>
                  <a:pt x="29" y="46"/>
                  <a:pt x="25" y="61"/>
                  <a:pt x="25" y="8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82" name=""/>
          <p:cNvSpPr/>
          <p:nvPr/>
        </p:nvSpPr>
        <p:spPr>
          <a:xfrm>
            <a:off x="2629800" y="5095440"/>
            <a:ext cx="50040" cy="81720"/>
          </a:xfrm>
          <a:custGeom>
            <a:avLst/>
            <a:gdLst/>
            <a:ahLst/>
            <a:rect l="0" t="0" r="r" b="b"/>
            <a:pathLst>
              <a:path w="139" h="227">
                <a:moveTo>
                  <a:pt x="116" y="203"/>
                </a:moveTo>
                <a:lnTo>
                  <a:pt x="115" y="203"/>
                </a:lnTo>
                <a:cubicBezTo>
                  <a:pt x="104" y="219"/>
                  <a:pt x="87" y="227"/>
                  <a:pt x="66" y="227"/>
                </a:cubicBezTo>
                <a:cubicBezTo>
                  <a:pt x="45" y="227"/>
                  <a:pt x="29" y="220"/>
                  <a:pt x="17" y="206"/>
                </a:cubicBezTo>
                <a:cubicBezTo>
                  <a:pt x="5" y="191"/>
                  <a:pt x="0" y="171"/>
                  <a:pt x="0" y="145"/>
                </a:cubicBezTo>
                <a:cubicBezTo>
                  <a:pt x="0" y="119"/>
                  <a:pt x="6" y="99"/>
                  <a:pt x="17" y="85"/>
                </a:cubicBezTo>
                <a:cubicBezTo>
                  <a:pt x="29" y="70"/>
                  <a:pt x="45" y="63"/>
                  <a:pt x="66" y="63"/>
                </a:cubicBezTo>
                <a:cubicBezTo>
                  <a:pt x="87" y="63"/>
                  <a:pt x="103" y="71"/>
                  <a:pt x="115" y="86"/>
                </a:cubicBezTo>
                <a:lnTo>
                  <a:pt x="116" y="86"/>
                </a:lnTo>
                <a:lnTo>
                  <a:pt x="115" y="75"/>
                </a:lnTo>
                <a:lnTo>
                  <a:pt x="115" y="64"/>
                </a:lnTo>
                <a:lnTo>
                  <a:pt x="115" y="0"/>
                </a:lnTo>
                <a:lnTo>
                  <a:pt x="139" y="0"/>
                </a:lnTo>
                <a:lnTo>
                  <a:pt x="139" y="224"/>
                </a:lnTo>
                <a:lnTo>
                  <a:pt x="119" y="224"/>
                </a:lnTo>
                <a:lnTo>
                  <a:pt x="116" y="203"/>
                </a:lnTo>
                <a:moveTo>
                  <a:pt x="69" y="207"/>
                </a:moveTo>
                <a:cubicBezTo>
                  <a:pt x="85" y="207"/>
                  <a:pt x="97" y="203"/>
                  <a:pt x="104" y="193"/>
                </a:cubicBezTo>
                <a:cubicBezTo>
                  <a:pt x="111" y="184"/>
                  <a:pt x="115" y="170"/>
                  <a:pt x="115" y="150"/>
                </a:cubicBezTo>
                <a:lnTo>
                  <a:pt x="115" y="145"/>
                </a:lnTo>
                <a:cubicBezTo>
                  <a:pt x="115" y="123"/>
                  <a:pt x="111" y="107"/>
                  <a:pt x="104" y="97"/>
                </a:cubicBezTo>
                <a:cubicBezTo>
                  <a:pt x="96" y="88"/>
                  <a:pt x="85" y="83"/>
                  <a:pt x="68" y="83"/>
                </a:cubicBezTo>
                <a:cubicBezTo>
                  <a:pt x="54" y="83"/>
                  <a:pt x="44" y="88"/>
                  <a:pt x="36" y="99"/>
                </a:cubicBezTo>
                <a:cubicBezTo>
                  <a:pt x="29" y="110"/>
                  <a:pt x="24" y="126"/>
                  <a:pt x="24" y="145"/>
                </a:cubicBezTo>
                <a:cubicBezTo>
                  <a:pt x="24" y="165"/>
                  <a:pt x="29" y="181"/>
                  <a:pt x="36" y="191"/>
                </a:cubicBezTo>
                <a:cubicBezTo>
                  <a:pt x="44" y="202"/>
                  <a:pt x="54" y="207"/>
                  <a:pt x="69" y="20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83" name=""/>
          <p:cNvSpPr/>
          <p:nvPr/>
        </p:nvSpPr>
        <p:spPr>
          <a:xfrm>
            <a:off x="2694240" y="5118120"/>
            <a:ext cx="48240" cy="59040"/>
          </a:xfrm>
          <a:custGeom>
            <a:avLst/>
            <a:gdLst/>
            <a:ahLst/>
            <a:rect l="0" t="0" r="r" b="b"/>
            <a:pathLst>
              <a:path w="134" h="164">
                <a:moveTo>
                  <a:pt x="75" y="164"/>
                </a:moveTo>
                <a:cubicBezTo>
                  <a:pt x="52" y="164"/>
                  <a:pt x="34" y="157"/>
                  <a:pt x="20" y="143"/>
                </a:cubicBezTo>
                <a:cubicBezTo>
                  <a:pt x="7" y="129"/>
                  <a:pt x="0" y="108"/>
                  <a:pt x="0" y="83"/>
                </a:cubicBezTo>
                <a:cubicBezTo>
                  <a:pt x="0" y="58"/>
                  <a:pt x="6" y="37"/>
                  <a:pt x="19" y="22"/>
                </a:cubicBezTo>
                <a:cubicBezTo>
                  <a:pt x="31" y="8"/>
                  <a:pt x="48" y="0"/>
                  <a:pt x="69" y="0"/>
                </a:cubicBezTo>
                <a:cubicBezTo>
                  <a:pt x="89" y="0"/>
                  <a:pt x="104" y="7"/>
                  <a:pt x="116" y="20"/>
                </a:cubicBezTo>
                <a:cubicBezTo>
                  <a:pt x="128" y="33"/>
                  <a:pt x="134" y="50"/>
                  <a:pt x="134" y="71"/>
                </a:cubicBezTo>
                <a:lnTo>
                  <a:pt x="134" y="86"/>
                </a:lnTo>
                <a:lnTo>
                  <a:pt x="25" y="86"/>
                </a:lnTo>
                <a:cubicBezTo>
                  <a:pt x="25" y="104"/>
                  <a:pt x="30" y="118"/>
                  <a:pt x="39" y="129"/>
                </a:cubicBezTo>
                <a:cubicBezTo>
                  <a:pt x="47" y="138"/>
                  <a:pt x="60" y="143"/>
                  <a:pt x="76" y="143"/>
                </a:cubicBezTo>
                <a:cubicBezTo>
                  <a:pt x="93" y="143"/>
                  <a:pt x="110" y="140"/>
                  <a:pt x="127" y="133"/>
                </a:cubicBezTo>
                <a:lnTo>
                  <a:pt x="127" y="154"/>
                </a:lnTo>
                <a:cubicBezTo>
                  <a:pt x="119" y="157"/>
                  <a:pt x="111" y="160"/>
                  <a:pt x="102" y="162"/>
                </a:cubicBezTo>
                <a:cubicBezTo>
                  <a:pt x="95" y="163"/>
                  <a:pt x="86" y="164"/>
                  <a:pt x="75" y="164"/>
                </a:cubicBezTo>
                <a:moveTo>
                  <a:pt x="69" y="20"/>
                </a:moveTo>
                <a:cubicBezTo>
                  <a:pt x="56" y="20"/>
                  <a:pt x="46" y="24"/>
                  <a:pt x="38" y="32"/>
                </a:cubicBezTo>
                <a:cubicBezTo>
                  <a:pt x="31" y="41"/>
                  <a:pt x="27" y="52"/>
                  <a:pt x="25" y="67"/>
                </a:cubicBezTo>
                <a:lnTo>
                  <a:pt x="108" y="67"/>
                </a:lnTo>
                <a:cubicBezTo>
                  <a:pt x="108" y="52"/>
                  <a:pt x="104" y="40"/>
                  <a:pt x="97" y="32"/>
                </a:cubicBezTo>
                <a:cubicBezTo>
                  <a:pt x="91" y="24"/>
                  <a:pt x="81" y="20"/>
                  <a:pt x="69" y="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84" name=""/>
          <p:cNvSpPr/>
          <p:nvPr/>
        </p:nvSpPr>
        <p:spPr>
          <a:xfrm>
            <a:off x="2295000" y="3927960"/>
            <a:ext cx="0" cy="22176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5" name=""/>
          <p:cNvSpPr/>
          <p:nvPr/>
        </p:nvSpPr>
        <p:spPr>
          <a:xfrm>
            <a:off x="2273400" y="4138920"/>
            <a:ext cx="43560" cy="43560"/>
          </a:xfrm>
          <a:custGeom>
            <a:avLst/>
            <a:gdLst/>
            <a:ahLst/>
            <a:rect l="0" t="0" r="r" b="b"/>
            <a:pathLst>
              <a:path w="121" h="121">
                <a:moveTo>
                  <a:pt x="60" y="121"/>
                </a:moveTo>
                <a:lnTo>
                  <a:pt x="0" y="0"/>
                </a:lnTo>
                <a:lnTo>
                  <a:pt x="60" y="30"/>
                </a:lnTo>
                <a:lnTo>
                  <a:pt x="121" y="0"/>
                </a:lnTo>
                <a:lnTo>
                  <a:pt x="60" y="121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986" name=""/>
          <p:cNvSpPr/>
          <p:nvPr/>
        </p:nvSpPr>
        <p:spPr>
          <a:xfrm>
            <a:off x="1730880" y="5097600"/>
            <a:ext cx="6120" cy="2278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7" name=""/>
          <p:cNvSpPr/>
          <p:nvPr/>
        </p:nvSpPr>
        <p:spPr>
          <a:xfrm>
            <a:off x="1714320" y="5313960"/>
            <a:ext cx="43560" cy="44280"/>
          </a:xfrm>
          <a:custGeom>
            <a:avLst/>
            <a:gdLst/>
            <a:ahLst/>
            <a:rect l="0" t="0" r="r" b="b"/>
            <a:pathLst>
              <a:path w="121" h="123">
                <a:moveTo>
                  <a:pt x="63" y="123"/>
                </a:moveTo>
                <a:lnTo>
                  <a:pt x="0" y="3"/>
                </a:lnTo>
                <a:lnTo>
                  <a:pt x="61" y="31"/>
                </a:lnTo>
                <a:lnTo>
                  <a:pt x="121" y="0"/>
                </a:lnTo>
                <a:lnTo>
                  <a:pt x="63" y="123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988" name=""/>
          <p:cNvSpPr/>
          <p:nvPr/>
        </p:nvSpPr>
        <p:spPr>
          <a:xfrm flipH="1">
            <a:off x="1002600" y="5035320"/>
            <a:ext cx="530280" cy="30600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89" name=""/>
          <p:cNvSpPr/>
          <p:nvPr/>
        </p:nvSpPr>
        <p:spPr>
          <a:xfrm>
            <a:off x="974160" y="5316840"/>
            <a:ext cx="48960" cy="40680"/>
          </a:xfrm>
          <a:custGeom>
            <a:avLst/>
            <a:gdLst/>
            <a:ahLst/>
            <a:rect l="0" t="0" r="r" b="b"/>
            <a:pathLst>
              <a:path w="136" h="113">
                <a:moveTo>
                  <a:pt x="0" y="113"/>
                </a:moveTo>
                <a:lnTo>
                  <a:pt x="76" y="0"/>
                </a:lnTo>
                <a:lnTo>
                  <a:pt x="80" y="67"/>
                </a:lnTo>
                <a:lnTo>
                  <a:pt x="136" y="106"/>
                </a:lnTo>
                <a:lnTo>
                  <a:pt x="0" y="113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990" name=""/>
          <p:cNvSpPr/>
          <p:nvPr/>
        </p:nvSpPr>
        <p:spPr>
          <a:xfrm flipH="1">
            <a:off x="2051640" y="4419360"/>
            <a:ext cx="243720" cy="18396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1" name=""/>
          <p:cNvSpPr/>
          <p:nvPr/>
        </p:nvSpPr>
        <p:spPr>
          <a:xfrm>
            <a:off x="2025720" y="4578840"/>
            <a:ext cx="47880" cy="43920"/>
          </a:xfrm>
          <a:custGeom>
            <a:avLst/>
            <a:gdLst/>
            <a:ahLst/>
            <a:rect l="0" t="0" r="r" b="b"/>
            <a:pathLst>
              <a:path w="133" h="122">
                <a:moveTo>
                  <a:pt x="0" y="122"/>
                </a:moveTo>
                <a:lnTo>
                  <a:pt x="60" y="0"/>
                </a:lnTo>
                <a:lnTo>
                  <a:pt x="72" y="68"/>
                </a:lnTo>
                <a:lnTo>
                  <a:pt x="133" y="98"/>
                </a:lnTo>
                <a:lnTo>
                  <a:pt x="0" y="122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992" name=""/>
          <p:cNvSpPr/>
          <p:nvPr/>
        </p:nvSpPr>
        <p:spPr>
          <a:xfrm>
            <a:off x="2046960" y="5041440"/>
            <a:ext cx="468720" cy="29052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3" name=""/>
          <p:cNvSpPr/>
          <p:nvPr/>
        </p:nvSpPr>
        <p:spPr>
          <a:xfrm>
            <a:off x="2494800" y="5307480"/>
            <a:ext cx="48600" cy="41760"/>
          </a:xfrm>
          <a:custGeom>
            <a:avLst/>
            <a:gdLst/>
            <a:ahLst/>
            <a:rect l="0" t="0" r="r" b="b"/>
            <a:pathLst>
              <a:path w="135" h="116">
                <a:moveTo>
                  <a:pt x="135" y="116"/>
                </a:moveTo>
                <a:lnTo>
                  <a:pt x="0" y="104"/>
                </a:lnTo>
                <a:lnTo>
                  <a:pt x="57" y="68"/>
                </a:lnTo>
                <a:lnTo>
                  <a:pt x="63" y="0"/>
                </a:lnTo>
                <a:lnTo>
                  <a:pt x="135" y="116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994" name=""/>
          <p:cNvSpPr/>
          <p:nvPr/>
        </p:nvSpPr>
        <p:spPr>
          <a:xfrm>
            <a:off x="1303200" y="4419360"/>
            <a:ext cx="92520" cy="164880"/>
          </a:xfrm>
          <a:prstGeom prst="line">
            <a:avLst/>
          </a:prstGeom>
          <a:ln w="61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995" name=""/>
          <p:cNvSpPr/>
          <p:nvPr/>
        </p:nvSpPr>
        <p:spPr>
          <a:xfrm>
            <a:off x="1371240" y="4563720"/>
            <a:ext cx="40680" cy="48960"/>
          </a:xfrm>
          <a:custGeom>
            <a:avLst/>
            <a:gdLst/>
            <a:ahLst/>
            <a:rect l="0" t="0" r="r" b="b"/>
            <a:pathLst>
              <a:path w="113" h="136">
                <a:moveTo>
                  <a:pt x="113" y="136"/>
                </a:moveTo>
                <a:lnTo>
                  <a:pt x="0" y="59"/>
                </a:lnTo>
                <a:lnTo>
                  <a:pt x="68" y="56"/>
                </a:lnTo>
                <a:lnTo>
                  <a:pt x="106" y="0"/>
                </a:lnTo>
                <a:lnTo>
                  <a:pt x="113" y="136"/>
                </a:lnTo>
                <a:close/>
              </a:path>
            </a:pathLst>
          </a:custGeom>
          <a:solidFill>
            <a:srgbClr val="000000"/>
          </a:solidFill>
          <a:ln w="6120">
            <a:solidFill>
              <a:srgbClr val="000000"/>
            </a:solidFill>
            <a:miter/>
          </a:ln>
        </p:spPr>
      </p:sp>
      <p:sp>
        <p:nvSpPr>
          <p:cNvPr id="996" name=""/>
          <p:cNvSpPr/>
          <p:nvPr/>
        </p:nvSpPr>
        <p:spPr>
          <a:xfrm>
            <a:off x="807480" y="4170600"/>
            <a:ext cx="992160" cy="249120"/>
          </a:xfrm>
          <a:custGeom>
            <a:avLst/>
            <a:gdLst/>
            <a:ahLst/>
            <a:rect l="0" t="0" r="r" b="b"/>
            <a:pathLst>
              <a:path w="2756" h="692">
                <a:moveTo>
                  <a:pt x="0" y="0"/>
                </a:moveTo>
                <a:lnTo>
                  <a:pt x="2756" y="0"/>
                </a:lnTo>
                <a:lnTo>
                  <a:pt x="2756" y="692"/>
                </a:lnTo>
                <a:lnTo>
                  <a:pt x="0" y="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997" name=""/>
          <p:cNvSpPr/>
          <p:nvPr/>
        </p:nvSpPr>
        <p:spPr>
          <a:xfrm>
            <a:off x="807480" y="4170600"/>
            <a:ext cx="992160" cy="249120"/>
          </a:xfrm>
          <a:custGeom>
            <a:avLst/>
            <a:gdLst/>
            <a:ahLst/>
            <a:rect l="0" t="0" r="r" b="b"/>
            <a:pathLst>
              <a:path w="2756" h="692">
                <a:moveTo>
                  <a:pt x="0" y="0"/>
                </a:moveTo>
                <a:lnTo>
                  <a:pt x="2756" y="0"/>
                </a:lnTo>
                <a:lnTo>
                  <a:pt x="2756" y="692"/>
                </a:lnTo>
                <a:lnTo>
                  <a:pt x="0" y="692"/>
                </a:lnTo>
                <a:lnTo>
                  <a:pt x="0" y="0"/>
                </a:lnTo>
                <a:close/>
              </a:path>
            </a:pathLst>
          </a:custGeom>
          <a:noFill/>
          <a:ln w="6120">
            <a:solidFill>
              <a:srgbClr val="316be6"/>
            </a:solidFill>
            <a:miter/>
          </a:ln>
        </p:spPr>
      </p:sp>
      <p:sp>
        <p:nvSpPr>
          <p:cNvPr id="998" name=""/>
          <p:cNvSpPr/>
          <p:nvPr/>
        </p:nvSpPr>
        <p:spPr>
          <a:xfrm>
            <a:off x="943920" y="4262760"/>
            <a:ext cx="40680" cy="55080"/>
          </a:xfrm>
          <a:custGeom>
            <a:avLst/>
            <a:gdLst/>
            <a:ahLst/>
            <a:rect l="0" t="0" r="r" b="b"/>
            <a:pathLst>
              <a:path w="113" h="153">
                <a:moveTo>
                  <a:pt x="71" y="15"/>
                </a:moveTo>
                <a:cubicBezTo>
                  <a:pt x="55" y="15"/>
                  <a:pt x="42" y="21"/>
                  <a:pt x="33" y="32"/>
                </a:cubicBezTo>
                <a:cubicBezTo>
                  <a:pt x="23" y="42"/>
                  <a:pt x="18" y="57"/>
                  <a:pt x="18" y="76"/>
                </a:cubicBezTo>
                <a:cubicBezTo>
                  <a:pt x="18" y="96"/>
                  <a:pt x="23" y="111"/>
                  <a:pt x="32" y="122"/>
                </a:cubicBezTo>
                <a:cubicBezTo>
                  <a:pt x="41" y="133"/>
                  <a:pt x="54" y="138"/>
                  <a:pt x="71" y="138"/>
                </a:cubicBezTo>
                <a:cubicBezTo>
                  <a:pt x="81" y="138"/>
                  <a:pt x="93" y="136"/>
                  <a:pt x="107" y="132"/>
                </a:cubicBezTo>
                <a:lnTo>
                  <a:pt x="107" y="147"/>
                </a:lnTo>
                <a:cubicBezTo>
                  <a:pt x="96" y="151"/>
                  <a:pt x="83" y="153"/>
                  <a:pt x="68" y="153"/>
                </a:cubicBezTo>
                <a:cubicBezTo>
                  <a:pt x="46" y="153"/>
                  <a:pt x="30" y="146"/>
                  <a:pt x="18" y="133"/>
                </a:cubicBezTo>
                <a:cubicBezTo>
                  <a:pt x="6" y="120"/>
                  <a:pt x="0" y="101"/>
                  <a:pt x="0" y="76"/>
                </a:cubicBezTo>
                <a:cubicBezTo>
                  <a:pt x="0" y="61"/>
                  <a:pt x="3" y="47"/>
                  <a:pt x="9" y="36"/>
                </a:cubicBezTo>
                <a:cubicBezTo>
                  <a:pt x="14" y="24"/>
                  <a:pt x="23" y="15"/>
                  <a:pt x="33" y="9"/>
                </a:cubicBezTo>
                <a:cubicBezTo>
                  <a:pt x="44" y="3"/>
                  <a:pt x="57" y="0"/>
                  <a:pt x="71" y="0"/>
                </a:cubicBezTo>
                <a:cubicBezTo>
                  <a:pt x="87" y="0"/>
                  <a:pt x="101" y="3"/>
                  <a:pt x="113" y="8"/>
                </a:cubicBezTo>
                <a:lnTo>
                  <a:pt x="105" y="23"/>
                </a:lnTo>
                <a:cubicBezTo>
                  <a:pt x="93" y="18"/>
                  <a:pt x="82" y="15"/>
                  <a:pt x="71" y="1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999" name=""/>
          <p:cNvSpPr/>
          <p:nvPr/>
        </p:nvSpPr>
        <p:spPr>
          <a:xfrm>
            <a:off x="992880" y="4260240"/>
            <a:ext cx="6120" cy="56880"/>
          </a:xfrm>
          <a:custGeom>
            <a:avLst/>
            <a:gdLst/>
            <a:ahLst/>
            <a:rect l="0" t="0" r="r" b="b"/>
            <a:pathLst>
              <a:path w="17" h="158">
                <a:moveTo>
                  <a:pt x="0" y="0"/>
                </a:moveTo>
                <a:lnTo>
                  <a:pt x="17" y="0"/>
                </a:lnTo>
                <a:lnTo>
                  <a:pt x="17" y="158"/>
                </a:lnTo>
                <a:lnTo>
                  <a:pt x="0" y="1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00" name=""/>
          <p:cNvSpPr/>
          <p:nvPr/>
        </p:nvSpPr>
        <p:spPr>
          <a:xfrm>
            <a:off x="1010880" y="4262040"/>
            <a:ext cx="7560" cy="55080"/>
          </a:xfrm>
          <a:custGeom>
            <a:avLst/>
            <a:gdLst/>
            <a:ahLst/>
            <a:rect l="0" t="0" r="r" b="b"/>
            <a:pathLst>
              <a:path w="21" h="153">
                <a:moveTo>
                  <a:pt x="20" y="153"/>
                </a:moveTo>
                <a:lnTo>
                  <a:pt x="2" y="153"/>
                </a:lnTo>
                <a:lnTo>
                  <a:pt x="2" y="41"/>
                </a:lnTo>
                <a:lnTo>
                  <a:pt x="20" y="41"/>
                </a:lnTo>
                <a:lnTo>
                  <a:pt x="20" y="153"/>
                </a:lnTo>
                <a:moveTo>
                  <a:pt x="0" y="11"/>
                </a:moveTo>
                <a:cubicBezTo>
                  <a:pt x="0" y="7"/>
                  <a:pt x="1" y="4"/>
                  <a:pt x="3" y="3"/>
                </a:cubicBezTo>
                <a:cubicBezTo>
                  <a:pt x="5" y="1"/>
                  <a:pt x="8" y="0"/>
                  <a:pt x="10" y="0"/>
                </a:cubicBezTo>
                <a:cubicBezTo>
                  <a:pt x="13" y="0"/>
                  <a:pt x="16" y="1"/>
                  <a:pt x="18" y="3"/>
                </a:cubicBezTo>
                <a:cubicBezTo>
                  <a:pt x="20" y="4"/>
                  <a:pt x="21" y="7"/>
                  <a:pt x="21" y="11"/>
                </a:cubicBezTo>
                <a:cubicBezTo>
                  <a:pt x="21" y="15"/>
                  <a:pt x="20" y="18"/>
                  <a:pt x="18" y="20"/>
                </a:cubicBezTo>
                <a:cubicBezTo>
                  <a:pt x="16" y="21"/>
                  <a:pt x="13" y="22"/>
                  <a:pt x="10" y="22"/>
                </a:cubicBezTo>
                <a:cubicBezTo>
                  <a:pt x="8" y="22"/>
                  <a:pt x="5" y="21"/>
                  <a:pt x="3" y="20"/>
                </a:cubicBezTo>
                <a:cubicBezTo>
                  <a:pt x="1" y="18"/>
                  <a:pt x="0" y="15"/>
                  <a:pt x="0" y="1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01" name=""/>
          <p:cNvSpPr/>
          <p:nvPr/>
        </p:nvSpPr>
        <p:spPr>
          <a:xfrm>
            <a:off x="1028160" y="4276080"/>
            <a:ext cx="33840" cy="41760"/>
          </a:xfrm>
          <a:custGeom>
            <a:avLst/>
            <a:gdLst/>
            <a:ahLst/>
            <a:rect l="0" t="0" r="r" b="b"/>
            <a:pathLst>
              <a:path w="94" h="116">
                <a:moveTo>
                  <a:pt x="53" y="116"/>
                </a:moveTo>
                <a:cubicBezTo>
                  <a:pt x="36" y="116"/>
                  <a:pt x="24" y="111"/>
                  <a:pt x="14" y="101"/>
                </a:cubicBezTo>
                <a:cubicBezTo>
                  <a:pt x="5" y="91"/>
                  <a:pt x="0" y="77"/>
                  <a:pt x="0" y="59"/>
                </a:cubicBezTo>
                <a:cubicBezTo>
                  <a:pt x="0" y="42"/>
                  <a:pt x="4" y="27"/>
                  <a:pt x="13" y="16"/>
                </a:cubicBezTo>
                <a:cubicBezTo>
                  <a:pt x="22" y="5"/>
                  <a:pt x="34" y="0"/>
                  <a:pt x="49" y="0"/>
                </a:cubicBezTo>
                <a:cubicBezTo>
                  <a:pt x="62" y="0"/>
                  <a:pt x="73" y="5"/>
                  <a:pt x="82" y="14"/>
                </a:cubicBezTo>
                <a:cubicBezTo>
                  <a:pt x="90" y="23"/>
                  <a:pt x="94" y="36"/>
                  <a:pt x="94" y="51"/>
                </a:cubicBezTo>
                <a:lnTo>
                  <a:pt x="94" y="62"/>
                </a:lnTo>
                <a:lnTo>
                  <a:pt x="17" y="62"/>
                </a:lnTo>
                <a:cubicBezTo>
                  <a:pt x="18" y="75"/>
                  <a:pt x="21" y="85"/>
                  <a:pt x="27" y="91"/>
                </a:cubicBezTo>
                <a:cubicBezTo>
                  <a:pt x="33" y="98"/>
                  <a:pt x="42" y="101"/>
                  <a:pt x="53" y="101"/>
                </a:cubicBezTo>
                <a:cubicBezTo>
                  <a:pt x="65" y="101"/>
                  <a:pt x="78" y="99"/>
                  <a:pt x="90" y="94"/>
                </a:cubicBezTo>
                <a:lnTo>
                  <a:pt x="90" y="109"/>
                </a:lnTo>
                <a:cubicBezTo>
                  <a:pt x="84" y="111"/>
                  <a:pt x="78" y="113"/>
                  <a:pt x="72" y="114"/>
                </a:cubicBezTo>
                <a:cubicBezTo>
                  <a:pt x="67" y="116"/>
                  <a:pt x="60" y="116"/>
                  <a:pt x="53" y="116"/>
                </a:cubicBezTo>
                <a:moveTo>
                  <a:pt x="48" y="14"/>
                </a:moveTo>
                <a:cubicBezTo>
                  <a:pt x="39" y="14"/>
                  <a:pt x="32" y="17"/>
                  <a:pt x="27" y="23"/>
                </a:cubicBezTo>
                <a:cubicBezTo>
                  <a:pt x="22" y="30"/>
                  <a:pt x="19" y="38"/>
                  <a:pt x="18" y="48"/>
                </a:cubicBezTo>
                <a:lnTo>
                  <a:pt x="77" y="48"/>
                </a:lnTo>
                <a:cubicBezTo>
                  <a:pt x="77" y="37"/>
                  <a:pt x="73" y="29"/>
                  <a:pt x="68" y="23"/>
                </a:cubicBezTo>
                <a:cubicBezTo>
                  <a:pt x="64" y="17"/>
                  <a:pt x="57" y="14"/>
                  <a:pt x="48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02" name=""/>
          <p:cNvSpPr/>
          <p:nvPr/>
        </p:nvSpPr>
        <p:spPr>
          <a:xfrm>
            <a:off x="1072080" y="4276080"/>
            <a:ext cx="33480" cy="41040"/>
          </a:xfrm>
          <a:custGeom>
            <a:avLst/>
            <a:gdLst/>
            <a:ahLst/>
            <a:rect l="0" t="0" r="r" b="b"/>
            <a:pathLst>
              <a:path w="93" h="114">
                <a:moveTo>
                  <a:pt x="77" y="114"/>
                </a:moveTo>
                <a:lnTo>
                  <a:pt x="77" y="41"/>
                </a:lnTo>
                <a:cubicBezTo>
                  <a:pt x="77" y="32"/>
                  <a:pt x="75" y="25"/>
                  <a:pt x="71" y="21"/>
                </a:cubicBezTo>
                <a:cubicBezTo>
                  <a:pt x="66" y="17"/>
                  <a:pt x="60" y="14"/>
                  <a:pt x="51" y="14"/>
                </a:cubicBezTo>
                <a:cubicBezTo>
                  <a:pt x="40" y="14"/>
                  <a:pt x="31" y="17"/>
                  <a:pt x="26" y="24"/>
                </a:cubicBezTo>
                <a:cubicBezTo>
                  <a:pt x="20" y="30"/>
                  <a:pt x="18" y="40"/>
                  <a:pt x="18" y="56"/>
                </a:cubicBezTo>
                <a:lnTo>
                  <a:pt x="18" y="114"/>
                </a:lnTo>
                <a:lnTo>
                  <a:pt x="0" y="114"/>
                </a:lnTo>
                <a:lnTo>
                  <a:pt x="0" y="2"/>
                </a:lnTo>
                <a:lnTo>
                  <a:pt x="15" y="2"/>
                </a:lnTo>
                <a:lnTo>
                  <a:pt x="17" y="17"/>
                </a:lnTo>
                <a:lnTo>
                  <a:pt x="18" y="17"/>
                </a:lnTo>
                <a:cubicBezTo>
                  <a:pt x="22" y="12"/>
                  <a:pt x="26" y="8"/>
                  <a:pt x="33" y="5"/>
                </a:cubicBezTo>
                <a:cubicBezTo>
                  <a:pt x="39" y="2"/>
                  <a:pt x="46" y="0"/>
                  <a:pt x="53" y="0"/>
                </a:cubicBezTo>
                <a:cubicBezTo>
                  <a:pt x="67" y="0"/>
                  <a:pt x="77" y="3"/>
                  <a:pt x="83" y="10"/>
                </a:cubicBezTo>
                <a:cubicBezTo>
                  <a:pt x="90" y="16"/>
                  <a:pt x="93" y="27"/>
                  <a:pt x="93" y="41"/>
                </a:cubicBezTo>
                <a:lnTo>
                  <a:pt x="93" y="114"/>
                </a:lnTo>
                <a:lnTo>
                  <a:pt x="77" y="11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03" name=""/>
          <p:cNvSpPr/>
          <p:nvPr/>
        </p:nvSpPr>
        <p:spPr>
          <a:xfrm>
            <a:off x="1112400" y="4267440"/>
            <a:ext cx="24120" cy="50400"/>
          </a:xfrm>
          <a:custGeom>
            <a:avLst/>
            <a:gdLst/>
            <a:ahLst/>
            <a:rect l="0" t="0" r="r" b="b"/>
            <a:pathLst>
              <a:path w="67" h="140">
                <a:moveTo>
                  <a:pt x="51" y="126"/>
                </a:moveTo>
                <a:cubicBezTo>
                  <a:pt x="54" y="126"/>
                  <a:pt x="56" y="126"/>
                  <a:pt x="59" y="126"/>
                </a:cubicBezTo>
                <a:cubicBezTo>
                  <a:pt x="62" y="125"/>
                  <a:pt x="65" y="125"/>
                  <a:pt x="67" y="124"/>
                </a:cubicBezTo>
                <a:lnTo>
                  <a:pt x="67" y="137"/>
                </a:lnTo>
                <a:cubicBezTo>
                  <a:pt x="65" y="138"/>
                  <a:pt x="61" y="139"/>
                  <a:pt x="58" y="139"/>
                </a:cubicBezTo>
                <a:cubicBezTo>
                  <a:pt x="54" y="140"/>
                  <a:pt x="51" y="140"/>
                  <a:pt x="48" y="140"/>
                </a:cubicBezTo>
                <a:cubicBezTo>
                  <a:pt x="27" y="140"/>
                  <a:pt x="16" y="129"/>
                  <a:pt x="16" y="106"/>
                </a:cubicBezTo>
                <a:lnTo>
                  <a:pt x="16" y="39"/>
                </a:lnTo>
                <a:lnTo>
                  <a:pt x="0" y="39"/>
                </a:lnTo>
                <a:lnTo>
                  <a:pt x="0" y="31"/>
                </a:lnTo>
                <a:lnTo>
                  <a:pt x="16" y="24"/>
                </a:lnTo>
                <a:lnTo>
                  <a:pt x="23" y="0"/>
                </a:lnTo>
                <a:lnTo>
                  <a:pt x="33" y="0"/>
                </a:lnTo>
                <a:lnTo>
                  <a:pt x="33" y="26"/>
                </a:lnTo>
                <a:lnTo>
                  <a:pt x="66" y="26"/>
                </a:lnTo>
                <a:lnTo>
                  <a:pt x="66" y="39"/>
                </a:lnTo>
                <a:lnTo>
                  <a:pt x="33" y="39"/>
                </a:lnTo>
                <a:lnTo>
                  <a:pt x="33" y="105"/>
                </a:lnTo>
                <a:cubicBezTo>
                  <a:pt x="33" y="112"/>
                  <a:pt x="34" y="117"/>
                  <a:pt x="38" y="121"/>
                </a:cubicBezTo>
                <a:cubicBezTo>
                  <a:pt x="41" y="124"/>
                  <a:pt x="45" y="126"/>
                  <a:pt x="51" y="12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04" name=""/>
          <p:cNvSpPr/>
          <p:nvPr/>
        </p:nvSpPr>
        <p:spPr>
          <a:xfrm>
            <a:off x="1164240" y="4263480"/>
            <a:ext cx="34200" cy="53640"/>
          </a:xfrm>
          <a:custGeom>
            <a:avLst/>
            <a:gdLst/>
            <a:ahLst/>
            <a:rect l="0" t="0" r="r" b="b"/>
            <a:pathLst>
              <a:path w="95" h="149">
                <a:moveTo>
                  <a:pt x="95" y="43"/>
                </a:moveTo>
                <a:cubicBezTo>
                  <a:pt x="95" y="58"/>
                  <a:pt x="89" y="70"/>
                  <a:pt x="79" y="79"/>
                </a:cubicBezTo>
                <a:cubicBezTo>
                  <a:pt x="69" y="87"/>
                  <a:pt x="53" y="91"/>
                  <a:pt x="34" y="91"/>
                </a:cubicBezTo>
                <a:lnTo>
                  <a:pt x="17" y="91"/>
                </a:lnTo>
                <a:lnTo>
                  <a:pt x="17" y="149"/>
                </a:lnTo>
                <a:lnTo>
                  <a:pt x="0" y="149"/>
                </a:lnTo>
                <a:lnTo>
                  <a:pt x="0" y="0"/>
                </a:lnTo>
                <a:lnTo>
                  <a:pt x="38" y="0"/>
                </a:lnTo>
                <a:cubicBezTo>
                  <a:pt x="76" y="0"/>
                  <a:pt x="95" y="14"/>
                  <a:pt x="95" y="43"/>
                </a:cubicBezTo>
                <a:moveTo>
                  <a:pt x="17" y="76"/>
                </a:moveTo>
                <a:lnTo>
                  <a:pt x="33" y="76"/>
                </a:lnTo>
                <a:cubicBezTo>
                  <a:pt x="48" y="76"/>
                  <a:pt x="59" y="74"/>
                  <a:pt x="66" y="68"/>
                </a:cubicBezTo>
                <a:cubicBezTo>
                  <a:pt x="73" y="63"/>
                  <a:pt x="77" y="55"/>
                  <a:pt x="77" y="44"/>
                </a:cubicBezTo>
                <a:cubicBezTo>
                  <a:pt x="77" y="34"/>
                  <a:pt x="74" y="27"/>
                  <a:pt x="66" y="22"/>
                </a:cubicBezTo>
                <a:cubicBezTo>
                  <a:pt x="60" y="17"/>
                  <a:pt x="50" y="15"/>
                  <a:pt x="36" y="15"/>
                </a:cubicBezTo>
                <a:lnTo>
                  <a:pt x="17" y="15"/>
                </a:lnTo>
                <a:lnTo>
                  <a:pt x="17" y="7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05" name=""/>
          <p:cNvSpPr/>
          <p:nvPr/>
        </p:nvSpPr>
        <p:spPr>
          <a:xfrm>
            <a:off x="1206000" y="4276080"/>
            <a:ext cx="36720" cy="41760"/>
          </a:xfrm>
          <a:custGeom>
            <a:avLst/>
            <a:gdLst/>
            <a:ahLst/>
            <a:rect l="0" t="0" r="r" b="b"/>
            <a:pathLst>
              <a:path w="102" h="116">
                <a:moveTo>
                  <a:pt x="102" y="58"/>
                </a:moveTo>
                <a:cubicBezTo>
                  <a:pt x="102" y="77"/>
                  <a:pt x="98" y="91"/>
                  <a:pt x="89" y="101"/>
                </a:cubicBezTo>
                <a:cubicBezTo>
                  <a:pt x="80" y="111"/>
                  <a:pt x="67" y="116"/>
                  <a:pt x="51" y="116"/>
                </a:cubicBezTo>
                <a:cubicBezTo>
                  <a:pt x="41" y="116"/>
                  <a:pt x="31" y="114"/>
                  <a:pt x="24" y="109"/>
                </a:cubicBezTo>
                <a:cubicBezTo>
                  <a:pt x="16" y="104"/>
                  <a:pt x="10" y="98"/>
                  <a:pt x="6" y="89"/>
                </a:cubicBezTo>
                <a:cubicBezTo>
                  <a:pt x="2" y="80"/>
                  <a:pt x="0" y="70"/>
                  <a:pt x="0" y="58"/>
                </a:cubicBezTo>
                <a:cubicBezTo>
                  <a:pt x="0" y="40"/>
                  <a:pt x="4" y="26"/>
                  <a:pt x="13" y="15"/>
                </a:cubicBezTo>
                <a:cubicBezTo>
                  <a:pt x="22" y="5"/>
                  <a:pt x="36" y="0"/>
                  <a:pt x="52" y="0"/>
                </a:cubicBezTo>
                <a:cubicBezTo>
                  <a:pt x="67" y="0"/>
                  <a:pt x="79" y="5"/>
                  <a:pt x="89" y="16"/>
                </a:cubicBezTo>
                <a:cubicBezTo>
                  <a:pt x="98" y="27"/>
                  <a:pt x="102" y="41"/>
                  <a:pt x="102" y="58"/>
                </a:cubicBezTo>
                <a:moveTo>
                  <a:pt x="17" y="58"/>
                </a:moveTo>
                <a:cubicBezTo>
                  <a:pt x="17" y="73"/>
                  <a:pt x="20" y="83"/>
                  <a:pt x="26" y="91"/>
                </a:cubicBezTo>
                <a:cubicBezTo>
                  <a:pt x="31" y="98"/>
                  <a:pt x="40" y="102"/>
                  <a:pt x="51" y="102"/>
                </a:cubicBezTo>
                <a:cubicBezTo>
                  <a:pt x="62" y="102"/>
                  <a:pt x="71" y="98"/>
                  <a:pt x="76" y="91"/>
                </a:cubicBezTo>
                <a:cubicBezTo>
                  <a:pt x="82" y="84"/>
                  <a:pt x="85" y="73"/>
                  <a:pt x="85" y="58"/>
                </a:cubicBezTo>
                <a:cubicBezTo>
                  <a:pt x="85" y="44"/>
                  <a:pt x="82" y="34"/>
                  <a:pt x="76" y="26"/>
                </a:cubicBezTo>
                <a:cubicBezTo>
                  <a:pt x="71" y="18"/>
                  <a:pt x="62" y="14"/>
                  <a:pt x="51" y="14"/>
                </a:cubicBezTo>
                <a:cubicBezTo>
                  <a:pt x="40" y="14"/>
                  <a:pt x="31" y="18"/>
                  <a:pt x="25" y="26"/>
                </a:cubicBezTo>
                <a:cubicBezTo>
                  <a:pt x="20" y="33"/>
                  <a:pt x="17" y="44"/>
                  <a:pt x="17" y="5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06" name=""/>
          <p:cNvSpPr/>
          <p:nvPr/>
        </p:nvSpPr>
        <p:spPr>
          <a:xfrm>
            <a:off x="1250640" y="4260240"/>
            <a:ext cx="35640" cy="57600"/>
          </a:xfrm>
          <a:custGeom>
            <a:avLst/>
            <a:gdLst/>
            <a:ahLst/>
            <a:rect l="0" t="0" r="r" b="b"/>
            <a:pathLst>
              <a:path w="99" h="160">
                <a:moveTo>
                  <a:pt x="83" y="143"/>
                </a:moveTo>
                <a:lnTo>
                  <a:pt x="82" y="143"/>
                </a:lnTo>
                <a:cubicBezTo>
                  <a:pt x="74" y="154"/>
                  <a:pt x="62" y="160"/>
                  <a:pt x="46" y="160"/>
                </a:cubicBezTo>
                <a:cubicBezTo>
                  <a:pt x="32" y="160"/>
                  <a:pt x="21" y="155"/>
                  <a:pt x="12" y="145"/>
                </a:cubicBezTo>
                <a:cubicBezTo>
                  <a:pt x="4" y="135"/>
                  <a:pt x="0" y="121"/>
                  <a:pt x="0" y="103"/>
                </a:cubicBezTo>
                <a:cubicBezTo>
                  <a:pt x="0" y="85"/>
                  <a:pt x="5" y="70"/>
                  <a:pt x="13" y="60"/>
                </a:cubicBezTo>
                <a:cubicBezTo>
                  <a:pt x="21" y="50"/>
                  <a:pt x="32" y="45"/>
                  <a:pt x="46" y="45"/>
                </a:cubicBezTo>
                <a:cubicBezTo>
                  <a:pt x="61" y="45"/>
                  <a:pt x="74" y="51"/>
                  <a:pt x="82" y="61"/>
                </a:cubicBezTo>
                <a:lnTo>
                  <a:pt x="83" y="61"/>
                </a:lnTo>
                <a:lnTo>
                  <a:pt x="82" y="53"/>
                </a:lnTo>
                <a:lnTo>
                  <a:pt x="82" y="46"/>
                </a:lnTo>
                <a:lnTo>
                  <a:pt x="82" y="0"/>
                </a:lnTo>
                <a:lnTo>
                  <a:pt x="99" y="0"/>
                </a:lnTo>
                <a:lnTo>
                  <a:pt x="99" y="158"/>
                </a:lnTo>
                <a:lnTo>
                  <a:pt x="85" y="158"/>
                </a:lnTo>
                <a:lnTo>
                  <a:pt x="83" y="143"/>
                </a:lnTo>
                <a:moveTo>
                  <a:pt x="48" y="146"/>
                </a:moveTo>
                <a:cubicBezTo>
                  <a:pt x="60" y="146"/>
                  <a:pt x="69" y="143"/>
                  <a:pt x="74" y="137"/>
                </a:cubicBezTo>
                <a:cubicBezTo>
                  <a:pt x="79" y="130"/>
                  <a:pt x="82" y="120"/>
                  <a:pt x="82" y="106"/>
                </a:cubicBezTo>
                <a:lnTo>
                  <a:pt x="82" y="103"/>
                </a:lnTo>
                <a:cubicBezTo>
                  <a:pt x="82" y="87"/>
                  <a:pt x="79" y="76"/>
                  <a:pt x="74" y="69"/>
                </a:cubicBezTo>
                <a:cubicBezTo>
                  <a:pt x="69" y="63"/>
                  <a:pt x="60" y="59"/>
                  <a:pt x="48" y="59"/>
                </a:cubicBezTo>
                <a:cubicBezTo>
                  <a:pt x="38" y="59"/>
                  <a:pt x="31" y="63"/>
                  <a:pt x="26" y="71"/>
                </a:cubicBezTo>
                <a:cubicBezTo>
                  <a:pt x="20" y="78"/>
                  <a:pt x="18" y="89"/>
                  <a:pt x="18" y="103"/>
                </a:cubicBezTo>
                <a:cubicBezTo>
                  <a:pt x="18" y="117"/>
                  <a:pt x="20" y="128"/>
                  <a:pt x="26" y="135"/>
                </a:cubicBezTo>
                <a:cubicBezTo>
                  <a:pt x="31" y="142"/>
                  <a:pt x="38" y="146"/>
                  <a:pt x="48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07" name=""/>
          <p:cNvSpPr/>
          <p:nvPr/>
        </p:nvSpPr>
        <p:spPr>
          <a:xfrm>
            <a:off x="1314360" y="4263480"/>
            <a:ext cx="17280" cy="65520"/>
          </a:xfrm>
          <a:custGeom>
            <a:avLst/>
            <a:gdLst/>
            <a:ahLst/>
            <a:rect l="0" t="0" r="r" b="b"/>
            <a:pathLst>
              <a:path w="48" h="182">
                <a:moveTo>
                  <a:pt x="0" y="91"/>
                </a:moveTo>
                <a:cubicBezTo>
                  <a:pt x="0" y="73"/>
                  <a:pt x="3" y="57"/>
                  <a:pt x="9" y="41"/>
                </a:cubicBezTo>
                <a:cubicBezTo>
                  <a:pt x="14" y="25"/>
                  <a:pt x="22" y="12"/>
                  <a:pt x="32" y="0"/>
                </a:cubicBezTo>
                <a:lnTo>
                  <a:pt x="48" y="0"/>
                </a:lnTo>
                <a:cubicBezTo>
                  <a:pt x="38" y="13"/>
                  <a:pt x="31" y="27"/>
                  <a:pt x="26" y="43"/>
                </a:cubicBezTo>
                <a:cubicBezTo>
                  <a:pt x="21" y="59"/>
                  <a:pt x="19" y="75"/>
                  <a:pt x="19" y="91"/>
                </a:cubicBezTo>
                <a:cubicBezTo>
                  <a:pt x="19" y="107"/>
                  <a:pt x="21" y="123"/>
                  <a:pt x="26" y="140"/>
                </a:cubicBezTo>
                <a:cubicBezTo>
                  <a:pt x="31" y="155"/>
                  <a:pt x="39" y="169"/>
                  <a:pt x="48" y="182"/>
                </a:cubicBezTo>
                <a:lnTo>
                  <a:pt x="32" y="182"/>
                </a:lnTo>
                <a:cubicBezTo>
                  <a:pt x="22" y="170"/>
                  <a:pt x="14" y="157"/>
                  <a:pt x="9" y="142"/>
                </a:cubicBezTo>
                <a:cubicBezTo>
                  <a:pt x="3" y="125"/>
                  <a:pt x="0" y="109"/>
                  <a:pt x="0" y="9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08" name=""/>
          <p:cNvSpPr/>
          <p:nvPr/>
        </p:nvSpPr>
        <p:spPr>
          <a:xfrm>
            <a:off x="1334520" y="4259520"/>
            <a:ext cx="27720" cy="57600"/>
          </a:xfrm>
          <a:custGeom>
            <a:avLst/>
            <a:gdLst/>
            <a:ahLst/>
            <a:rect l="0" t="0" r="r" b="b"/>
            <a:pathLst>
              <a:path w="77" h="160">
                <a:moveTo>
                  <a:pt x="66" y="61"/>
                </a:moveTo>
                <a:lnTo>
                  <a:pt x="38" y="61"/>
                </a:lnTo>
                <a:lnTo>
                  <a:pt x="38" y="160"/>
                </a:lnTo>
                <a:lnTo>
                  <a:pt x="21" y="160"/>
                </a:lnTo>
                <a:lnTo>
                  <a:pt x="21" y="61"/>
                </a:lnTo>
                <a:lnTo>
                  <a:pt x="0" y="61"/>
                </a:lnTo>
                <a:lnTo>
                  <a:pt x="0" y="54"/>
                </a:lnTo>
                <a:lnTo>
                  <a:pt x="21" y="47"/>
                </a:lnTo>
                <a:lnTo>
                  <a:pt x="21" y="41"/>
                </a:lnTo>
                <a:cubicBezTo>
                  <a:pt x="21" y="14"/>
                  <a:pt x="33" y="0"/>
                  <a:pt x="57" y="0"/>
                </a:cubicBezTo>
                <a:cubicBezTo>
                  <a:pt x="62" y="0"/>
                  <a:pt x="69" y="2"/>
                  <a:pt x="77" y="4"/>
                </a:cubicBezTo>
                <a:lnTo>
                  <a:pt x="73" y="17"/>
                </a:lnTo>
                <a:cubicBezTo>
                  <a:pt x="66" y="15"/>
                  <a:pt x="61" y="14"/>
                  <a:pt x="56" y="14"/>
                </a:cubicBezTo>
                <a:cubicBezTo>
                  <a:pt x="50" y="14"/>
                  <a:pt x="45" y="16"/>
                  <a:pt x="42" y="21"/>
                </a:cubicBezTo>
                <a:cubicBezTo>
                  <a:pt x="39" y="25"/>
                  <a:pt x="38" y="32"/>
                  <a:pt x="38" y="41"/>
                </a:cubicBezTo>
                <a:lnTo>
                  <a:pt x="38" y="48"/>
                </a:lnTo>
                <a:lnTo>
                  <a:pt x="66" y="48"/>
                </a:lnTo>
                <a:lnTo>
                  <a:pt x="66" y="6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09" name=""/>
          <p:cNvSpPr/>
          <p:nvPr/>
        </p:nvSpPr>
        <p:spPr>
          <a:xfrm>
            <a:off x="1365120" y="4276080"/>
            <a:ext cx="23400" cy="41040"/>
          </a:xfrm>
          <a:custGeom>
            <a:avLst/>
            <a:gdLst/>
            <a:ahLst/>
            <a:rect l="0" t="0" r="r" b="b"/>
            <a:pathLst>
              <a:path w="65" h="114">
                <a:moveTo>
                  <a:pt x="52" y="0"/>
                </a:moveTo>
                <a:cubicBezTo>
                  <a:pt x="56" y="0"/>
                  <a:pt x="61" y="0"/>
                  <a:pt x="65" y="1"/>
                </a:cubicBezTo>
                <a:lnTo>
                  <a:pt x="62" y="17"/>
                </a:lnTo>
                <a:cubicBezTo>
                  <a:pt x="58" y="16"/>
                  <a:pt x="54" y="15"/>
                  <a:pt x="50" y="15"/>
                </a:cubicBezTo>
                <a:cubicBezTo>
                  <a:pt x="41" y="15"/>
                  <a:pt x="34" y="19"/>
                  <a:pt x="27" y="26"/>
                </a:cubicBezTo>
                <a:cubicBezTo>
                  <a:pt x="21" y="34"/>
                  <a:pt x="17" y="43"/>
                  <a:pt x="17" y="55"/>
                </a:cubicBezTo>
                <a:lnTo>
                  <a:pt x="17" y="114"/>
                </a:lnTo>
                <a:lnTo>
                  <a:pt x="0" y="114"/>
                </a:lnTo>
                <a:lnTo>
                  <a:pt x="0" y="2"/>
                </a:lnTo>
                <a:lnTo>
                  <a:pt x="14" y="2"/>
                </a:lnTo>
                <a:lnTo>
                  <a:pt x="16" y="23"/>
                </a:lnTo>
                <a:lnTo>
                  <a:pt x="17" y="23"/>
                </a:lnTo>
                <a:cubicBezTo>
                  <a:pt x="22" y="15"/>
                  <a:pt x="27" y="10"/>
                  <a:pt x="32" y="6"/>
                </a:cubicBezTo>
                <a:cubicBezTo>
                  <a:pt x="38" y="2"/>
                  <a:pt x="45" y="0"/>
                  <a:pt x="52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10" name=""/>
          <p:cNvSpPr/>
          <p:nvPr/>
        </p:nvSpPr>
        <p:spPr>
          <a:xfrm>
            <a:off x="1393200" y="4276080"/>
            <a:ext cx="37080" cy="41760"/>
          </a:xfrm>
          <a:custGeom>
            <a:avLst/>
            <a:gdLst/>
            <a:ahLst/>
            <a:rect l="0" t="0" r="r" b="b"/>
            <a:pathLst>
              <a:path w="103" h="116">
                <a:moveTo>
                  <a:pt x="103" y="58"/>
                </a:moveTo>
                <a:cubicBezTo>
                  <a:pt x="103" y="77"/>
                  <a:pt x="98" y="91"/>
                  <a:pt x="89" y="101"/>
                </a:cubicBezTo>
                <a:cubicBezTo>
                  <a:pt x="80" y="111"/>
                  <a:pt x="68" y="116"/>
                  <a:pt x="52" y="116"/>
                </a:cubicBezTo>
                <a:cubicBezTo>
                  <a:pt x="42" y="116"/>
                  <a:pt x="33" y="114"/>
                  <a:pt x="25" y="109"/>
                </a:cubicBezTo>
                <a:cubicBezTo>
                  <a:pt x="17" y="104"/>
                  <a:pt x="11" y="98"/>
                  <a:pt x="7" y="89"/>
                </a:cubicBezTo>
                <a:cubicBezTo>
                  <a:pt x="2" y="80"/>
                  <a:pt x="0" y="70"/>
                  <a:pt x="0" y="58"/>
                </a:cubicBezTo>
                <a:cubicBezTo>
                  <a:pt x="0" y="40"/>
                  <a:pt x="5" y="26"/>
                  <a:pt x="14" y="15"/>
                </a:cubicBezTo>
                <a:cubicBezTo>
                  <a:pt x="24" y="5"/>
                  <a:pt x="36" y="0"/>
                  <a:pt x="52" y="0"/>
                </a:cubicBezTo>
                <a:cubicBezTo>
                  <a:pt x="68" y="0"/>
                  <a:pt x="80" y="5"/>
                  <a:pt x="89" y="16"/>
                </a:cubicBezTo>
                <a:cubicBezTo>
                  <a:pt x="98" y="27"/>
                  <a:pt x="103" y="41"/>
                  <a:pt x="103" y="58"/>
                </a:cubicBezTo>
                <a:moveTo>
                  <a:pt x="18" y="58"/>
                </a:moveTo>
                <a:cubicBezTo>
                  <a:pt x="18" y="73"/>
                  <a:pt x="21" y="83"/>
                  <a:pt x="27" y="91"/>
                </a:cubicBezTo>
                <a:cubicBezTo>
                  <a:pt x="33" y="98"/>
                  <a:pt x="41" y="102"/>
                  <a:pt x="52" y="102"/>
                </a:cubicBezTo>
                <a:cubicBezTo>
                  <a:pt x="63" y="102"/>
                  <a:pt x="71" y="98"/>
                  <a:pt x="77" y="91"/>
                </a:cubicBezTo>
                <a:cubicBezTo>
                  <a:pt x="83" y="84"/>
                  <a:pt x="85" y="73"/>
                  <a:pt x="85" y="58"/>
                </a:cubicBezTo>
                <a:cubicBezTo>
                  <a:pt x="85" y="44"/>
                  <a:pt x="83" y="34"/>
                  <a:pt x="77" y="26"/>
                </a:cubicBezTo>
                <a:cubicBezTo>
                  <a:pt x="71" y="18"/>
                  <a:pt x="63" y="14"/>
                  <a:pt x="52" y="14"/>
                </a:cubicBezTo>
                <a:cubicBezTo>
                  <a:pt x="41" y="14"/>
                  <a:pt x="33" y="18"/>
                  <a:pt x="27" y="26"/>
                </a:cubicBezTo>
                <a:cubicBezTo>
                  <a:pt x="21" y="33"/>
                  <a:pt x="18" y="44"/>
                  <a:pt x="18" y="5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11" name=""/>
          <p:cNvSpPr/>
          <p:nvPr/>
        </p:nvSpPr>
        <p:spPr>
          <a:xfrm>
            <a:off x="1440360" y="4276080"/>
            <a:ext cx="34200" cy="41040"/>
          </a:xfrm>
          <a:custGeom>
            <a:avLst/>
            <a:gdLst/>
            <a:ahLst/>
            <a:rect l="0" t="0" r="r" b="b"/>
            <a:pathLst>
              <a:path w="95" h="114">
                <a:moveTo>
                  <a:pt x="77" y="114"/>
                </a:moveTo>
                <a:lnTo>
                  <a:pt x="77" y="41"/>
                </a:lnTo>
                <a:cubicBezTo>
                  <a:pt x="77" y="32"/>
                  <a:pt x="75" y="25"/>
                  <a:pt x="71" y="21"/>
                </a:cubicBezTo>
                <a:cubicBezTo>
                  <a:pt x="67" y="17"/>
                  <a:pt x="60" y="14"/>
                  <a:pt x="51" y="14"/>
                </a:cubicBezTo>
                <a:cubicBezTo>
                  <a:pt x="40" y="14"/>
                  <a:pt x="31" y="17"/>
                  <a:pt x="26" y="24"/>
                </a:cubicBezTo>
                <a:cubicBezTo>
                  <a:pt x="21" y="30"/>
                  <a:pt x="18" y="40"/>
                  <a:pt x="18" y="56"/>
                </a:cubicBezTo>
                <a:lnTo>
                  <a:pt x="18" y="114"/>
                </a:lnTo>
                <a:lnTo>
                  <a:pt x="0" y="114"/>
                </a:lnTo>
                <a:lnTo>
                  <a:pt x="0" y="2"/>
                </a:lnTo>
                <a:lnTo>
                  <a:pt x="15" y="2"/>
                </a:lnTo>
                <a:lnTo>
                  <a:pt x="18" y="17"/>
                </a:lnTo>
                <a:cubicBezTo>
                  <a:pt x="22" y="12"/>
                  <a:pt x="27" y="8"/>
                  <a:pt x="33" y="5"/>
                </a:cubicBezTo>
                <a:cubicBezTo>
                  <a:pt x="39" y="2"/>
                  <a:pt x="46" y="0"/>
                  <a:pt x="53" y="0"/>
                </a:cubicBezTo>
                <a:cubicBezTo>
                  <a:pt x="67" y="0"/>
                  <a:pt x="77" y="3"/>
                  <a:pt x="84" y="10"/>
                </a:cubicBezTo>
                <a:cubicBezTo>
                  <a:pt x="90" y="16"/>
                  <a:pt x="95" y="27"/>
                  <a:pt x="95" y="41"/>
                </a:cubicBezTo>
                <a:lnTo>
                  <a:pt x="95" y="114"/>
                </a:lnTo>
                <a:lnTo>
                  <a:pt x="77" y="11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12" name=""/>
          <p:cNvSpPr/>
          <p:nvPr/>
        </p:nvSpPr>
        <p:spPr>
          <a:xfrm>
            <a:off x="1480680" y="4267440"/>
            <a:ext cx="24120" cy="50400"/>
          </a:xfrm>
          <a:custGeom>
            <a:avLst/>
            <a:gdLst/>
            <a:ahLst/>
            <a:rect l="0" t="0" r="r" b="b"/>
            <a:pathLst>
              <a:path w="67" h="140">
                <a:moveTo>
                  <a:pt x="52" y="126"/>
                </a:moveTo>
                <a:cubicBezTo>
                  <a:pt x="55" y="126"/>
                  <a:pt x="58" y="126"/>
                  <a:pt x="60" y="126"/>
                </a:cubicBezTo>
                <a:cubicBezTo>
                  <a:pt x="63" y="125"/>
                  <a:pt x="65" y="125"/>
                  <a:pt x="67" y="124"/>
                </a:cubicBezTo>
                <a:lnTo>
                  <a:pt x="67" y="137"/>
                </a:lnTo>
                <a:cubicBezTo>
                  <a:pt x="65" y="138"/>
                  <a:pt x="62" y="139"/>
                  <a:pt x="59" y="139"/>
                </a:cubicBezTo>
                <a:cubicBezTo>
                  <a:pt x="55" y="140"/>
                  <a:pt x="52" y="140"/>
                  <a:pt x="49" y="140"/>
                </a:cubicBezTo>
                <a:cubicBezTo>
                  <a:pt x="28" y="140"/>
                  <a:pt x="17" y="129"/>
                  <a:pt x="17" y="106"/>
                </a:cubicBezTo>
                <a:lnTo>
                  <a:pt x="17" y="39"/>
                </a:lnTo>
                <a:lnTo>
                  <a:pt x="0" y="39"/>
                </a:lnTo>
                <a:lnTo>
                  <a:pt x="0" y="31"/>
                </a:lnTo>
                <a:lnTo>
                  <a:pt x="17" y="24"/>
                </a:lnTo>
                <a:lnTo>
                  <a:pt x="24" y="0"/>
                </a:lnTo>
                <a:lnTo>
                  <a:pt x="34" y="0"/>
                </a:lnTo>
                <a:lnTo>
                  <a:pt x="34" y="26"/>
                </a:lnTo>
                <a:lnTo>
                  <a:pt x="66" y="26"/>
                </a:lnTo>
                <a:lnTo>
                  <a:pt x="66" y="39"/>
                </a:lnTo>
                <a:lnTo>
                  <a:pt x="34" y="39"/>
                </a:lnTo>
                <a:lnTo>
                  <a:pt x="34" y="105"/>
                </a:lnTo>
                <a:cubicBezTo>
                  <a:pt x="34" y="112"/>
                  <a:pt x="36" y="117"/>
                  <a:pt x="39" y="121"/>
                </a:cubicBezTo>
                <a:cubicBezTo>
                  <a:pt x="42" y="124"/>
                  <a:pt x="46" y="126"/>
                  <a:pt x="52" y="12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13" name=""/>
          <p:cNvSpPr/>
          <p:nvPr/>
        </p:nvSpPr>
        <p:spPr>
          <a:xfrm>
            <a:off x="1510200" y="4276080"/>
            <a:ext cx="33840" cy="41760"/>
          </a:xfrm>
          <a:custGeom>
            <a:avLst/>
            <a:gdLst/>
            <a:ahLst/>
            <a:rect l="0" t="0" r="r" b="b"/>
            <a:pathLst>
              <a:path w="94" h="116">
                <a:moveTo>
                  <a:pt x="54" y="116"/>
                </a:moveTo>
                <a:cubicBezTo>
                  <a:pt x="36" y="116"/>
                  <a:pt x="23" y="111"/>
                  <a:pt x="14" y="101"/>
                </a:cubicBezTo>
                <a:cubicBezTo>
                  <a:pt x="5" y="91"/>
                  <a:pt x="0" y="77"/>
                  <a:pt x="0" y="59"/>
                </a:cubicBezTo>
                <a:cubicBezTo>
                  <a:pt x="0" y="42"/>
                  <a:pt x="4" y="27"/>
                  <a:pt x="13" y="16"/>
                </a:cubicBezTo>
                <a:cubicBezTo>
                  <a:pt x="22" y="5"/>
                  <a:pt x="34" y="0"/>
                  <a:pt x="49" y="0"/>
                </a:cubicBezTo>
                <a:cubicBezTo>
                  <a:pt x="63" y="0"/>
                  <a:pt x="74" y="5"/>
                  <a:pt x="82" y="14"/>
                </a:cubicBezTo>
                <a:cubicBezTo>
                  <a:pt x="90" y="23"/>
                  <a:pt x="94" y="36"/>
                  <a:pt x="94" y="51"/>
                </a:cubicBezTo>
                <a:lnTo>
                  <a:pt x="94" y="62"/>
                </a:lnTo>
                <a:lnTo>
                  <a:pt x="17" y="62"/>
                </a:lnTo>
                <a:cubicBezTo>
                  <a:pt x="17" y="75"/>
                  <a:pt x="21" y="85"/>
                  <a:pt x="27" y="91"/>
                </a:cubicBezTo>
                <a:cubicBezTo>
                  <a:pt x="33" y="98"/>
                  <a:pt x="43" y="101"/>
                  <a:pt x="54" y="101"/>
                </a:cubicBezTo>
                <a:cubicBezTo>
                  <a:pt x="66" y="101"/>
                  <a:pt x="78" y="99"/>
                  <a:pt x="90" y="94"/>
                </a:cubicBezTo>
                <a:lnTo>
                  <a:pt x="90" y="109"/>
                </a:lnTo>
                <a:cubicBezTo>
                  <a:pt x="84" y="111"/>
                  <a:pt x="78" y="113"/>
                  <a:pt x="73" y="114"/>
                </a:cubicBezTo>
                <a:cubicBezTo>
                  <a:pt x="67" y="116"/>
                  <a:pt x="61" y="116"/>
                  <a:pt x="54" y="116"/>
                </a:cubicBezTo>
                <a:moveTo>
                  <a:pt x="49" y="14"/>
                </a:moveTo>
                <a:cubicBezTo>
                  <a:pt x="40" y="14"/>
                  <a:pt x="32" y="17"/>
                  <a:pt x="27" y="23"/>
                </a:cubicBezTo>
                <a:cubicBezTo>
                  <a:pt x="22" y="30"/>
                  <a:pt x="18" y="38"/>
                  <a:pt x="18" y="48"/>
                </a:cubicBezTo>
                <a:lnTo>
                  <a:pt x="76" y="48"/>
                </a:lnTo>
                <a:cubicBezTo>
                  <a:pt x="76" y="37"/>
                  <a:pt x="74" y="29"/>
                  <a:pt x="69" y="23"/>
                </a:cubicBezTo>
                <a:cubicBezTo>
                  <a:pt x="65" y="17"/>
                  <a:pt x="58" y="14"/>
                  <a:pt x="49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14" name=""/>
          <p:cNvSpPr/>
          <p:nvPr/>
        </p:nvSpPr>
        <p:spPr>
          <a:xfrm>
            <a:off x="1554120" y="4276080"/>
            <a:ext cx="33480" cy="41040"/>
          </a:xfrm>
          <a:custGeom>
            <a:avLst/>
            <a:gdLst/>
            <a:ahLst/>
            <a:rect l="0" t="0" r="r" b="b"/>
            <a:pathLst>
              <a:path w="93" h="114">
                <a:moveTo>
                  <a:pt x="77" y="114"/>
                </a:moveTo>
                <a:lnTo>
                  <a:pt x="77" y="41"/>
                </a:lnTo>
                <a:cubicBezTo>
                  <a:pt x="77" y="32"/>
                  <a:pt x="74" y="25"/>
                  <a:pt x="70" y="21"/>
                </a:cubicBezTo>
                <a:cubicBezTo>
                  <a:pt x="66" y="17"/>
                  <a:pt x="60" y="14"/>
                  <a:pt x="50" y="14"/>
                </a:cubicBezTo>
                <a:cubicBezTo>
                  <a:pt x="39" y="14"/>
                  <a:pt x="30" y="17"/>
                  <a:pt x="25" y="24"/>
                </a:cubicBezTo>
                <a:cubicBezTo>
                  <a:pt x="19" y="30"/>
                  <a:pt x="17" y="40"/>
                  <a:pt x="17" y="56"/>
                </a:cubicBezTo>
                <a:lnTo>
                  <a:pt x="17" y="114"/>
                </a:lnTo>
                <a:lnTo>
                  <a:pt x="0" y="114"/>
                </a:lnTo>
                <a:lnTo>
                  <a:pt x="0" y="2"/>
                </a:lnTo>
                <a:lnTo>
                  <a:pt x="13" y="2"/>
                </a:lnTo>
                <a:lnTo>
                  <a:pt x="16" y="17"/>
                </a:lnTo>
                <a:lnTo>
                  <a:pt x="17" y="17"/>
                </a:lnTo>
                <a:cubicBezTo>
                  <a:pt x="20" y="12"/>
                  <a:pt x="25" y="8"/>
                  <a:pt x="31" y="5"/>
                </a:cubicBezTo>
                <a:cubicBezTo>
                  <a:pt x="38" y="2"/>
                  <a:pt x="45" y="0"/>
                  <a:pt x="52" y="0"/>
                </a:cubicBezTo>
                <a:cubicBezTo>
                  <a:pt x="66" y="0"/>
                  <a:pt x="76" y="3"/>
                  <a:pt x="83" y="10"/>
                </a:cubicBezTo>
                <a:cubicBezTo>
                  <a:pt x="90" y="16"/>
                  <a:pt x="93" y="27"/>
                  <a:pt x="93" y="41"/>
                </a:cubicBezTo>
                <a:lnTo>
                  <a:pt x="93" y="114"/>
                </a:lnTo>
                <a:lnTo>
                  <a:pt x="77" y="11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15" name=""/>
          <p:cNvSpPr/>
          <p:nvPr/>
        </p:nvSpPr>
        <p:spPr>
          <a:xfrm>
            <a:off x="1597680" y="4260240"/>
            <a:ext cx="35280" cy="57600"/>
          </a:xfrm>
          <a:custGeom>
            <a:avLst/>
            <a:gdLst/>
            <a:ahLst/>
            <a:rect l="0" t="0" r="r" b="b"/>
            <a:pathLst>
              <a:path w="98" h="160">
                <a:moveTo>
                  <a:pt x="82" y="143"/>
                </a:moveTo>
                <a:lnTo>
                  <a:pt x="81" y="143"/>
                </a:lnTo>
                <a:cubicBezTo>
                  <a:pt x="72" y="154"/>
                  <a:pt x="61" y="160"/>
                  <a:pt x="45" y="160"/>
                </a:cubicBezTo>
                <a:cubicBezTo>
                  <a:pt x="31" y="160"/>
                  <a:pt x="20" y="155"/>
                  <a:pt x="12" y="145"/>
                </a:cubicBezTo>
                <a:cubicBezTo>
                  <a:pt x="4" y="135"/>
                  <a:pt x="0" y="121"/>
                  <a:pt x="0" y="103"/>
                </a:cubicBezTo>
                <a:cubicBezTo>
                  <a:pt x="0" y="85"/>
                  <a:pt x="4" y="70"/>
                  <a:pt x="12" y="60"/>
                </a:cubicBezTo>
                <a:cubicBezTo>
                  <a:pt x="20" y="50"/>
                  <a:pt x="31" y="45"/>
                  <a:pt x="45" y="45"/>
                </a:cubicBezTo>
                <a:cubicBezTo>
                  <a:pt x="60" y="45"/>
                  <a:pt x="72" y="51"/>
                  <a:pt x="81" y="61"/>
                </a:cubicBezTo>
                <a:lnTo>
                  <a:pt x="82" y="61"/>
                </a:lnTo>
                <a:lnTo>
                  <a:pt x="81" y="53"/>
                </a:lnTo>
                <a:lnTo>
                  <a:pt x="81" y="46"/>
                </a:lnTo>
                <a:lnTo>
                  <a:pt x="81" y="0"/>
                </a:lnTo>
                <a:lnTo>
                  <a:pt x="98" y="0"/>
                </a:lnTo>
                <a:lnTo>
                  <a:pt x="98" y="158"/>
                </a:lnTo>
                <a:lnTo>
                  <a:pt x="84" y="158"/>
                </a:lnTo>
                <a:lnTo>
                  <a:pt x="82" y="143"/>
                </a:lnTo>
                <a:moveTo>
                  <a:pt x="47" y="146"/>
                </a:moveTo>
                <a:cubicBezTo>
                  <a:pt x="59" y="146"/>
                  <a:pt x="67" y="143"/>
                  <a:pt x="72" y="137"/>
                </a:cubicBezTo>
                <a:cubicBezTo>
                  <a:pt x="78" y="130"/>
                  <a:pt x="81" y="120"/>
                  <a:pt x="81" y="106"/>
                </a:cubicBezTo>
                <a:lnTo>
                  <a:pt x="81" y="103"/>
                </a:lnTo>
                <a:cubicBezTo>
                  <a:pt x="81" y="87"/>
                  <a:pt x="78" y="76"/>
                  <a:pt x="72" y="69"/>
                </a:cubicBezTo>
                <a:cubicBezTo>
                  <a:pt x="67" y="63"/>
                  <a:pt x="59" y="59"/>
                  <a:pt x="47" y="59"/>
                </a:cubicBezTo>
                <a:cubicBezTo>
                  <a:pt x="37" y="59"/>
                  <a:pt x="30" y="63"/>
                  <a:pt x="25" y="71"/>
                </a:cubicBezTo>
                <a:cubicBezTo>
                  <a:pt x="19" y="78"/>
                  <a:pt x="17" y="89"/>
                  <a:pt x="17" y="103"/>
                </a:cubicBezTo>
                <a:cubicBezTo>
                  <a:pt x="17" y="117"/>
                  <a:pt x="19" y="128"/>
                  <a:pt x="25" y="135"/>
                </a:cubicBezTo>
                <a:cubicBezTo>
                  <a:pt x="30" y="142"/>
                  <a:pt x="37" y="146"/>
                  <a:pt x="47" y="14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16" name=""/>
          <p:cNvSpPr/>
          <p:nvPr/>
        </p:nvSpPr>
        <p:spPr>
          <a:xfrm>
            <a:off x="1641240" y="4263480"/>
            <a:ext cx="16920" cy="65520"/>
          </a:xfrm>
          <a:custGeom>
            <a:avLst/>
            <a:gdLst/>
            <a:ahLst/>
            <a:rect l="0" t="0" r="r" b="b"/>
            <a:pathLst>
              <a:path w="47" h="182">
                <a:moveTo>
                  <a:pt x="47" y="91"/>
                </a:moveTo>
                <a:cubicBezTo>
                  <a:pt x="47" y="109"/>
                  <a:pt x="45" y="126"/>
                  <a:pt x="40" y="142"/>
                </a:cubicBezTo>
                <a:cubicBezTo>
                  <a:pt x="34" y="157"/>
                  <a:pt x="27" y="171"/>
                  <a:pt x="16" y="182"/>
                </a:cubicBezTo>
                <a:lnTo>
                  <a:pt x="0" y="182"/>
                </a:lnTo>
                <a:cubicBezTo>
                  <a:pt x="9" y="169"/>
                  <a:pt x="16" y="155"/>
                  <a:pt x="22" y="140"/>
                </a:cubicBezTo>
                <a:cubicBezTo>
                  <a:pt x="27" y="123"/>
                  <a:pt x="30" y="107"/>
                  <a:pt x="30" y="91"/>
                </a:cubicBezTo>
                <a:cubicBezTo>
                  <a:pt x="30" y="75"/>
                  <a:pt x="27" y="59"/>
                  <a:pt x="22" y="43"/>
                </a:cubicBezTo>
                <a:cubicBezTo>
                  <a:pt x="17" y="27"/>
                  <a:pt x="9" y="13"/>
                  <a:pt x="0" y="0"/>
                </a:cubicBezTo>
                <a:lnTo>
                  <a:pt x="16" y="0"/>
                </a:lnTo>
                <a:cubicBezTo>
                  <a:pt x="27" y="12"/>
                  <a:pt x="34" y="26"/>
                  <a:pt x="40" y="41"/>
                </a:cubicBezTo>
                <a:cubicBezTo>
                  <a:pt x="45" y="57"/>
                  <a:pt x="47" y="74"/>
                  <a:pt x="47" y="9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17" name=""/>
          <p:cNvSpPr/>
          <p:nvPr/>
        </p:nvSpPr>
        <p:spPr>
          <a:xfrm>
            <a:off x="1923120" y="4170600"/>
            <a:ext cx="744120" cy="249120"/>
          </a:xfrm>
          <a:custGeom>
            <a:avLst/>
            <a:gdLst/>
            <a:ahLst/>
            <a:rect l="0" t="0" r="r" b="b"/>
            <a:pathLst>
              <a:path w="2067" h="692">
                <a:moveTo>
                  <a:pt x="0" y="0"/>
                </a:moveTo>
                <a:lnTo>
                  <a:pt x="2067" y="0"/>
                </a:lnTo>
                <a:lnTo>
                  <a:pt x="2067" y="692"/>
                </a:lnTo>
                <a:lnTo>
                  <a:pt x="0" y="6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18" name=""/>
          <p:cNvSpPr/>
          <p:nvPr/>
        </p:nvSpPr>
        <p:spPr>
          <a:xfrm>
            <a:off x="1923120" y="4170600"/>
            <a:ext cx="744120" cy="249120"/>
          </a:xfrm>
          <a:custGeom>
            <a:avLst/>
            <a:gdLst/>
            <a:ahLst/>
            <a:rect l="0" t="0" r="r" b="b"/>
            <a:pathLst>
              <a:path w="2067" h="692">
                <a:moveTo>
                  <a:pt x="0" y="0"/>
                </a:moveTo>
                <a:lnTo>
                  <a:pt x="2067" y="0"/>
                </a:lnTo>
                <a:lnTo>
                  <a:pt x="2067" y="692"/>
                </a:lnTo>
                <a:lnTo>
                  <a:pt x="0" y="692"/>
                </a:lnTo>
                <a:lnTo>
                  <a:pt x="0" y="0"/>
                </a:lnTo>
                <a:close/>
              </a:path>
            </a:pathLst>
          </a:custGeom>
          <a:noFill/>
          <a:ln w="6120">
            <a:solidFill>
              <a:srgbClr val="316be6"/>
            </a:solidFill>
            <a:miter/>
          </a:ln>
        </p:spPr>
      </p:sp>
      <p:sp>
        <p:nvSpPr>
          <p:cNvPr id="1019" name=""/>
          <p:cNvSpPr/>
          <p:nvPr/>
        </p:nvSpPr>
        <p:spPr>
          <a:xfrm>
            <a:off x="2101680" y="4260240"/>
            <a:ext cx="32040" cy="56880"/>
          </a:xfrm>
          <a:custGeom>
            <a:avLst/>
            <a:gdLst/>
            <a:ahLst/>
            <a:rect l="0" t="0" r="r" b="b"/>
            <a:pathLst>
              <a:path w="89" h="158">
                <a:moveTo>
                  <a:pt x="18" y="101"/>
                </a:moveTo>
                <a:cubicBezTo>
                  <a:pt x="20" y="97"/>
                  <a:pt x="25" y="92"/>
                  <a:pt x="31" y="85"/>
                </a:cubicBezTo>
                <a:lnTo>
                  <a:pt x="66" y="47"/>
                </a:lnTo>
                <a:lnTo>
                  <a:pt x="86" y="47"/>
                </a:lnTo>
                <a:lnTo>
                  <a:pt x="42" y="94"/>
                </a:lnTo>
                <a:lnTo>
                  <a:pt x="89" y="158"/>
                </a:lnTo>
                <a:lnTo>
                  <a:pt x="69" y="158"/>
                </a:lnTo>
                <a:lnTo>
                  <a:pt x="30" y="106"/>
                </a:lnTo>
                <a:lnTo>
                  <a:pt x="18" y="117"/>
                </a:lnTo>
                <a:lnTo>
                  <a:pt x="18" y="158"/>
                </a:lnTo>
                <a:lnTo>
                  <a:pt x="0" y="158"/>
                </a:lnTo>
                <a:lnTo>
                  <a:pt x="0" y="0"/>
                </a:lnTo>
                <a:lnTo>
                  <a:pt x="18" y="0"/>
                </a:lnTo>
                <a:lnTo>
                  <a:pt x="18" y="84"/>
                </a:lnTo>
                <a:cubicBezTo>
                  <a:pt x="18" y="88"/>
                  <a:pt x="17" y="94"/>
                  <a:pt x="17" y="101"/>
                </a:cubicBezTo>
                <a:lnTo>
                  <a:pt x="18" y="10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20" name=""/>
          <p:cNvSpPr/>
          <p:nvPr/>
        </p:nvSpPr>
        <p:spPr>
          <a:xfrm>
            <a:off x="2140200" y="4276800"/>
            <a:ext cx="33840" cy="41040"/>
          </a:xfrm>
          <a:custGeom>
            <a:avLst/>
            <a:gdLst/>
            <a:ahLst/>
            <a:rect l="0" t="0" r="r" b="b"/>
            <a:pathLst>
              <a:path w="94" h="114">
                <a:moveTo>
                  <a:pt x="17" y="0"/>
                </a:moveTo>
                <a:lnTo>
                  <a:pt x="17" y="73"/>
                </a:lnTo>
                <a:cubicBezTo>
                  <a:pt x="17" y="82"/>
                  <a:pt x="19" y="89"/>
                  <a:pt x="23" y="93"/>
                </a:cubicBezTo>
                <a:cubicBezTo>
                  <a:pt x="27" y="98"/>
                  <a:pt x="34" y="100"/>
                  <a:pt x="43" y="100"/>
                </a:cubicBezTo>
                <a:cubicBezTo>
                  <a:pt x="54" y="100"/>
                  <a:pt x="63" y="97"/>
                  <a:pt x="68" y="90"/>
                </a:cubicBezTo>
                <a:cubicBezTo>
                  <a:pt x="73" y="84"/>
                  <a:pt x="76" y="74"/>
                  <a:pt x="76" y="59"/>
                </a:cubicBezTo>
                <a:lnTo>
                  <a:pt x="76" y="0"/>
                </a:lnTo>
                <a:lnTo>
                  <a:pt x="94" y="0"/>
                </a:lnTo>
                <a:lnTo>
                  <a:pt x="94" y="112"/>
                </a:lnTo>
                <a:lnTo>
                  <a:pt x="79" y="112"/>
                </a:lnTo>
                <a:lnTo>
                  <a:pt x="76" y="97"/>
                </a:lnTo>
                <a:cubicBezTo>
                  <a:pt x="72" y="103"/>
                  <a:pt x="67" y="107"/>
                  <a:pt x="61" y="110"/>
                </a:cubicBezTo>
                <a:cubicBezTo>
                  <a:pt x="55" y="113"/>
                  <a:pt x="48" y="114"/>
                  <a:pt x="40" y="114"/>
                </a:cubicBezTo>
                <a:cubicBezTo>
                  <a:pt x="27" y="114"/>
                  <a:pt x="17" y="111"/>
                  <a:pt x="10" y="104"/>
                </a:cubicBezTo>
                <a:cubicBezTo>
                  <a:pt x="4" y="98"/>
                  <a:pt x="0" y="88"/>
                  <a:pt x="0" y="74"/>
                </a:cubicBezTo>
                <a:lnTo>
                  <a:pt x="0" y="0"/>
                </a:lnTo>
                <a:lnTo>
                  <a:pt x="1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21" name=""/>
          <p:cNvSpPr/>
          <p:nvPr/>
        </p:nvSpPr>
        <p:spPr>
          <a:xfrm>
            <a:off x="2186280" y="4260240"/>
            <a:ext cx="35640" cy="57600"/>
          </a:xfrm>
          <a:custGeom>
            <a:avLst/>
            <a:gdLst/>
            <a:ahLst/>
            <a:rect l="0" t="0" r="r" b="b"/>
            <a:pathLst>
              <a:path w="99" h="160">
                <a:moveTo>
                  <a:pt x="52" y="45"/>
                </a:moveTo>
                <a:cubicBezTo>
                  <a:pt x="66" y="45"/>
                  <a:pt x="77" y="50"/>
                  <a:pt x="85" y="60"/>
                </a:cubicBezTo>
                <a:cubicBezTo>
                  <a:pt x="95" y="70"/>
                  <a:pt x="99" y="84"/>
                  <a:pt x="99" y="102"/>
                </a:cubicBezTo>
                <a:cubicBezTo>
                  <a:pt x="99" y="121"/>
                  <a:pt x="94" y="135"/>
                  <a:pt x="85" y="145"/>
                </a:cubicBezTo>
                <a:cubicBezTo>
                  <a:pt x="77" y="155"/>
                  <a:pt x="66" y="160"/>
                  <a:pt x="52" y="160"/>
                </a:cubicBezTo>
                <a:cubicBezTo>
                  <a:pt x="44" y="160"/>
                  <a:pt x="38" y="159"/>
                  <a:pt x="32" y="156"/>
                </a:cubicBezTo>
                <a:cubicBezTo>
                  <a:pt x="26" y="153"/>
                  <a:pt x="21" y="149"/>
                  <a:pt x="17" y="144"/>
                </a:cubicBezTo>
                <a:lnTo>
                  <a:pt x="16" y="144"/>
                </a:lnTo>
                <a:lnTo>
                  <a:pt x="12" y="158"/>
                </a:lnTo>
                <a:lnTo>
                  <a:pt x="0" y="158"/>
                </a:lnTo>
                <a:lnTo>
                  <a:pt x="0" y="0"/>
                </a:lnTo>
                <a:lnTo>
                  <a:pt x="17" y="0"/>
                </a:lnTo>
                <a:lnTo>
                  <a:pt x="17" y="39"/>
                </a:lnTo>
                <a:cubicBezTo>
                  <a:pt x="17" y="47"/>
                  <a:pt x="17" y="55"/>
                  <a:pt x="16" y="62"/>
                </a:cubicBezTo>
                <a:lnTo>
                  <a:pt x="17" y="62"/>
                </a:lnTo>
                <a:cubicBezTo>
                  <a:pt x="25" y="51"/>
                  <a:pt x="36" y="45"/>
                  <a:pt x="52" y="45"/>
                </a:cubicBezTo>
                <a:moveTo>
                  <a:pt x="49" y="59"/>
                </a:moveTo>
                <a:cubicBezTo>
                  <a:pt x="38" y="59"/>
                  <a:pt x="30" y="63"/>
                  <a:pt x="25" y="69"/>
                </a:cubicBezTo>
                <a:cubicBezTo>
                  <a:pt x="19" y="76"/>
                  <a:pt x="17" y="87"/>
                  <a:pt x="17" y="102"/>
                </a:cubicBezTo>
                <a:cubicBezTo>
                  <a:pt x="17" y="118"/>
                  <a:pt x="20" y="129"/>
                  <a:pt x="25" y="136"/>
                </a:cubicBezTo>
                <a:cubicBezTo>
                  <a:pt x="30" y="143"/>
                  <a:pt x="38" y="146"/>
                  <a:pt x="50" y="146"/>
                </a:cubicBezTo>
                <a:cubicBezTo>
                  <a:pt x="60" y="146"/>
                  <a:pt x="68" y="142"/>
                  <a:pt x="73" y="135"/>
                </a:cubicBezTo>
                <a:cubicBezTo>
                  <a:pt x="78" y="127"/>
                  <a:pt x="80" y="116"/>
                  <a:pt x="80" y="102"/>
                </a:cubicBezTo>
                <a:cubicBezTo>
                  <a:pt x="80" y="88"/>
                  <a:pt x="78" y="77"/>
                  <a:pt x="73" y="70"/>
                </a:cubicBezTo>
                <a:cubicBezTo>
                  <a:pt x="68" y="63"/>
                  <a:pt x="60" y="59"/>
                  <a:pt x="49" y="5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22" name=""/>
          <p:cNvSpPr/>
          <p:nvPr/>
        </p:nvSpPr>
        <p:spPr>
          <a:xfrm>
            <a:off x="2229840" y="4276080"/>
            <a:ext cx="33840" cy="41760"/>
          </a:xfrm>
          <a:custGeom>
            <a:avLst/>
            <a:gdLst/>
            <a:ahLst/>
            <a:rect l="0" t="0" r="r" b="b"/>
            <a:pathLst>
              <a:path w="94" h="116">
                <a:moveTo>
                  <a:pt x="53" y="116"/>
                </a:moveTo>
                <a:cubicBezTo>
                  <a:pt x="36" y="116"/>
                  <a:pt x="23" y="111"/>
                  <a:pt x="14" y="101"/>
                </a:cubicBezTo>
                <a:cubicBezTo>
                  <a:pt x="4" y="91"/>
                  <a:pt x="0" y="77"/>
                  <a:pt x="0" y="59"/>
                </a:cubicBezTo>
                <a:cubicBezTo>
                  <a:pt x="0" y="42"/>
                  <a:pt x="4" y="27"/>
                  <a:pt x="13" y="16"/>
                </a:cubicBezTo>
                <a:cubicBezTo>
                  <a:pt x="22" y="5"/>
                  <a:pt x="33" y="0"/>
                  <a:pt x="48" y="0"/>
                </a:cubicBezTo>
                <a:cubicBezTo>
                  <a:pt x="62" y="0"/>
                  <a:pt x="73" y="5"/>
                  <a:pt x="81" y="14"/>
                </a:cubicBezTo>
                <a:cubicBezTo>
                  <a:pt x="90" y="23"/>
                  <a:pt x="94" y="36"/>
                  <a:pt x="94" y="51"/>
                </a:cubicBezTo>
                <a:lnTo>
                  <a:pt x="94" y="62"/>
                </a:lnTo>
                <a:lnTo>
                  <a:pt x="17" y="62"/>
                </a:lnTo>
                <a:cubicBezTo>
                  <a:pt x="17" y="75"/>
                  <a:pt x="21" y="85"/>
                  <a:pt x="27" y="91"/>
                </a:cubicBezTo>
                <a:cubicBezTo>
                  <a:pt x="33" y="98"/>
                  <a:pt x="42" y="101"/>
                  <a:pt x="53" y="101"/>
                </a:cubicBezTo>
                <a:cubicBezTo>
                  <a:pt x="65" y="101"/>
                  <a:pt x="77" y="99"/>
                  <a:pt x="89" y="94"/>
                </a:cubicBezTo>
                <a:lnTo>
                  <a:pt x="89" y="109"/>
                </a:lnTo>
                <a:cubicBezTo>
                  <a:pt x="83" y="111"/>
                  <a:pt x="77" y="113"/>
                  <a:pt x="72" y="114"/>
                </a:cubicBezTo>
                <a:cubicBezTo>
                  <a:pt x="66" y="116"/>
                  <a:pt x="60" y="116"/>
                  <a:pt x="53" y="116"/>
                </a:cubicBezTo>
                <a:moveTo>
                  <a:pt x="48" y="14"/>
                </a:moveTo>
                <a:cubicBezTo>
                  <a:pt x="39" y="14"/>
                  <a:pt x="32" y="17"/>
                  <a:pt x="27" y="23"/>
                </a:cubicBezTo>
                <a:cubicBezTo>
                  <a:pt x="21" y="30"/>
                  <a:pt x="18" y="38"/>
                  <a:pt x="17" y="48"/>
                </a:cubicBezTo>
                <a:lnTo>
                  <a:pt x="75" y="48"/>
                </a:lnTo>
                <a:cubicBezTo>
                  <a:pt x="75" y="37"/>
                  <a:pt x="73" y="29"/>
                  <a:pt x="68" y="23"/>
                </a:cubicBezTo>
                <a:cubicBezTo>
                  <a:pt x="63" y="17"/>
                  <a:pt x="57" y="14"/>
                  <a:pt x="48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23" name=""/>
          <p:cNvSpPr/>
          <p:nvPr/>
        </p:nvSpPr>
        <p:spPr>
          <a:xfrm>
            <a:off x="2270160" y="4294080"/>
            <a:ext cx="18360" cy="5760"/>
          </a:xfrm>
          <a:custGeom>
            <a:avLst/>
            <a:gdLst/>
            <a:ahLst/>
            <a:rect l="0" t="0" r="r" b="b"/>
            <a:pathLst>
              <a:path w="51" h="16">
                <a:moveTo>
                  <a:pt x="0" y="0"/>
                </a:moveTo>
                <a:lnTo>
                  <a:pt x="51" y="0"/>
                </a:lnTo>
                <a:lnTo>
                  <a:pt x="51" y="16"/>
                </a:lnTo>
                <a:lnTo>
                  <a:pt x="0" y="1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24" name=""/>
          <p:cNvSpPr/>
          <p:nvPr/>
        </p:nvSpPr>
        <p:spPr>
          <a:xfrm>
            <a:off x="2297520" y="4276080"/>
            <a:ext cx="35640" cy="59040"/>
          </a:xfrm>
          <a:custGeom>
            <a:avLst/>
            <a:gdLst/>
            <a:ahLst/>
            <a:rect l="0" t="0" r="r" b="b"/>
            <a:pathLst>
              <a:path w="99" h="164">
                <a:moveTo>
                  <a:pt x="52" y="116"/>
                </a:moveTo>
                <a:cubicBezTo>
                  <a:pt x="44" y="116"/>
                  <a:pt x="38" y="115"/>
                  <a:pt x="32" y="112"/>
                </a:cubicBezTo>
                <a:cubicBezTo>
                  <a:pt x="26" y="109"/>
                  <a:pt x="21" y="105"/>
                  <a:pt x="17" y="100"/>
                </a:cubicBezTo>
                <a:lnTo>
                  <a:pt x="16" y="100"/>
                </a:lnTo>
                <a:cubicBezTo>
                  <a:pt x="17" y="106"/>
                  <a:pt x="17" y="112"/>
                  <a:pt x="17" y="118"/>
                </a:cubicBezTo>
                <a:lnTo>
                  <a:pt x="17" y="164"/>
                </a:lnTo>
                <a:lnTo>
                  <a:pt x="0" y="164"/>
                </a:lnTo>
                <a:lnTo>
                  <a:pt x="0" y="2"/>
                </a:lnTo>
                <a:lnTo>
                  <a:pt x="14" y="2"/>
                </a:lnTo>
                <a:lnTo>
                  <a:pt x="16" y="17"/>
                </a:lnTo>
                <a:lnTo>
                  <a:pt x="17" y="17"/>
                </a:lnTo>
                <a:cubicBezTo>
                  <a:pt x="21" y="11"/>
                  <a:pt x="26" y="7"/>
                  <a:pt x="32" y="4"/>
                </a:cubicBezTo>
                <a:cubicBezTo>
                  <a:pt x="38" y="1"/>
                  <a:pt x="44" y="0"/>
                  <a:pt x="52" y="0"/>
                </a:cubicBezTo>
                <a:cubicBezTo>
                  <a:pt x="66" y="0"/>
                  <a:pt x="79" y="5"/>
                  <a:pt x="87" y="15"/>
                </a:cubicBezTo>
                <a:cubicBezTo>
                  <a:pt x="95" y="25"/>
                  <a:pt x="99" y="40"/>
                  <a:pt x="99" y="58"/>
                </a:cubicBezTo>
                <a:cubicBezTo>
                  <a:pt x="99" y="77"/>
                  <a:pt x="95" y="91"/>
                  <a:pt x="86" y="101"/>
                </a:cubicBezTo>
                <a:cubicBezTo>
                  <a:pt x="78" y="111"/>
                  <a:pt x="66" y="116"/>
                  <a:pt x="52" y="116"/>
                </a:cubicBezTo>
                <a:moveTo>
                  <a:pt x="49" y="14"/>
                </a:moveTo>
                <a:cubicBezTo>
                  <a:pt x="38" y="14"/>
                  <a:pt x="30" y="17"/>
                  <a:pt x="25" y="24"/>
                </a:cubicBezTo>
                <a:cubicBezTo>
                  <a:pt x="20" y="31"/>
                  <a:pt x="17" y="41"/>
                  <a:pt x="17" y="55"/>
                </a:cubicBezTo>
                <a:lnTo>
                  <a:pt x="17" y="58"/>
                </a:lnTo>
                <a:cubicBezTo>
                  <a:pt x="17" y="74"/>
                  <a:pt x="20" y="85"/>
                  <a:pt x="25" y="92"/>
                </a:cubicBezTo>
                <a:cubicBezTo>
                  <a:pt x="30" y="99"/>
                  <a:pt x="38" y="102"/>
                  <a:pt x="50" y="102"/>
                </a:cubicBezTo>
                <a:cubicBezTo>
                  <a:pt x="59" y="102"/>
                  <a:pt x="67" y="98"/>
                  <a:pt x="73" y="90"/>
                </a:cubicBezTo>
                <a:cubicBezTo>
                  <a:pt x="78" y="83"/>
                  <a:pt x="81" y="72"/>
                  <a:pt x="81" y="58"/>
                </a:cubicBezTo>
                <a:cubicBezTo>
                  <a:pt x="81" y="44"/>
                  <a:pt x="78" y="34"/>
                  <a:pt x="73" y="25"/>
                </a:cubicBezTo>
                <a:cubicBezTo>
                  <a:pt x="67" y="18"/>
                  <a:pt x="59" y="14"/>
                  <a:pt x="49" y="1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25" name=""/>
          <p:cNvSpPr/>
          <p:nvPr/>
        </p:nvSpPr>
        <p:spPr>
          <a:xfrm>
            <a:off x="2343240" y="4276080"/>
            <a:ext cx="23040" cy="41040"/>
          </a:xfrm>
          <a:custGeom>
            <a:avLst/>
            <a:gdLst/>
            <a:ahLst/>
            <a:rect l="0" t="0" r="r" b="b"/>
            <a:pathLst>
              <a:path w="64" h="114">
                <a:moveTo>
                  <a:pt x="51" y="0"/>
                </a:moveTo>
                <a:cubicBezTo>
                  <a:pt x="56" y="0"/>
                  <a:pt x="61" y="0"/>
                  <a:pt x="64" y="1"/>
                </a:cubicBezTo>
                <a:lnTo>
                  <a:pt x="62" y="17"/>
                </a:lnTo>
                <a:cubicBezTo>
                  <a:pt x="58" y="16"/>
                  <a:pt x="54" y="15"/>
                  <a:pt x="50" y="15"/>
                </a:cubicBezTo>
                <a:cubicBezTo>
                  <a:pt x="41" y="15"/>
                  <a:pt x="33" y="19"/>
                  <a:pt x="27" y="26"/>
                </a:cubicBezTo>
                <a:cubicBezTo>
                  <a:pt x="21" y="34"/>
                  <a:pt x="18" y="43"/>
                  <a:pt x="18" y="55"/>
                </a:cubicBezTo>
                <a:lnTo>
                  <a:pt x="18" y="114"/>
                </a:lnTo>
                <a:lnTo>
                  <a:pt x="0" y="114"/>
                </a:lnTo>
                <a:lnTo>
                  <a:pt x="0" y="2"/>
                </a:lnTo>
                <a:lnTo>
                  <a:pt x="15" y="2"/>
                </a:lnTo>
                <a:lnTo>
                  <a:pt x="17" y="23"/>
                </a:lnTo>
                <a:cubicBezTo>
                  <a:pt x="21" y="15"/>
                  <a:pt x="26" y="10"/>
                  <a:pt x="32" y="6"/>
                </a:cubicBezTo>
                <a:cubicBezTo>
                  <a:pt x="38" y="2"/>
                  <a:pt x="44" y="0"/>
                  <a:pt x="51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26" name=""/>
          <p:cNvSpPr/>
          <p:nvPr/>
        </p:nvSpPr>
        <p:spPr>
          <a:xfrm>
            <a:off x="2371320" y="4276080"/>
            <a:ext cx="37080" cy="41760"/>
          </a:xfrm>
          <a:custGeom>
            <a:avLst/>
            <a:gdLst/>
            <a:ahLst/>
            <a:rect l="0" t="0" r="r" b="b"/>
            <a:pathLst>
              <a:path w="103" h="116">
                <a:moveTo>
                  <a:pt x="103" y="58"/>
                </a:moveTo>
                <a:cubicBezTo>
                  <a:pt x="103" y="77"/>
                  <a:pt x="98" y="91"/>
                  <a:pt x="89" y="101"/>
                </a:cubicBezTo>
                <a:cubicBezTo>
                  <a:pt x="80" y="111"/>
                  <a:pt x="67" y="116"/>
                  <a:pt x="51" y="116"/>
                </a:cubicBezTo>
                <a:cubicBezTo>
                  <a:pt x="41" y="116"/>
                  <a:pt x="33" y="114"/>
                  <a:pt x="24" y="109"/>
                </a:cubicBezTo>
                <a:cubicBezTo>
                  <a:pt x="16" y="104"/>
                  <a:pt x="10" y="98"/>
                  <a:pt x="6" y="89"/>
                </a:cubicBezTo>
                <a:cubicBezTo>
                  <a:pt x="2" y="80"/>
                  <a:pt x="0" y="70"/>
                  <a:pt x="0" y="58"/>
                </a:cubicBezTo>
                <a:cubicBezTo>
                  <a:pt x="0" y="40"/>
                  <a:pt x="5" y="26"/>
                  <a:pt x="14" y="15"/>
                </a:cubicBezTo>
                <a:cubicBezTo>
                  <a:pt x="23" y="5"/>
                  <a:pt x="36" y="0"/>
                  <a:pt x="52" y="0"/>
                </a:cubicBezTo>
                <a:cubicBezTo>
                  <a:pt x="68" y="0"/>
                  <a:pt x="80" y="5"/>
                  <a:pt x="89" y="16"/>
                </a:cubicBezTo>
                <a:cubicBezTo>
                  <a:pt x="98" y="27"/>
                  <a:pt x="103" y="41"/>
                  <a:pt x="103" y="58"/>
                </a:cubicBezTo>
                <a:moveTo>
                  <a:pt x="17" y="58"/>
                </a:moveTo>
                <a:cubicBezTo>
                  <a:pt x="17" y="73"/>
                  <a:pt x="20" y="83"/>
                  <a:pt x="26" y="91"/>
                </a:cubicBezTo>
                <a:cubicBezTo>
                  <a:pt x="32" y="98"/>
                  <a:pt x="41" y="102"/>
                  <a:pt x="52" y="102"/>
                </a:cubicBezTo>
                <a:cubicBezTo>
                  <a:pt x="63" y="102"/>
                  <a:pt x="71" y="98"/>
                  <a:pt x="77" y="91"/>
                </a:cubicBezTo>
                <a:cubicBezTo>
                  <a:pt x="82" y="84"/>
                  <a:pt x="85" y="73"/>
                  <a:pt x="85" y="58"/>
                </a:cubicBezTo>
                <a:cubicBezTo>
                  <a:pt x="85" y="44"/>
                  <a:pt x="82" y="34"/>
                  <a:pt x="77" y="26"/>
                </a:cubicBezTo>
                <a:cubicBezTo>
                  <a:pt x="71" y="18"/>
                  <a:pt x="63" y="14"/>
                  <a:pt x="52" y="14"/>
                </a:cubicBezTo>
                <a:cubicBezTo>
                  <a:pt x="41" y="14"/>
                  <a:pt x="32" y="18"/>
                  <a:pt x="26" y="26"/>
                </a:cubicBezTo>
                <a:cubicBezTo>
                  <a:pt x="20" y="33"/>
                  <a:pt x="17" y="44"/>
                  <a:pt x="17" y="5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27" name=""/>
          <p:cNvSpPr/>
          <p:nvPr/>
        </p:nvSpPr>
        <p:spPr>
          <a:xfrm>
            <a:off x="2413440" y="4276800"/>
            <a:ext cx="36360" cy="40320"/>
          </a:xfrm>
          <a:custGeom>
            <a:avLst/>
            <a:gdLst/>
            <a:ahLst/>
            <a:rect l="0" t="0" r="r" b="b"/>
            <a:pathLst>
              <a:path w="101" h="112">
                <a:moveTo>
                  <a:pt x="41" y="54"/>
                </a:moveTo>
                <a:lnTo>
                  <a:pt x="2" y="0"/>
                </a:lnTo>
                <a:lnTo>
                  <a:pt x="21" y="0"/>
                </a:lnTo>
                <a:lnTo>
                  <a:pt x="51" y="43"/>
                </a:lnTo>
                <a:lnTo>
                  <a:pt x="80" y="0"/>
                </a:lnTo>
                <a:lnTo>
                  <a:pt x="99" y="0"/>
                </a:lnTo>
                <a:lnTo>
                  <a:pt x="61" y="54"/>
                </a:lnTo>
                <a:lnTo>
                  <a:pt x="101" y="112"/>
                </a:lnTo>
                <a:lnTo>
                  <a:pt x="82" y="112"/>
                </a:lnTo>
                <a:lnTo>
                  <a:pt x="51" y="67"/>
                </a:lnTo>
                <a:lnTo>
                  <a:pt x="19" y="112"/>
                </a:lnTo>
                <a:lnTo>
                  <a:pt x="0" y="112"/>
                </a:lnTo>
                <a:lnTo>
                  <a:pt x="41" y="5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28" name=""/>
          <p:cNvSpPr/>
          <p:nvPr/>
        </p:nvSpPr>
        <p:spPr>
          <a:xfrm>
            <a:off x="2451240" y="4276800"/>
            <a:ext cx="37440" cy="58320"/>
          </a:xfrm>
          <a:custGeom>
            <a:avLst/>
            <a:gdLst/>
            <a:ahLst/>
            <a:rect l="0" t="0" r="r" b="b"/>
            <a:pathLst>
              <a:path w="104" h="162">
                <a:moveTo>
                  <a:pt x="0" y="0"/>
                </a:moveTo>
                <a:lnTo>
                  <a:pt x="18" y="0"/>
                </a:lnTo>
                <a:lnTo>
                  <a:pt x="43" y="64"/>
                </a:lnTo>
                <a:cubicBezTo>
                  <a:pt x="48" y="79"/>
                  <a:pt x="51" y="89"/>
                  <a:pt x="53" y="96"/>
                </a:cubicBezTo>
                <a:lnTo>
                  <a:pt x="54" y="96"/>
                </a:lnTo>
                <a:cubicBezTo>
                  <a:pt x="54" y="92"/>
                  <a:pt x="56" y="86"/>
                  <a:pt x="59" y="78"/>
                </a:cubicBezTo>
                <a:cubicBezTo>
                  <a:pt x="62" y="70"/>
                  <a:pt x="71" y="44"/>
                  <a:pt x="86" y="0"/>
                </a:cubicBezTo>
                <a:lnTo>
                  <a:pt x="104" y="0"/>
                </a:lnTo>
                <a:lnTo>
                  <a:pt x="57" y="127"/>
                </a:lnTo>
                <a:cubicBezTo>
                  <a:pt x="52" y="140"/>
                  <a:pt x="47" y="149"/>
                  <a:pt x="39" y="154"/>
                </a:cubicBezTo>
                <a:cubicBezTo>
                  <a:pt x="33" y="159"/>
                  <a:pt x="25" y="162"/>
                  <a:pt x="16" y="162"/>
                </a:cubicBezTo>
                <a:cubicBezTo>
                  <a:pt x="11" y="162"/>
                  <a:pt x="6" y="161"/>
                  <a:pt x="1" y="160"/>
                </a:cubicBezTo>
                <a:lnTo>
                  <a:pt x="1" y="147"/>
                </a:lnTo>
                <a:cubicBezTo>
                  <a:pt x="5" y="147"/>
                  <a:pt x="9" y="148"/>
                  <a:pt x="13" y="148"/>
                </a:cubicBezTo>
                <a:cubicBezTo>
                  <a:pt x="25" y="148"/>
                  <a:pt x="33" y="141"/>
                  <a:pt x="38" y="128"/>
                </a:cubicBezTo>
                <a:lnTo>
                  <a:pt x="45" y="11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029" name=""/>
          <p:cNvSpPr/>
          <p:nvPr/>
        </p:nvSpPr>
        <p:spPr>
          <a:xfrm>
            <a:off x="423360" y="5565240"/>
            <a:ext cx="6840" cy="61920"/>
          </a:xfrm>
          <a:custGeom>
            <a:avLst/>
            <a:gdLst/>
            <a:ahLst/>
            <a:rect l="0" t="0" r="r" b="b"/>
            <a:pathLst>
              <a:path w="19" h="172">
                <a:moveTo>
                  <a:pt x="0" y="0"/>
                </a:moveTo>
                <a:lnTo>
                  <a:pt x="19" y="0"/>
                </a:lnTo>
                <a:lnTo>
                  <a:pt x="19" y="172"/>
                </a:lnTo>
                <a:lnTo>
                  <a:pt x="0" y="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30" name=""/>
          <p:cNvSpPr/>
          <p:nvPr/>
        </p:nvSpPr>
        <p:spPr>
          <a:xfrm>
            <a:off x="440640" y="5582520"/>
            <a:ext cx="34920" cy="45360"/>
          </a:xfrm>
          <a:custGeom>
            <a:avLst/>
            <a:gdLst/>
            <a:ahLst/>
            <a:rect l="0" t="0" r="r" b="b"/>
            <a:pathLst>
              <a:path w="97" h="126">
                <a:moveTo>
                  <a:pt x="83" y="124"/>
                </a:moveTo>
                <a:lnTo>
                  <a:pt x="80" y="107"/>
                </a:lnTo>
                <a:lnTo>
                  <a:pt x="79" y="107"/>
                </a:lnTo>
                <a:cubicBezTo>
                  <a:pt x="73" y="114"/>
                  <a:pt x="66" y="119"/>
                  <a:pt x="60" y="122"/>
                </a:cubicBezTo>
                <a:cubicBezTo>
                  <a:pt x="54" y="125"/>
                  <a:pt x="47" y="126"/>
                  <a:pt x="38" y="126"/>
                </a:cubicBezTo>
                <a:cubicBezTo>
                  <a:pt x="26" y="126"/>
                  <a:pt x="17" y="123"/>
                  <a:pt x="10" y="117"/>
                </a:cubicBezTo>
                <a:cubicBezTo>
                  <a:pt x="3" y="111"/>
                  <a:pt x="0" y="102"/>
                  <a:pt x="0" y="90"/>
                </a:cubicBezTo>
                <a:cubicBezTo>
                  <a:pt x="0" y="66"/>
                  <a:pt x="19" y="52"/>
                  <a:pt x="58" y="51"/>
                </a:cubicBezTo>
                <a:lnTo>
                  <a:pt x="79" y="51"/>
                </a:lnTo>
                <a:lnTo>
                  <a:pt x="79" y="43"/>
                </a:lnTo>
                <a:cubicBezTo>
                  <a:pt x="79" y="34"/>
                  <a:pt x="77" y="27"/>
                  <a:pt x="73" y="22"/>
                </a:cubicBezTo>
                <a:cubicBezTo>
                  <a:pt x="68" y="18"/>
                  <a:pt x="62" y="16"/>
                  <a:pt x="53" y="16"/>
                </a:cubicBezTo>
                <a:cubicBezTo>
                  <a:pt x="43" y="16"/>
                  <a:pt x="31" y="19"/>
                  <a:pt x="19" y="25"/>
                </a:cubicBezTo>
                <a:lnTo>
                  <a:pt x="13" y="11"/>
                </a:lnTo>
                <a:cubicBezTo>
                  <a:pt x="19" y="8"/>
                  <a:pt x="26" y="5"/>
                  <a:pt x="33" y="3"/>
                </a:cubicBezTo>
                <a:cubicBezTo>
                  <a:pt x="40" y="1"/>
                  <a:pt x="47" y="0"/>
                  <a:pt x="54" y="0"/>
                </a:cubicBezTo>
                <a:cubicBezTo>
                  <a:pt x="68" y="0"/>
                  <a:pt x="80" y="4"/>
                  <a:pt x="86" y="10"/>
                </a:cubicBezTo>
                <a:cubicBezTo>
                  <a:pt x="93" y="16"/>
                  <a:pt x="97" y="27"/>
                  <a:pt x="97" y="41"/>
                </a:cubicBezTo>
                <a:lnTo>
                  <a:pt x="97" y="124"/>
                </a:lnTo>
                <a:lnTo>
                  <a:pt x="83" y="124"/>
                </a:lnTo>
                <a:moveTo>
                  <a:pt x="41" y="111"/>
                </a:moveTo>
                <a:cubicBezTo>
                  <a:pt x="53" y="111"/>
                  <a:pt x="62" y="108"/>
                  <a:pt x="68" y="102"/>
                </a:cubicBezTo>
                <a:cubicBezTo>
                  <a:pt x="75" y="95"/>
                  <a:pt x="79" y="87"/>
                  <a:pt x="79" y="75"/>
                </a:cubicBezTo>
                <a:lnTo>
                  <a:pt x="79" y="65"/>
                </a:lnTo>
                <a:lnTo>
                  <a:pt x="60" y="65"/>
                </a:lnTo>
                <a:cubicBezTo>
                  <a:pt x="45" y="66"/>
                  <a:pt x="35" y="68"/>
                  <a:pt x="28" y="72"/>
                </a:cubicBezTo>
                <a:cubicBezTo>
                  <a:pt x="22" y="76"/>
                  <a:pt x="19" y="82"/>
                  <a:pt x="19" y="91"/>
                </a:cubicBezTo>
                <a:cubicBezTo>
                  <a:pt x="19" y="97"/>
                  <a:pt x="21" y="102"/>
                  <a:pt x="25" y="106"/>
                </a:cubicBezTo>
                <a:cubicBezTo>
                  <a:pt x="29" y="109"/>
                  <a:pt x="34" y="111"/>
                  <a:pt x="41" y="1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31" name=""/>
          <p:cNvSpPr/>
          <p:nvPr/>
        </p:nvSpPr>
        <p:spPr>
          <a:xfrm>
            <a:off x="488520" y="5565240"/>
            <a:ext cx="38520" cy="62640"/>
          </a:xfrm>
          <a:custGeom>
            <a:avLst/>
            <a:gdLst/>
            <a:ahLst/>
            <a:rect l="0" t="0" r="r" b="b"/>
            <a:pathLst>
              <a:path w="107" h="174">
                <a:moveTo>
                  <a:pt x="56" y="48"/>
                </a:moveTo>
                <a:cubicBezTo>
                  <a:pt x="73" y="48"/>
                  <a:pt x="85" y="54"/>
                  <a:pt x="94" y="65"/>
                </a:cubicBezTo>
                <a:cubicBezTo>
                  <a:pt x="102" y="75"/>
                  <a:pt x="107" y="91"/>
                  <a:pt x="107" y="111"/>
                </a:cubicBezTo>
                <a:cubicBezTo>
                  <a:pt x="107" y="131"/>
                  <a:pt x="102" y="147"/>
                  <a:pt x="93" y="158"/>
                </a:cubicBezTo>
                <a:cubicBezTo>
                  <a:pt x="85" y="168"/>
                  <a:pt x="73" y="174"/>
                  <a:pt x="56" y="174"/>
                </a:cubicBezTo>
                <a:cubicBezTo>
                  <a:pt x="48" y="174"/>
                  <a:pt x="41" y="172"/>
                  <a:pt x="34" y="170"/>
                </a:cubicBezTo>
                <a:cubicBezTo>
                  <a:pt x="28" y="167"/>
                  <a:pt x="23" y="162"/>
                  <a:pt x="18" y="156"/>
                </a:cubicBezTo>
                <a:lnTo>
                  <a:pt x="17" y="156"/>
                </a:lnTo>
                <a:lnTo>
                  <a:pt x="13" y="172"/>
                </a:lnTo>
                <a:lnTo>
                  <a:pt x="0" y="172"/>
                </a:lnTo>
                <a:lnTo>
                  <a:pt x="0" y="0"/>
                </a:lnTo>
                <a:lnTo>
                  <a:pt x="18" y="0"/>
                </a:lnTo>
                <a:lnTo>
                  <a:pt x="18" y="41"/>
                </a:lnTo>
                <a:cubicBezTo>
                  <a:pt x="18" y="51"/>
                  <a:pt x="18" y="59"/>
                  <a:pt x="17" y="66"/>
                </a:cubicBezTo>
                <a:lnTo>
                  <a:pt x="18" y="66"/>
                </a:lnTo>
                <a:cubicBezTo>
                  <a:pt x="27" y="54"/>
                  <a:pt x="39" y="48"/>
                  <a:pt x="56" y="48"/>
                </a:cubicBezTo>
                <a:moveTo>
                  <a:pt x="53" y="64"/>
                </a:moveTo>
                <a:cubicBezTo>
                  <a:pt x="41" y="64"/>
                  <a:pt x="32" y="67"/>
                  <a:pt x="27" y="74"/>
                </a:cubicBezTo>
                <a:cubicBezTo>
                  <a:pt x="21" y="82"/>
                  <a:pt x="18" y="94"/>
                  <a:pt x="18" y="111"/>
                </a:cubicBezTo>
                <a:cubicBezTo>
                  <a:pt x="18" y="128"/>
                  <a:pt x="21" y="140"/>
                  <a:pt x="27" y="148"/>
                </a:cubicBezTo>
                <a:cubicBezTo>
                  <a:pt x="32" y="155"/>
                  <a:pt x="41" y="159"/>
                  <a:pt x="54" y="159"/>
                </a:cubicBezTo>
                <a:cubicBezTo>
                  <a:pt x="66" y="159"/>
                  <a:pt x="74" y="155"/>
                  <a:pt x="80" y="146"/>
                </a:cubicBezTo>
                <a:cubicBezTo>
                  <a:pt x="85" y="138"/>
                  <a:pt x="88" y="127"/>
                  <a:pt x="88" y="111"/>
                </a:cubicBezTo>
                <a:cubicBezTo>
                  <a:pt x="88" y="95"/>
                  <a:pt x="85" y="83"/>
                  <a:pt x="80" y="75"/>
                </a:cubicBezTo>
                <a:cubicBezTo>
                  <a:pt x="74" y="68"/>
                  <a:pt x="66" y="64"/>
                  <a:pt x="53" y="6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32" name=""/>
          <p:cNvSpPr/>
          <p:nvPr/>
        </p:nvSpPr>
        <p:spPr>
          <a:xfrm>
            <a:off x="535680" y="5582520"/>
            <a:ext cx="36720" cy="45360"/>
          </a:xfrm>
          <a:custGeom>
            <a:avLst/>
            <a:gdLst/>
            <a:ahLst/>
            <a:rect l="0" t="0" r="r" b="b"/>
            <a:pathLst>
              <a:path w="102" h="126">
                <a:moveTo>
                  <a:pt x="57" y="126"/>
                </a:moveTo>
                <a:cubicBezTo>
                  <a:pt x="39" y="126"/>
                  <a:pt x="25" y="120"/>
                  <a:pt x="15" y="110"/>
                </a:cubicBezTo>
                <a:cubicBezTo>
                  <a:pt x="5" y="99"/>
                  <a:pt x="0" y="84"/>
                  <a:pt x="0" y="65"/>
                </a:cubicBezTo>
                <a:cubicBezTo>
                  <a:pt x="0" y="44"/>
                  <a:pt x="4" y="29"/>
                  <a:pt x="14" y="17"/>
                </a:cubicBezTo>
                <a:cubicBezTo>
                  <a:pt x="23" y="6"/>
                  <a:pt x="36" y="0"/>
                  <a:pt x="52" y="0"/>
                </a:cubicBezTo>
                <a:cubicBezTo>
                  <a:pt x="67" y="0"/>
                  <a:pt x="80" y="5"/>
                  <a:pt x="89" y="15"/>
                </a:cubicBezTo>
                <a:cubicBezTo>
                  <a:pt x="98" y="25"/>
                  <a:pt x="102" y="38"/>
                  <a:pt x="102" y="54"/>
                </a:cubicBezTo>
                <a:lnTo>
                  <a:pt x="102" y="67"/>
                </a:lnTo>
                <a:lnTo>
                  <a:pt x="18" y="67"/>
                </a:lnTo>
                <a:cubicBezTo>
                  <a:pt x="19" y="81"/>
                  <a:pt x="22" y="92"/>
                  <a:pt x="29" y="99"/>
                </a:cubicBezTo>
                <a:cubicBezTo>
                  <a:pt x="36" y="106"/>
                  <a:pt x="45" y="110"/>
                  <a:pt x="58" y="110"/>
                </a:cubicBezTo>
                <a:cubicBezTo>
                  <a:pt x="70" y="110"/>
                  <a:pt x="84" y="107"/>
                  <a:pt x="97" y="102"/>
                </a:cubicBezTo>
                <a:lnTo>
                  <a:pt x="97" y="118"/>
                </a:lnTo>
                <a:cubicBezTo>
                  <a:pt x="90" y="121"/>
                  <a:pt x="84" y="123"/>
                  <a:pt x="79" y="124"/>
                </a:cubicBezTo>
                <a:cubicBezTo>
                  <a:pt x="72" y="125"/>
                  <a:pt x="65" y="126"/>
                  <a:pt x="57" y="126"/>
                </a:cubicBezTo>
                <a:moveTo>
                  <a:pt x="52" y="16"/>
                </a:moveTo>
                <a:cubicBezTo>
                  <a:pt x="42" y="16"/>
                  <a:pt x="35" y="19"/>
                  <a:pt x="29" y="25"/>
                </a:cubicBezTo>
                <a:cubicBezTo>
                  <a:pt x="23" y="31"/>
                  <a:pt x="20" y="40"/>
                  <a:pt x="19" y="51"/>
                </a:cubicBezTo>
                <a:lnTo>
                  <a:pt x="83" y="51"/>
                </a:lnTo>
                <a:cubicBezTo>
                  <a:pt x="83" y="40"/>
                  <a:pt x="80" y="31"/>
                  <a:pt x="74" y="25"/>
                </a:cubicBezTo>
                <a:cubicBezTo>
                  <a:pt x="69" y="19"/>
                  <a:pt x="61" y="16"/>
                  <a:pt x="52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33" name=""/>
          <p:cNvSpPr/>
          <p:nvPr/>
        </p:nvSpPr>
        <p:spPr>
          <a:xfrm>
            <a:off x="583200" y="5565240"/>
            <a:ext cx="6840" cy="61920"/>
          </a:xfrm>
          <a:custGeom>
            <a:avLst/>
            <a:gdLst/>
            <a:ahLst/>
            <a:rect l="0" t="0" r="r" b="b"/>
            <a:pathLst>
              <a:path w="19" h="172">
                <a:moveTo>
                  <a:pt x="0" y="0"/>
                </a:moveTo>
                <a:lnTo>
                  <a:pt x="19" y="0"/>
                </a:lnTo>
                <a:lnTo>
                  <a:pt x="19" y="172"/>
                </a:lnTo>
                <a:lnTo>
                  <a:pt x="0" y="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34" name=""/>
          <p:cNvSpPr/>
          <p:nvPr/>
        </p:nvSpPr>
        <p:spPr>
          <a:xfrm>
            <a:off x="600840" y="5582520"/>
            <a:ext cx="30960" cy="45360"/>
          </a:xfrm>
          <a:custGeom>
            <a:avLst/>
            <a:gdLst/>
            <a:ahLst/>
            <a:rect l="0" t="0" r="r" b="b"/>
            <a:pathLst>
              <a:path w="86" h="126">
                <a:moveTo>
                  <a:pt x="86" y="91"/>
                </a:moveTo>
                <a:cubicBezTo>
                  <a:pt x="86" y="102"/>
                  <a:pt x="82" y="111"/>
                  <a:pt x="73" y="117"/>
                </a:cubicBezTo>
                <a:cubicBezTo>
                  <a:pt x="65" y="123"/>
                  <a:pt x="52" y="126"/>
                  <a:pt x="37" y="126"/>
                </a:cubicBezTo>
                <a:cubicBezTo>
                  <a:pt x="21" y="126"/>
                  <a:pt x="9" y="123"/>
                  <a:pt x="0" y="118"/>
                </a:cubicBezTo>
                <a:lnTo>
                  <a:pt x="0" y="101"/>
                </a:lnTo>
                <a:cubicBezTo>
                  <a:pt x="6" y="104"/>
                  <a:pt x="12" y="107"/>
                  <a:pt x="19" y="108"/>
                </a:cubicBezTo>
                <a:cubicBezTo>
                  <a:pt x="25" y="110"/>
                  <a:pt x="32" y="111"/>
                  <a:pt x="38" y="111"/>
                </a:cubicBezTo>
                <a:cubicBezTo>
                  <a:pt x="47" y="111"/>
                  <a:pt x="56" y="109"/>
                  <a:pt x="61" y="106"/>
                </a:cubicBezTo>
                <a:cubicBezTo>
                  <a:pt x="66" y="103"/>
                  <a:pt x="68" y="99"/>
                  <a:pt x="68" y="92"/>
                </a:cubicBezTo>
                <a:cubicBezTo>
                  <a:pt x="68" y="88"/>
                  <a:pt x="66" y="84"/>
                  <a:pt x="62" y="80"/>
                </a:cubicBezTo>
                <a:cubicBezTo>
                  <a:pt x="58" y="77"/>
                  <a:pt x="49" y="73"/>
                  <a:pt x="38" y="69"/>
                </a:cubicBezTo>
                <a:cubicBezTo>
                  <a:pt x="26" y="64"/>
                  <a:pt x="18" y="61"/>
                  <a:pt x="14" y="58"/>
                </a:cubicBezTo>
                <a:cubicBezTo>
                  <a:pt x="9" y="54"/>
                  <a:pt x="6" y="50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22"/>
                  <a:pt x="4" y="14"/>
                  <a:pt x="12" y="9"/>
                </a:cubicBezTo>
                <a:cubicBezTo>
                  <a:pt x="20" y="3"/>
                  <a:pt x="31" y="0"/>
                  <a:pt x="44" y="0"/>
                </a:cubicBezTo>
                <a:cubicBezTo>
                  <a:pt x="58" y="0"/>
                  <a:pt x="71" y="3"/>
                  <a:pt x="83" y="8"/>
                </a:cubicBezTo>
                <a:lnTo>
                  <a:pt x="77" y="23"/>
                </a:lnTo>
                <a:cubicBezTo>
                  <a:pt x="65" y="18"/>
                  <a:pt x="54" y="16"/>
                  <a:pt x="43" y="16"/>
                </a:cubicBezTo>
                <a:cubicBezTo>
                  <a:pt x="35" y="16"/>
                  <a:pt x="28" y="17"/>
                  <a:pt x="24" y="20"/>
                </a:cubicBezTo>
                <a:cubicBezTo>
                  <a:pt x="19" y="22"/>
                  <a:pt x="17" y="26"/>
                  <a:pt x="17" y="31"/>
                </a:cubicBezTo>
                <a:cubicBezTo>
                  <a:pt x="17" y="34"/>
                  <a:pt x="18" y="37"/>
                  <a:pt x="20" y="39"/>
                </a:cubicBezTo>
                <a:cubicBezTo>
                  <a:pt x="21" y="41"/>
                  <a:pt x="24" y="43"/>
                  <a:pt x="28" y="45"/>
                </a:cubicBezTo>
                <a:cubicBezTo>
                  <a:pt x="31" y="48"/>
                  <a:pt x="38" y="50"/>
                  <a:pt x="49" y="54"/>
                </a:cubicBezTo>
                <a:cubicBezTo>
                  <a:pt x="64" y="61"/>
                  <a:pt x="73" y="66"/>
                  <a:pt x="78" y="71"/>
                </a:cubicBezTo>
                <a:cubicBezTo>
                  <a:pt x="83" y="76"/>
                  <a:pt x="86" y="83"/>
                  <a:pt x="86" y="9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35" name=""/>
          <p:cNvSpPr/>
          <p:nvPr/>
        </p:nvSpPr>
        <p:spPr>
          <a:xfrm>
            <a:off x="641160" y="5582160"/>
            <a:ext cx="9720" cy="46080"/>
          </a:xfrm>
          <a:custGeom>
            <a:avLst/>
            <a:gdLst/>
            <a:ahLst/>
            <a:rect l="0" t="0" r="r" b="b"/>
            <a:pathLst>
              <a:path w="27" h="128">
                <a:moveTo>
                  <a:pt x="0" y="113"/>
                </a:moveTo>
                <a:cubicBezTo>
                  <a:pt x="0" y="108"/>
                  <a:pt x="1" y="104"/>
                  <a:pt x="3" y="102"/>
                </a:cubicBezTo>
                <a:cubicBezTo>
                  <a:pt x="5" y="99"/>
                  <a:pt x="8" y="98"/>
                  <a:pt x="13" y="98"/>
                </a:cubicBezTo>
                <a:cubicBezTo>
                  <a:pt x="17" y="98"/>
                  <a:pt x="20" y="99"/>
                  <a:pt x="22" y="102"/>
                </a:cubicBezTo>
                <a:cubicBezTo>
                  <a:pt x="25" y="104"/>
                  <a:pt x="27" y="108"/>
                  <a:pt x="27" y="113"/>
                </a:cubicBezTo>
                <a:cubicBezTo>
                  <a:pt x="27" y="118"/>
                  <a:pt x="25" y="121"/>
                  <a:pt x="22" y="124"/>
                </a:cubicBezTo>
                <a:cubicBezTo>
                  <a:pt x="20" y="127"/>
                  <a:pt x="17" y="128"/>
                  <a:pt x="13" y="128"/>
                </a:cubicBezTo>
                <a:cubicBezTo>
                  <a:pt x="9" y="128"/>
                  <a:pt x="6" y="127"/>
                  <a:pt x="3" y="124"/>
                </a:cubicBezTo>
                <a:cubicBezTo>
                  <a:pt x="1" y="122"/>
                  <a:pt x="0" y="118"/>
                  <a:pt x="0" y="113"/>
                </a:cubicBezTo>
                <a:moveTo>
                  <a:pt x="0" y="15"/>
                </a:moveTo>
                <a:cubicBezTo>
                  <a:pt x="0" y="5"/>
                  <a:pt x="4" y="0"/>
                  <a:pt x="13" y="0"/>
                </a:cubicBezTo>
                <a:cubicBezTo>
                  <a:pt x="22" y="0"/>
                  <a:pt x="27" y="5"/>
                  <a:pt x="27" y="15"/>
                </a:cubicBezTo>
                <a:cubicBezTo>
                  <a:pt x="27" y="20"/>
                  <a:pt x="25" y="24"/>
                  <a:pt x="22" y="26"/>
                </a:cubicBezTo>
                <a:cubicBezTo>
                  <a:pt x="20" y="29"/>
                  <a:pt x="17" y="30"/>
                  <a:pt x="13" y="30"/>
                </a:cubicBezTo>
                <a:cubicBezTo>
                  <a:pt x="9" y="30"/>
                  <a:pt x="6" y="29"/>
                  <a:pt x="3" y="27"/>
                </a:cubicBezTo>
                <a:cubicBezTo>
                  <a:pt x="1" y="24"/>
                  <a:pt x="0" y="20"/>
                  <a:pt x="0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36" name=""/>
          <p:cNvSpPr/>
          <p:nvPr/>
        </p:nvSpPr>
        <p:spPr>
          <a:xfrm>
            <a:off x="681120" y="5582520"/>
            <a:ext cx="34920" cy="45360"/>
          </a:xfrm>
          <a:custGeom>
            <a:avLst/>
            <a:gdLst/>
            <a:ahLst/>
            <a:rect l="0" t="0" r="r" b="b"/>
            <a:pathLst>
              <a:path w="97" h="126">
                <a:moveTo>
                  <a:pt x="84" y="124"/>
                </a:moveTo>
                <a:lnTo>
                  <a:pt x="80" y="107"/>
                </a:lnTo>
                <a:lnTo>
                  <a:pt x="79" y="107"/>
                </a:lnTo>
                <a:cubicBezTo>
                  <a:pt x="72" y="114"/>
                  <a:pt x="66" y="119"/>
                  <a:pt x="60" y="122"/>
                </a:cubicBezTo>
                <a:cubicBezTo>
                  <a:pt x="54" y="125"/>
                  <a:pt x="47" y="126"/>
                  <a:pt x="38" y="126"/>
                </a:cubicBezTo>
                <a:cubicBezTo>
                  <a:pt x="26" y="126"/>
                  <a:pt x="17" y="123"/>
                  <a:pt x="10" y="117"/>
                </a:cubicBezTo>
                <a:cubicBezTo>
                  <a:pt x="3" y="111"/>
                  <a:pt x="0" y="102"/>
                  <a:pt x="0" y="90"/>
                </a:cubicBezTo>
                <a:cubicBezTo>
                  <a:pt x="0" y="66"/>
                  <a:pt x="19" y="52"/>
                  <a:pt x="58" y="51"/>
                </a:cubicBezTo>
                <a:lnTo>
                  <a:pt x="79" y="51"/>
                </a:lnTo>
                <a:lnTo>
                  <a:pt x="79" y="43"/>
                </a:lnTo>
                <a:cubicBezTo>
                  <a:pt x="79" y="34"/>
                  <a:pt x="77" y="27"/>
                  <a:pt x="72" y="22"/>
                </a:cubicBezTo>
                <a:cubicBezTo>
                  <a:pt x="68" y="18"/>
                  <a:pt x="62" y="16"/>
                  <a:pt x="53" y="16"/>
                </a:cubicBezTo>
                <a:cubicBezTo>
                  <a:pt x="43" y="16"/>
                  <a:pt x="32" y="19"/>
                  <a:pt x="19" y="25"/>
                </a:cubicBezTo>
                <a:lnTo>
                  <a:pt x="13" y="11"/>
                </a:lnTo>
                <a:cubicBezTo>
                  <a:pt x="19" y="8"/>
                  <a:pt x="26" y="5"/>
                  <a:pt x="33" y="3"/>
                </a:cubicBezTo>
                <a:cubicBezTo>
                  <a:pt x="40" y="1"/>
                  <a:pt x="47" y="0"/>
                  <a:pt x="54" y="0"/>
                </a:cubicBezTo>
                <a:cubicBezTo>
                  <a:pt x="68" y="0"/>
                  <a:pt x="80" y="4"/>
                  <a:pt x="87" y="10"/>
                </a:cubicBezTo>
                <a:cubicBezTo>
                  <a:pt x="94" y="16"/>
                  <a:pt x="97" y="27"/>
                  <a:pt x="97" y="41"/>
                </a:cubicBezTo>
                <a:lnTo>
                  <a:pt x="97" y="124"/>
                </a:lnTo>
                <a:lnTo>
                  <a:pt x="84" y="124"/>
                </a:lnTo>
                <a:moveTo>
                  <a:pt x="42" y="111"/>
                </a:moveTo>
                <a:cubicBezTo>
                  <a:pt x="53" y="111"/>
                  <a:pt x="62" y="108"/>
                  <a:pt x="68" y="102"/>
                </a:cubicBezTo>
                <a:cubicBezTo>
                  <a:pt x="75" y="95"/>
                  <a:pt x="79" y="87"/>
                  <a:pt x="79" y="75"/>
                </a:cubicBezTo>
                <a:lnTo>
                  <a:pt x="79" y="65"/>
                </a:lnTo>
                <a:lnTo>
                  <a:pt x="60" y="65"/>
                </a:lnTo>
                <a:cubicBezTo>
                  <a:pt x="45" y="66"/>
                  <a:pt x="35" y="68"/>
                  <a:pt x="29" y="72"/>
                </a:cubicBezTo>
                <a:cubicBezTo>
                  <a:pt x="22" y="76"/>
                  <a:pt x="19" y="82"/>
                  <a:pt x="19" y="91"/>
                </a:cubicBezTo>
                <a:cubicBezTo>
                  <a:pt x="19" y="97"/>
                  <a:pt x="21" y="102"/>
                  <a:pt x="25" y="106"/>
                </a:cubicBezTo>
                <a:cubicBezTo>
                  <a:pt x="29" y="109"/>
                  <a:pt x="35" y="111"/>
                  <a:pt x="42" y="1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37" name=""/>
          <p:cNvSpPr/>
          <p:nvPr/>
        </p:nvSpPr>
        <p:spPr>
          <a:xfrm>
            <a:off x="729000" y="5582520"/>
            <a:ext cx="38520" cy="64080"/>
          </a:xfrm>
          <a:custGeom>
            <a:avLst/>
            <a:gdLst/>
            <a:ahLst/>
            <a:rect l="0" t="0" r="r" b="b"/>
            <a:pathLst>
              <a:path w="107" h="178">
                <a:moveTo>
                  <a:pt x="57" y="126"/>
                </a:moveTo>
                <a:cubicBezTo>
                  <a:pt x="49" y="126"/>
                  <a:pt x="42" y="124"/>
                  <a:pt x="36" y="122"/>
                </a:cubicBezTo>
                <a:cubicBezTo>
                  <a:pt x="29" y="119"/>
                  <a:pt x="24" y="114"/>
                  <a:pt x="19" y="108"/>
                </a:cubicBezTo>
                <a:lnTo>
                  <a:pt x="17" y="108"/>
                </a:lnTo>
                <a:cubicBezTo>
                  <a:pt x="18" y="115"/>
                  <a:pt x="19" y="122"/>
                  <a:pt x="19" y="128"/>
                </a:cubicBezTo>
                <a:lnTo>
                  <a:pt x="19" y="178"/>
                </a:lnTo>
                <a:lnTo>
                  <a:pt x="0" y="178"/>
                </a:lnTo>
                <a:lnTo>
                  <a:pt x="0" y="2"/>
                </a:lnTo>
                <a:lnTo>
                  <a:pt x="15" y="2"/>
                </a:lnTo>
                <a:lnTo>
                  <a:pt x="18" y="19"/>
                </a:lnTo>
                <a:lnTo>
                  <a:pt x="19" y="19"/>
                </a:lnTo>
                <a:cubicBezTo>
                  <a:pt x="24" y="12"/>
                  <a:pt x="30" y="8"/>
                  <a:pt x="36" y="5"/>
                </a:cubicBezTo>
                <a:cubicBezTo>
                  <a:pt x="42" y="2"/>
                  <a:pt x="49" y="0"/>
                  <a:pt x="57" y="0"/>
                </a:cubicBezTo>
                <a:cubicBezTo>
                  <a:pt x="73" y="0"/>
                  <a:pt x="85" y="6"/>
                  <a:pt x="94" y="17"/>
                </a:cubicBezTo>
                <a:cubicBezTo>
                  <a:pt x="103" y="28"/>
                  <a:pt x="107" y="43"/>
                  <a:pt x="107" y="62"/>
                </a:cubicBezTo>
                <a:cubicBezTo>
                  <a:pt x="107" y="83"/>
                  <a:pt x="103" y="99"/>
                  <a:pt x="94" y="110"/>
                </a:cubicBezTo>
                <a:cubicBezTo>
                  <a:pt x="85" y="120"/>
                  <a:pt x="73" y="126"/>
                  <a:pt x="57" y="126"/>
                </a:cubicBezTo>
                <a:moveTo>
                  <a:pt x="55" y="16"/>
                </a:moveTo>
                <a:cubicBezTo>
                  <a:pt x="42" y="16"/>
                  <a:pt x="34" y="19"/>
                  <a:pt x="28" y="26"/>
                </a:cubicBezTo>
                <a:cubicBezTo>
                  <a:pt x="22" y="33"/>
                  <a:pt x="19" y="44"/>
                  <a:pt x="19" y="58"/>
                </a:cubicBezTo>
                <a:lnTo>
                  <a:pt x="19" y="62"/>
                </a:lnTo>
                <a:cubicBezTo>
                  <a:pt x="19" y="80"/>
                  <a:pt x="21" y="92"/>
                  <a:pt x="28" y="100"/>
                </a:cubicBezTo>
                <a:cubicBezTo>
                  <a:pt x="34" y="107"/>
                  <a:pt x="43" y="111"/>
                  <a:pt x="55" y="111"/>
                </a:cubicBezTo>
                <a:cubicBezTo>
                  <a:pt x="65" y="111"/>
                  <a:pt x="73" y="106"/>
                  <a:pt x="79" y="98"/>
                </a:cubicBezTo>
                <a:cubicBezTo>
                  <a:pt x="85" y="90"/>
                  <a:pt x="88" y="78"/>
                  <a:pt x="88" y="62"/>
                </a:cubicBezTo>
                <a:cubicBezTo>
                  <a:pt x="88" y="47"/>
                  <a:pt x="85" y="36"/>
                  <a:pt x="79" y="28"/>
                </a:cubicBezTo>
                <a:cubicBezTo>
                  <a:pt x="73" y="20"/>
                  <a:pt x="65" y="16"/>
                  <a:pt x="55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38" name=""/>
          <p:cNvSpPr/>
          <p:nvPr/>
        </p:nvSpPr>
        <p:spPr>
          <a:xfrm>
            <a:off x="778680" y="5582520"/>
            <a:ext cx="38160" cy="64080"/>
          </a:xfrm>
          <a:custGeom>
            <a:avLst/>
            <a:gdLst/>
            <a:ahLst/>
            <a:rect l="0" t="0" r="r" b="b"/>
            <a:pathLst>
              <a:path w="106" h="178">
                <a:moveTo>
                  <a:pt x="55" y="126"/>
                </a:moveTo>
                <a:cubicBezTo>
                  <a:pt x="48" y="126"/>
                  <a:pt x="40" y="124"/>
                  <a:pt x="34" y="122"/>
                </a:cubicBezTo>
                <a:cubicBezTo>
                  <a:pt x="28" y="119"/>
                  <a:pt x="22" y="114"/>
                  <a:pt x="18" y="108"/>
                </a:cubicBezTo>
                <a:lnTo>
                  <a:pt x="16" y="108"/>
                </a:lnTo>
                <a:cubicBezTo>
                  <a:pt x="17" y="115"/>
                  <a:pt x="18" y="122"/>
                  <a:pt x="18" y="128"/>
                </a:cubicBezTo>
                <a:lnTo>
                  <a:pt x="18" y="178"/>
                </a:lnTo>
                <a:lnTo>
                  <a:pt x="0" y="178"/>
                </a:lnTo>
                <a:lnTo>
                  <a:pt x="0" y="2"/>
                </a:lnTo>
                <a:lnTo>
                  <a:pt x="14" y="2"/>
                </a:lnTo>
                <a:lnTo>
                  <a:pt x="17" y="19"/>
                </a:lnTo>
                <a:lnTo>
                  <a:pt x="18" y="19"/>
                </a:lnTo>
                <a:cubicBezTo>
                  <a:pt x="22" y="12"/>
                  <a:pt x="28" y="8"/>
                  <a:pt x="34" y="5"/>
                </a:cubicBezTo>
                <a:cubicBezTo>
                  <a:pt x="40" y="2"/>
                  <a:pt x="47" y="0"/>
                  <a:pt x="55" y="0"/>
                </a:cubicBezTo>
                <a:cubicBezTo>
                  <a:pt x="71" y="0"/>
                  <a:pt x="84" y="6"/>
                  <a:pt x="92" y="17"/>
                </a:cubicBezTo>
                <a:cubicBezTo>
                  <a:pt x="102" y="28"/>
                  <a:pt x="106" y="43"/>
                  <a:pt x="106" y="62"/>
                </a:cubicBezTo>
                <a:cubicBezTo>
                  <a:pt x="106" y="83"/>
                  <a:pt x="102" y="99"/>
                  <a:pt x="92" y="110"/>
                </a:cubicBezTo>
                <a:cubicBezTo>
                  <a:pt x="83" y="120"/>
                  <a:pt x="71" y="126"/>
                  <a:pt x="55" y="126"/>
                </a:cubicBezTo>
                <a:moveTo>
                  <a:pt x="53" y="16"/>
                </a:moveTo>
                <a:cubicBezTo>
                  <a:pt x="41" y="16"/>
                  <a:pt x="32" y="19"/>
                  <a:pt x="26" y="26"/>
                </a:cubicBezTo>
                <a:cubicBezTo>
                  <a:pt x="21" y="33"/>
                  <a:pt x="18" y="44"/>
                  <a:pt x="18" y="58"/>
                </a:cubicBezTo>
                <a:lnTo>
                  <a:pt x="18" y="62"/>
                </a:lnTo>
                <a:cubicBezTo>
                  <a:pt x="18" y="80"/>
                  <a:pt x="21" y="92"/>
                  <a:pt x="26" y="100"/>
                </a:cubicBezTo>
                <a:cubicBezTo>
                  <a:pt x="32" y="107"/>
                  <a:pt x="41" y="111"/>
                  <a:pt x="53" y="111"/>
                </a:cubicBezTo>
                <a:cubicBezTo>
                  <a:pt x="64" y="111"/>
                  <a:pt x="72" y="106"/>
                  <a:pt x="77" y="98"/>
                </a:cubicBezTo>
                <a:cubicBezTo>
                  <a:pt x="83" y="90"/>
                  <a:pt x="86" y="78"/>
                  <a:pt x="86" y="62"/>
                </a:cubicBezTo>
                <a:cubicBezTo>
                  <a:pt x="86" y="47"/>
                  <a:pt x="83" y="36"/>
                  <a:pt x="77" y="28"/>
                </a:cubicBezTo>
                <a:cubicBezTo>
                  <a:pt x="72" y="20"/>
                  <a:pt x="63" y="16"/>
                  <a:pt x="53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39" name=""/>
          <p:cNvSpPr/>
          <p:nvPr/>
        </p:nvSpPr>
        <p:spPr>
          <a:xfrm>
            <a:off x="825840" y="5587560"/>
            <a:ext cx="36720" cy="21600"/>
          </a:xfrm>
          <a:custGeom>
            <a:avLst/>
            <a:gdLst/>
            <a:ahLst/>
            <a:rect l="0" t="0" r="r" b="b"/>
            <a:pathLst>
              <a:path w="102" h="60">
                <a:moveTo>
                  <a:pt x="0" y="15"/>
                </a:moveTo>
                <a:lnTo>
                  <a:pt x="0" y="0"/>
                </a:lnTo>
                <a:lnTo>
                  <a:pt x="102" y="0"/>
                </a:lnTo>
                <a:lnTo>
                  <a:pt x="102" y="15"/>
                </a:lnTo>
                <a:lnTo>
                  <a:pt x="0" y="15"/>
                </a:lnTo>
                <a:moveTo>
                  <a:pt x="0" y="60"/>
                </a:moveTo>
                <a:lnTo>
                  <a:pt x="0" y="45"/>
                </a:lnTo>
                <a:lnTo>
                  <a:pt x="102" y="45"/>
                </a:lnTo>
                <a:lnTo>
                  <a:pt x="102" y="60"/>
                </a:lnTo>
                <a:lnTo>
                  <a:pt x="0" y="6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40" name=""/>
          <p:cNvSpPr/>
          <p:nvPr/>
        </p:nvSpPr>
        <p:spPr>
          <a:xfrm>
            <a:off x="875160" y="5568840"/>
            <a:ext cx="57240" cy="58320"/>
          </a:xfrm>
          <a:custGeom>
            <a:avLst/>
            <a:gdLst/>
            <a:ahLst/>
            <a:rect l="0" t="0" r="r" b="b"/>
            <a:pathLst>
              <a:path w="159" h="162">
                <a:moveTo>
                  <a:pt x="71" y="162"/>
                </a:moveTo>
                <a:lnTo>
                  <a:pt x="16" y="19"/>
                </a:lnTo>
                <a:lnTo>
                  <a:pt x="15" y="19"/>
                </a:lnTo>
                <a:cubicBezTo>
                  <a:pt x="16" y="30"/>
                  <a:pt x="17" y="43"/>
                  <a:pt x="17" y="59"/>
                </a:cubicBezTo>
                <a:lnTo>
                  <a:pt x="17" y="162"/>
                </a:lnTo>
                <a:lnTo>
                  <a:pt x="0" y="162"/>
                </a:lnTo>
                <a:lnTo>
                  <a:pt x="0" y="0"/>
                </a:lnTo>
                <a:lnTo>
                  <a:pt x="28" y="0"/>
                </a:lnTo>
                <a:lnTo>
                  <a:pt x="79" y="134"/>
                </a:lnTo>
                <a:lnTo>
                  <a:pt x="80" y="134"/>
                </a:lnTo>
                <a:lnTo>
                  <a:pt x="131" y="0"/>
                </a:lnTo>
                <a:lnTo>
                  <a:pt x="159" y="0"/>
                </a:lnTo>
                <a:lnTo>
                  <a:pt x="159" y="162"/>
                </a:lnTo>
                <a:lnTo>
                  <a:pt x="140" y="162"/>
                </a:lnTo>
                <a:lnTo>
                  <a:pt x="140" y="57"/>
                </a:lnTo>
                <a:cubicBezTo>
                  <a:pt x="140" y="46"/>
                  <a:pt x="141" y="33"/>
                  <a:pt x="142" y="19"/>
                </a:cubicBezTo>
                <a:lnTo>
                  <a:pt x="141" y="19"/>
                </a:lnTo>
                <a:lnTo>
                  <a:pt x="86" y="162"/>
                </a:lnTo>
                <a:lnTo>
                  <a:pt x="71" y="16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41" name=""/>
          <p:cNvSpPr/>
          <p:nvPr/>
        </p:nvSpPr>
        <p:spPr>
          <a:xfrm>
            <a:off x="939960" y="5583240"/>
            <a:ext cx="40680" cy="63360"/>
          </a:xfrm>
          <a:custGeom>
            <a:avLst/>
            <a:gdLst/>
            <a:ahLst/>
            <a:rect l="0" t="0" r="r" b="b"/>
            <a:pathLst>
              <a:path w="113" h="176">
                <a:moveTo>
                  <a:pt x="0" y="0"/>
                </a:moveTo>
                <a:lnTo>
                  <a:pt x="19" y="0"/>
                </a:lnTo>
                <a:lnTo>
                  <a:pt x="47" y="70"/>
                </a:lnTo>
                <a:cubicBezTo>
                  <a:pt x="52" y="86"/>
                  <a:pt x="56" y="97"/>
                  <a:pt x="57" y="104"/>
                </a:cubicBezTo>
                <a:lnTo>
                  <a:pt x="58" y="104"/>
                </a:lnTo>
                <a:cubicBezTo>
                  <a:pt x="59" y="100"/>
                  <a:pt x="61" y="94"/>
                  <a:pt x="64" y="85"/>
                </a:cubicBezTo>
                <a:cubicBezTo>
                  <a:pt x="67" y="76"/>
                  <a:pt x="77" y="47"/>
                  <a:pt x="94" y="0"/>
                </a:cubicBezTo>
                <a:lnTo>
                  <a:pt x="113" y="0"/>
                </a:lnTo>
                <a:lnTo>
                  <a:pt x="62" y="138"/>
                </a:lnTo>
                <a:cubicBezTo>
                  <a:pt x="57" y="152"/>
                  <a:pt x="51" y="161"/>
                  <a:pt x="44" y="167"/>
                </a:cubicBezTo>
                <a:cubicBezTo>
                  <a:pt x="37" y="173"/>
                  <a:pt x="29" y="176"/>
                  <a:pt x="18" y="176"/>
                </a:cubicBezTo>
                <a:cubicBezTo>
                  <a:pt x="12" y="176"/>
                  <a:pt x="7" y="175"/>
                  <a:pt x="1" y="174"/>
                </a:cubicBezTo>
                <a:lnTo>
                  <a:pt x="1" y="159"/>
                </a:lnTo>
                <a:cubicBezTo>
                  <a:pt x="5" y="160"/>
                  <a:pt x="10" y="161"/>
                  <a:pt x="15" y="161"/>
                </a:cubicBezTo>
                <a:cubicBezTo>
                  <a:pt x="28" y="161"/>
                  <a:pt x="37" y="153"/>
                  <a:pt x="42" y="139"/>
                </a:cubicBezTo>
                <a:lnTo>
                  <a:pt x="49" y="1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42" name=""/>
          <p:cNvSpPr/>
          <p:nvPr/>
        </p:nvSpPr>
        <p:spPr>
          <a:xfrm>
            <a:off x="980280" y="5568840"/>
            <a:ext cx="51480" cy="58320"/>
          </a:xfrm>
          <a:custGeom>
            <a:avLst/>
            <a:gdLst/>
            <a:ahLst/>
            <a:rect l="0" t="0" r="r" b="b"/>
            <a:pathLst>
              <a:path w="143" h="162">
                <a:moveTo>
                  <a:pt x="124" y="162"/>
                </a:moveTo>
                <a:lnTo>
                  <a:pt x="104" y="111"/>
                </a:lnTo>
                <a:lnTo>
                  <a:pt x="40" y="111"/>
                </a:lnTo>
                <a:lnTo>
                  <a:pt x="19" y="162"/>
                </a:lnTo>
                <a:lnTo>
                  <a:pt x="0" y="162"/>
                </a:lnTo>
                <a:lnTo>
                  <a:pt x="65" y="0"/>
                </a:lnTo>
                <a:lnTo>
                  <a:pt x="80" y="0"/>
                </a:lnTo>
                <a:lnTo>
                  <a:pt x="143" y="162"/>
                </a:lnTo>
                <a:lnTo>
                  <a:pt x="124" y="162"/>
                </a:lnTo>
                <a:moveTo>
                  <a:pt x="98" y="94"/>
                </a:moveTo>
                <a:lnTo>
                  <a:pt x="80" y="43"/>
                </a:lnTo>
                <a:cubicBezTo>
                  <a:pt x="77" y="37"/>
                  <a:pt x="75" y="29"/>
                  <a:pt x="72" y="20"/>
                </a:cubicBezTo>
                <a:cubicBezTo>
                  <a:pt x="71" y="27"/>
                  <a:pt x="68" y="35"/>
                  <a:pt x="65" y="43"/>
                </a:cubicBezTo>
                <a:lnTo>
                  <a:pt x="46" y="94"/>
                </a:lnTo>
                <a:lnTo>
                  <a:pt x="98" y="9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43" name=""/>
          <p:cNvSpPr/>
          <p:nvPr/>
        </p:nvSpPr>
        <p:spPr>
          <a:xfrm>
            <a:off x="1038240" y="5582520"/>
            <a:ext cx="38520" cy="64080"/>
          </a:xfrm>
          <a:custGeom>
            <a:avLst/>
            <a:gdLst/>
            <a:ahLst/>
            <a:rect l="0" t="0" r="r" b="b"/>
            <a:pathLst>
              <a:path w="107" h="178">
                <a:moveTo>
                  <a:pt x="57" y="126"/>
                </a:moveTo>
                <a:cubicBezTo>
                  <a:pt x="49" y="126"/>
                  <a:pt x="42" y="124"/>
                  <a:pt x="36" y="122"/>
                </a:cubicBezTo>
                <a:cubicBezTo>
                  <a:pt x="29" y="119"/>
                  <a:pt x="24" y="114"/>
                  <a:pt x="19" y="108"/>
                </a:cubicBezTo>
                <a:lnTo>
                  <a:pt x="18" y="108"/>
                </a:lnTo>
                <a:cubicBezTo>
                  <a:pt x="19" y="115"/>
                  <a:pt x="19" y="122"/>
                  <a:pt x="19" y="128"/>
                </a:cubicBezTo>
                <a:lnTo>
                  <a:pt x="19" y="178"/>
                </a:lnTo>
                <a:lnTo>
                  <a:pt x="0" y="178"/>
                </a:lnTo>
                <a:lnTo>
                  <a:pt x="0" y="2"/>
                </a:lnTo>
                <a:lnTo>
                  <a:pt x="16" y="2"/>
                </a:lnTo>
                <a:lnTo>
                  <a:pt x="19" y="19"/>
                </a:lnTo>
                <a:cubicBezTo>
                  <a:pt x="24" y="12"/>
                  <a:pt x="30" y="8"/>
                  <a:pt x="36" y="5"/>
                </a:cubicBezTo>
                <a:cubicBezTo>
                  <a:pt x="42" y="2"/>
                  <a:pt x="49" y="0"/>
                  <a:pt x="57" y="0"/>
                </a:cubicBezTo>
                <a:cubicBezTo>
                  <a:pt x="73" y="0"/>
                  <a:pt x="85" y="6"/>
                  <a:pt x="94" y="17"/>
                </a:cubicBezTo>
                <a:cubicBezTo>
                  <a:pt x="102" y="28"/>
                  <a:pt x="107" y="43"/>
                  <a:pt x="107" y="62"/>
                </a:cubicBezTo>
                <a:cubicBezTo>
                  <a:pt x="107" y="83"/>
                  <a:pt x="102" y="99"/>
                  <a:pt x="94" y="110"/>
                </a:cubicBezTo>
                <a:cubicBezTo>
                  <a:pt x="85" y="120"/>
                  <a:pt x="73" y="126"/>
                  <a:pt x="57" y="126"/>
                </a:cubicBezTo>
                <a:moveTo>
                  <a:pt x="54" y="16"/>
                </a:moveTo>
                <a:cubicBezTo>
                  <a:pt x="42" y="16"/>
                  <a:pt x="33" y="19"/>
                  <a:pt x="28" y="26"/>
                </a:cubicBezTo>
                <a:cubicBezTo>
                  <a:pt x="22" y="33"/>
                  <a:pt x="20" y="44"/>
                  <a:pt x="19" y="58"/>
                </a:cubicBezTo>
                <a:lnTo>
                  <a:pt x="19" y="62"/>
                </a:lnTo>
                <a:cubicBezTo>
                  <a:pt x="19" y="80"/>
                  <a:pt x="22" y="92"/>
                  <a:pt x="28" y="100"/>
                </a:cubicBezTo>
                <a:cubicBezTo>
                  <a:pt x="33" y="107"/>
                  <a:pt x="42" y="111"/>
                  <a:pt x="55" y="111"/>
                </a:cubicBezTo>
                <a:cubicBezTo>
                  <a:pt x="65" y="111"/>
                  <a:pt x="73" y="106"/>
                  <a:pt x="79" y="98"/>
                </a:cubicBezTo>
                <a:cubicBezTo>
                  <a:pt x="85" y="90"/>
                  <a:pt x="88" y="78"/>
                  <a:pt x="88" y="62"/>
                </a:cubicBezTo>
                <a:cubicBezTo>
                  <a:pt x="88" y="47"/>
                  <a:pt x="85" y="36"/>
                  <a:pt x="79" y="28"/>
                </a:cubicBezTo>
                <a:cubicBezTo>
                  <a:pt x="73" y="20"/>
                  <a:pt x="65" y="16"/>
                  <a:pt x="54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44" name=""/>
          <p:cNvSpPr/>
          <p:nvPr/>
        </p:nvSpPr>
        <p:spPr>
          <a:xfrm>
            <a:off x="1087560" y="5582520"/>
            <a:ext cx="38520" cy="64080"/>
          </a:xfrm>
          <a:custGeom>
            <a:avLst/>
            <a:gdLst/>
            <a:ahLst/>
            <a:rect l="0" t="0" r="r" b="b"/>
            <a:pathLst>
              <a:path w="107" h="178">
                <a:moveTo>
                  <a:pt x="56" y="126"/>
                </a:moveTo>
                <a:cubicBezTo>
                  <a:pt x="48" y="126"/>
                  <a:pt x="41" y="124"/>
                  <a:pt x="35" y="122"/>
                </a:cubicBezTo>
                <a:cubicBezTo>
                  <a:pt x="28" y="119"/>
                  <a:pt x="23" y="114"/>
                  <a:pt x="19" y="108"/>
                </a:cubicBezTo>
                <a:lnTo>
                  <a:pt x="17" y="108"/>
                </a:lnTo>
                <a:cubicBezTo>
                  <a:pt x="18" y="115"/>
                  <a:pt x="19" y="122"/>
                  <a:pt x="19" y="128"/>
                </a:cubicBezTo>
                <a:lnTo>
                  <a:pt x="19" y="178"/>
                </a:lnTo>
                <a:lnTo>
                  <a:pt x="0" y="178"/>
                </a:lnTo>
                <a:lnTo>
                  <a:pt x="0" y="2"/>
                </a:lnTo>
                <a:lnTo>
                  <a:pt x="15" y="2"/>
                </a:lnTo>
                <a:lnTo>
                  <a:pt x="18" y="19"/>
                </a:lnTo>
                <a:lnTo>
                  <a:pt x="19" y="19"/>
                </a:lnTo>
                <a:cubicBezTo>
                  <a:pt x="23" y="12"/>
                  <a:pt x="29" y="8"/>
                  <a:pt x="35" y="5"/>
                </a:cubicBezTo>
                <a:cubicBezTo>
                  <a:pt x="41" y="2"/>
                  <a:pt x="48" y="0"/>
                  <a:pt x="56" y="0"/>
                </a:cubicBezTo>
                <a:cubicBezTo>
                  <a:pt x="72" y="0"/>
                  <a:pt x="85" y="6"/>
                  <a:pt x="94" y="17"/>
                </a:cubicBezTo>
                <a:cubicBezTo>
                  <a:pt x="103" y="28"/>
                  <a:pt x="107" y="43"/>
                  <a:pt x="107" y="62"/>
                </a:cubicBezTo>
                <a:cubicBezTo>
                  <a:pt x="107" y="83"/>
                  <a:pt x="103" y="99"/>
                  <a:pt x="94" y="110"/>
                </a:cubicBezTo>
                <a:cubicBezTo>
                  <a:pt x="85" y="120"/>
                  <a:pt x="72" y="126"/>
                  <a:pt x="56" y="126"/>
                </a:cubicBezTo>
                <a:moveTo>
                  <a:pt x="54" y="16"/>
                </a:moveTo>
                <a:cubicBezTo>
                  <a:pt x="41" y="16"/>
                  <a:pt x="32" y="19"/>
                  <a:pt x="27" y="26"/>
                </a:cubicBezTo>
                <a:cubicBezTo>
                  <a:pt x="22" y="33"/>
                  <a:pt x="19" y="44"/>
                  <a:pt x="19" y="58"/>
                </a:cubicBezTo>
                <a:lnTo>
                  <a:pt x="19" y="62"/>
                </a:lnTo>
                <a:cubicBezTo>
                  <a:pt x="19" y="80"/>
                  <a:pt x="21" y="92"/>
                  <a:pt x="27" y="100"/>
                </a:cubicBezTo>
                <a:cubicBezTo>
                  <a:pt x="33" y="107"/>
                  <a:pt x="42" y="111"/>
                  <a:pt x="54" y="111"/>
                </a:cubicBezTo>
                <a:cubicBezTo>
                  <a:pt x="64" y="111"/>
                  <a:pt x="72" y="106"/>
                  <a:pt x="79" y="98"/>
                </a:cubicBezTo>
                <a:cubicBezTo>
                  <a:pt x="85" y="90"/>
                  <a:pt x="88" y="78"/>
                  <a:pt x="88" y="62"/>
                </a:cubicBezTo>
                <a:cubicBezTo>
                  <a:pt x="88" y="47"/>
                  <a:pt x="85" y="36"/>
                  <a:pt x="79" y="28"/>
                </a:cubicBezTo>
                <a:cubicBezTo>
                  <a:pt x="72" y="20"/>
                  <a:pt x="64" y="16"/>
                  <a:pt x="54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45" name=""/>
          <p:cNvSpPr/>
          <p:nvPr/>
        </p:nvSpPr>
        <p:spPr>
          <a:xfrm>
            <a:off x="426240" y="5688360"/>
            <a:ext cx="38160" cy="63720"/>
          </a:xfrm>
          <a:custGeom>
            <a:avLst/>
            <a:gdLst/>
            <a:ahLst/>
            <a:rect l="0" t="0" r="r" b="b"/>
            <a:pathLst>
              <a:path w="106" h="177">
                <a:moveTo>
                  <a:pt x="56" y="125"/>
                </a:moveTo>
                <a:cubicBezTo>
                  <a:pt x="48" y="125"/>
                  <a:pt x="41" y="123"/>
                  <a:pt x="35" y="120"/>
                </a:cubicBezTo>
                <a:cubicBezTo>
                  <a:pt x="28" y="117"/>
                  <a:pt x="22" y="113"/>
                  <a:pt x="18" y="107"/>
                </a:cubicBezTo>
                <a:lnTo>
                  <a:pt x="16" y="107"/>
                </a:lnTo>
                <a:cubicBezTo>
                  <a:pt x="17" y="114"/>
                  <a:pt x="18" y="121"/>
                  <a:pt x="18" y="127"/>
                </a:cubicBezTo>
                <a:lnTo>
                  <a:pt x="18" y="177"/>
                </a:lnTo>
                <a:lnTo>
                  <a:pt x="0" y="177"/>
                </a:lnTo>
                <a:lnTo>
                  <a:pt x="0" y="2"/>
                </a:lnTo>
                <a:lnTo>
                  <a:pt x="14" y="2"/>
                </a:lnTo>
                <a:lnTo>
                  <a:pt x="17" y="19"/>
                </a:lnTo>
                <a:lnTo>
                  <a:pt x="18" y="19"/>
                </a:lnTo>
                <a:cubicBezTo>
                  <a:pt x="22" y="12"/>
                  <a:pt x="29" y="7"/>
                  <a:pt x="35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72" y="0"/>
                  <a:pt x="84" y="5"/>
                  <a:pt x="93" y="16"/>
                </a:cubicBezTo>
                <a:cubicBezTo>
                  <a:pt x="102" y="27"/>
                  <a:pt x="106" y="43"/>
                  <a:pt x="106" y="62"/>
                </a:cubicBezTo>
                <a:cubicBezTo>
                  <a:pt x="106" y="82"/>
                  <a:pt x="102" y="97"/>
                  <a:pt x="93" y="108"/>
                </a:cubicBezTo>
                <a:cubicBezTo>
                  <a:pt x="84" y="119"/>
                  <a:pt x="72" y="125"/>
                  <a:pt x="56" y="125"/>
                </a:cubicBezTo>
                <a:moveTo>
                  <a:pt x="54" y="15"/>
                </a:moveTo>
                <a:cubicBezTo>
                  <a:pt x="41" y="15"/>
                  <a:pt x="33" y="19"/>
                  <a:pt x="27" y="26"/>
                </a:cubicBezTo>
                <a:cubicBezTo>
                  <a:pt x="21" y="32"/>
                  <a:pt x="18" y="43"/>
                  <a:pt x="18" y="58"/>
                </a:cubicBezTo>
                <a:lnTo>
                  <a:pt x="18" y="62"/>
                </a:lnTo>
                <a:cubicBezTo>
                  <a:pt x="18" y="79"/>
                  <a:pt x="20" y="91"/>
                  <a:pt x="27" y="99"/>
                </a:cubicBezTo>
                <a:cubicBezTo>
                  <a:pt x="33" y="106"/>
                  <a:pt x="42" y="109"/>
                  <a:pt x="54" y="109"/>
                </a:cubicBezTo>
                <a:cubicBezTo>
                  <a:pt x="64" y="109"/>
                  <a:pt x="72" y="105"/>
                  <a:pt x="78" y="97"/>
                </a:cubicBezTo>
                <a:cubicBezTo>
                  <a:pt x="84" y="88"/>
                  <a:pt x="87" y="77"/>
                  <a:pt x="87" y="62"/>
                </a:cubicBezTo>
                <a:cubicBezTo>
                  <a:pt x="87" y="47"/>
                  <a:pt x="84" y="36"/>
                  <a:pt x="78" y="28"/>
                </a:cubicBezTo>
                <a:cubicBezTo>
                  <a:pt x="72" y="20"/>
                  <a:pt x="64" y="15"/>
                  <a:pt x="54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46" name=""/>
          <p:cNvSpPr/>
          <p:nvPr/>
        </p:nvSpPr>
        <p:spPr>
          <a:xfrm>
            <a:off x="473040" y="5688360"/>
            <a:ext cx="39960" cy="45360"/>
          </a:xfrm>
          <a:custGeom>
            <a:avLst/>
            <a:gdLst/>
            <a:ahLst/>
            <a:rect l="0" t="0" r="r" b="b"/>
            <a:pathLst>
              <a:path w="111" h="126">
                <a:moveTo>
                  <a:pt x="111" y="63"/>
                </a:moveTo>
                <a:cubicBezTo>
                  <a:pt x="111" y="83"/>
                  <a:pt x="106" y="98"/>
                  <a:pt x="96" y="109"/>
                </a:cubicBezTo>
                <a:cubicBezTo>
                  <a:pt x="86" y="120"/>
                  <a:pt x="73" y="126"/>
                  <a:pt x="55" y="126"/>
                </a:cubicBezTo>
                <a:cubicBezTo>
                  <a:pt x="44" y="126"/>
                  <a:pt x="34" y="123"/>
                  <a:pt x="26" y="118"/>
                </a:cubicBezTo>
                <a:cubicBezTo>
                  <a:pt x="18" y="113"/>
                  <a:pt x="11" y="106"/>
                  <a:pt x="7" y="96"/>
                </a:cubicBezTo>
                <a:cubicBezTo>
                  <a:pt x="2" y="87"/>
                  <a:pt x="0" y="76"/>
                  <a:pt x="0" y="63"/>
                </a:cubicBezTo>
                <a:cubicBezTo>
                  <a:pt x="0" y="44"/>
                  <a:pt x="5" y="28"/>
                  <a:pt x="15" y="17"/>
                </a:cubicBezTo>
                <a:cubicBezTo>
                  <a:pt x="24" y="6"/>
                  <a:pt x="38" y="0"/>
                  <a:pt x="55" y="0"/>
                </a:cubicBezTo>
                <a:cubicBezTo>
                  <a:pt x="73" y="0"/>
                  <a:pt x="86" y="6"/>
                  <a:pt x="96" y="18"/>
                </a:cubicBezTo>
                <a:cubicBezTo>
                  <a:pt x="106" y="29"/>
                  <a:pt x="111" y="44"/>
                  <a:pt x="111" y="63"/>
                </a:cubicBezTo>
                <a:moveTo>
                  <a:pt x="19" y="63"/>
                </a:moveTo>
                <a:cubicBezTo>
                  <a:pt x="19" y="79"/>
                  <a:pt x="22" y="90"/>
                  <a:pt x="28" y="98"/>
                </a:cubicBezTo>
                <a:cubicBezTo>
                  <a:pt x="34" y="106"/>
                  <a:pt x="43" y="110"/>
                  <a:pt x="55" y="110"/>
                </a:cubicBezTo>
                <a:cubicBezTo>
                  <a:pt x="68" y="110"/>
                  <a:pt x="77" y="106"/>
                  <a:pt x="83" y="98"/>
                </a:cubicBezTo>
                <a:cubicBezTo>
                  <a:pt x="89" y="90"/>
                  <a:pt x="92" y="79"/>
                  <a:pt x="92" y="63"/>
                </a:cubicBezTo>
                <a:cubicBezTo>
                  <a:pt x="92" y="48"/>
                  <a:pt x="89" y="36"/>
                  <a:pt x="83" y="28"/>
                </a:cubicBezTo>
                <a:cubicBezTo>
                  <a:pt x="77" y="20"/>
                  <a:pt x="68" y="16"/>
                  <a:pt x="55" y="16"/>
                </a:cubicBezTo>
                <a:cubicBezTo>
                  <a:pt x="43" y="16"/>
                  <a:pt x="34" y="20"/>
                  <a:pt x="28" y="28"/>
                </a:cubicBezTo>
                <a:cubicBezTo>
                  <a:pt x="22" y="36"/>
                  <a:pt x="19" y="48"/>
                  <a:pt x="19" y="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47" name=""/>
          <p:cNvSpPr/>
          <p:nvPr/>
        </p:nvSpPr>
        <p:spPr>
          <a:xfrm>
            <a:off x="524160" y="5688360"/>
            <a:ext cx="25200" cy="44280"/>
          </a:xfrm>
          <a:custGeom>
            <a:avLst/>
            <a:gdLst/>
            <a:ahLst/>
            <a:rect l="0" t="0" r="r" b="b"/>
            <a:pathLst>
              <a:path w="70" h="123">
                <a:moveTo>
                  <a:pt x="56" y="0"/>
                </a:moveTo>
                <a:cubicBezTo>
                  <a:pt x="61" y="0"/>
                  <a:pt x="66" y="0"/>
                  <a:pt x="70" y="1"/>
                </a:cubicBezTo>
                <a:lnTo>
                  <a:pt x="67" y="18"/>
                </a:lnTo>
                <a:cubicBezTo>
                  <a:pt x="62" y="17"/>
                  <a:pt x="58" y="17"/>
                  <a:pt x="54" y="17"/>
                </a:cubicBezTo>
                <a:cubicBezTo>
                  <a:pt x="45" y="17"/>
                  <a:pt x="36" y="21"/>
                  <a:pt x="29" y="28"/>
                </a:cubicBezTo>
                <a:cubicBezTo>
                  <a:pt x="22" y="36"/>
                  <a:pt x="19" y="46"/>
                  <a:pt x="19" y="58"/>
                </a:cubicBezTo>
                <a:lnTo>
                  <a:pt x="19" y="123"/>
                </a:lnTo>
                <a:lnTo>
                  <a:pt x="0" y="123"/>
                </a:lnTo>
                <a:lnTo>
                  <a:pt x="0" y="2"/>
                </a:lnTo>
                <a:lnTo>
                  <a:pt x="16" y="2"/>
                </a:lnTo>
                <a:lnTo>
                  <a:pt x="18" y="24"/>
                </a:lnTo>
                <a:lnTo>
                  <a:pt x="19" y="24"/>
                </a:lnTo>
                <a:cubicBezTo>
                  <a:pt x="23" y="17"/>
                  <a:pt x="29" y="11"/>
                  <a:pt x="35" y="6"/>
                </a:cubicBezTo>
                <a:cubicBezTo>
                  <a:pt x="41" y="2"/>
                  <a:pt x="48" y="0"/>
                  <a:pt x="5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48" name=""/>
          <p:cNvSpPr/>
          <p:nvPr/>
        </p:nvSpPr>
        <p:spPr>
          <a:xfrm>
            <a:off x="551160" y="5679000"/>
            <a:ext cx="25920" cy="54720"/>
          </a:xfrm>
          <a:custGeom>
            <a:avLst/>
            <a:gdLst/>
            <a:ahLst/>
            <a:rect l="0" t="0" r="r" b="b"/>
            <a:pathLst>
              <a:path w="72" h="152">
                <a:moveTo>
                  <a:pt x="56" y="137"/>
                </a:moveTo>
                <a:cubicBezTo>
                  <a:pt x="59" y="137"/>
                  <a:pt x="62" y="136"/>
                  <a:pt x="65" y="136"/>
                </a:cubicBezTo>
                <a:cubicBezTo>
                  <a:pt x="68" y="135"/>
                  <a:pt x="71" y="135"/>
                  <a:pt x="72" y="134"/>
                </a:cubicBezTo>
                <a:lnTo>
                  <a:pt x="72" y="148"/>
                </a:lnTo>
                <a:cubicBezTo>
                  <a:pt x="70" y="149"/>
                  <a:pt x="67" y="150"/>
                  <a:pt x="64" y="151"/>
                </a:cubicBezTo>
                <a:cubicBezTo>
                  <a:pt x="60" y="151"/>
                  <a:pt x="56" y="152"/>
                  <a:pt x="53" y="152"/>
                </a:cubicBezTo>
                <a:cubicBezTo>
                  <a:pt x="29" y="152"/>
                  <a:pt x="18" y="139"/>
                  <a:pt x="18" y="115"/>
                </a:cubicBezTo>
                <a:lnTo>
                  <a:pt x="18" y="42"/>
                </a:lnTo>
                <a:lnTo>
                  <a:pt x="0" y="42"/>
                </a:lnTo>
                <a:lnTo>
                  <a:pt x="0" y="34"/>
                </a:lnTo>
                <a:lnTo>
                  <a:pt x="18" y="26"/>
                </a:lnTo>
                <a:lnTo>
                  <a:pt x="25" y="0"/>
                </a:lnTo>
                <a:lnTo>
                  <a:pt x="36" y="0"/>
                </a:lnTo>
                <a:lnTo>
                  <a:pt x="36" y="28"/>
                </a:lnTo>
                <a:lnTo>
                  <a:pt x="71" y="28"/>
                </a:lnTo>
                <a:lnTo>
                  <a:pt x="71" y="42"/>
                </a:lnTo>
                <a:lnTo>
                  <a:pt x="36" y="42"/>
                </a:lnTo>
                <a:lnTo>
                  <a:pt x="36" y="114"/>
                </a:lnTo>
                <a:cubicBezTo>
                  <a:pt x="36" y="121"/>
                  <a:pt x="37" y="127"/>
                  <a:pt x="41" y="131"/>
                </a:cubicBezTo>
                <a:cubicBezTo>
                  <a:pt x="45" y="135"/>
                  <a:pt x="50" y="137"/>
                  <a:pt x="56" y="13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49" name=""/>
          <p:cNvSpPr/>
          <p:nvPr/>
        </p:nvSpPr>
        <p:spPr>
          <a:xfrm>
            <a:off x="584640" y="5688000"/>
            <a:ext cx="9720" cy="46080"/>
          </a:xfrm>
          <a:custGeom>
            <a:avLst/>
            <a:gdLst/>
            <a:ahLst/>
            <a:rect l="0" t="0" r="r" b="b"/>
            <a:pathLst>
              <a:path w="27" h="128">
                <a:moveTo>
                  <a:pt x="0" y="113"/>
                </a:moveTo>
                <a:cubicBezTo>
                  <a:pt x="0" y="108"/>
                  <a:pt x="2" y="104"/>
                  <a:pt x="4" y="102"/>
                </a:cubicBezTo>
                <a:cubicBezTo>
                  <a:pt x="6" y="99"/>
                  <a:pt x="9" y="98"/>
                  <a:pt x="14" y="98"/>
                </a:cubicBezTo>
                <a:cubicBezTo>
                  <a:pt x="18" y="98"/>
                  <a:pt x="21" y="99"/>
                  <a:pt x="23" y="102"/>
                </a:cubicBezTo>
                <a:cubicBezTo>
                  <a:pt x="26" y="104"/>
                  <a:pt x="27" y="108"/>
                  <a:pt x="27" y="113"/>
                </a:cubicBezTo>
                <a:cubicBezTo>
                  <a:pt x="27" y="118"/>
                  <a:pt x="26" y="121"/>
                  <a:pt x="23" y="124"/>
                </a:cubicBezTo>
                <a:cubicBezTo>
                  <a:pt x="21" y="126"/>
                  <a:pt x="18" y="128"/>
                  <a:pt x="14" y="128"/>
                </a:cubicBezTo>
                <a:cubicBezTo>
                  <a:pt x="10" y="128"/>
                  <a:pt x="7" y="126"/>
                  <a:pt x="4" y="124"/>
                </a:cubicBezTo>
                <a:cubicBezTo>
                  <a:pt x="2" y="122"/>
                  <a:pt x="0" y="118"/>
                  <a:pt x="0" y="113"/>
                </a:cubicBezTo>
                <a:moveTo>
                  <a:pt x="0" y="16"/>
                </a:moveTo>
                <a:cubicBezTo>
                  <a:pt x="0" y="5"/>
                  <a:pt x="5" y="0"/>
                  <a:pt x="14" y="0"/>
                </a:cubicBezTo>
                <a:cubicBezTo>
                  <a:pt x="22" y="0"/>
                  <a:pt x="27" y="5"/>
                  <a:pt x="27" y="16"/>
                </a:cubicBezTo>
                <a:cubicBezTo>
                  <a:pt x="27" y="21"/>
                  <a:pt x="26" y="24"/>
                  <a:pt x="23" y="27"/>
                </a:cubicBezTo>
                <a:cubicBezTo>
                  <a:pt x="21" y="29"/>
                  <a:pt x="18" y="31"/>
                  <a:pt x="14" y="31"/>
                </a:cubicBezTo>
                <a:cubicBezTo>
                  <a:pt x="10" y="31"/>
                  <a:pt x="7" y="30"/>
                  <a:pt x="4" y="27"/>
                </a:cubicBezTo>
                <a:cubicBezTo>
                  <a:pt x="2" y="25"/>
                  <a:pt x="0" y="21"/>
                  <a:pt x="0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0" name=""/>
          <p:cNvSpPr/>
          <p:nvPr/>
        </p:nvSpPr>
        <p:spPr>
          <a:xfrm>
            <a:off x="624960" y="5673960"/>
            <a:ext cx="38160" cy="59760"/>
          </a:xfrm>
          <a:custGeom>
            <a:avLst/>
            <a:gdLst/>
            <a:ahLst/>
            <a:rect l="0" t="0" r="r" b="b"/>
            <a:pathLst>
              <a:path w="106" h="166">
                <a:moveTo>
                  <a:pt x="106" y="72"/>
                </a:moveTo>
                <a:cubicBezTo>
                  <a:pt x="106" y="134"/>
                  <a:pt x="80" y="166"/>
                  <a:pt x="32" y="166"/>
                </a:cubicBezTo>
                <a:cubicBezTo>
                  <a:pt x="24" y="166"/>
                  <a:pt x="17" y="165"/>
                  <a:pt x="12" y="163"/>
                </a:cubicBezTo>
                <a:lnTo>
                  <a:pt x="12" y="148"/>
                </a:lnTo>
                <a:cubicBezTo>
                  <a:pt x="18" y="150"/>
                  <a:pt x="24" y="151"/>
                  <a:pt x="32" y="151"/>
                </a:cubicBezTo>
                <a:cubicBezTo>
                  <a:pt x="49" y="151"/>
                  <a:pt x="63" y="145"/>
                  <a:pt x="71" y="134"/>
                </a:cubicBezTo>
                <a:cubicBezTo>
                  <a:pt x="80" y="123"/>
                  <a:pt x="86" y="107"/>
                  <a:pt x="87" y="84"/>
                </a:cubicBezTo>
                <a:lnTo>
                  <a:pt x="86" y="84"/>
                </a:lnTo>
                <a:cubicBezTo>
                  <a:pt x="81" y="90"/>
                  <a:pt x="75" y="95"/>
                  <a:pt x="69" y="98"/>
                </a:cubicBezTo>
                <a:cubicBezTo>
                  <a:pt x="62" y="101"/>
                  <a:pt x="55" y="103"/>
                  <a:pt x="46" y="103"/>
                </a:cubicBezTo>
                <a:cubicBezTo>
                  <a:pt x="32" y="103"/>
                  <a:pt x="21" y="99"/>
                  <a:pt x="13" y="90"/>
                </a:cubicBezTo>
                <a:cubicBezTo>
                  <a:pt x="4" y="82"/>
                  <a:pt x="0" y="70"/>
                  <a:pt x="0" y="54"/>
                </a:cubicBezTo>
                <a:cubicBezTo>
                  <a:pt x="0" y="37"/>
                  <a:pt x="5" y="24"/>
                  <a:pt x="14" y="14"/>
                </a:cubicBezTo>
                <a:cubicBezTo>
                  <a:pt x="24" y="5"/>
                  <a:pt x="36" y="0"/>
                  <a:pt x="51" y="0"/>
                </a:cubicBezTo>
                <a:cubicBezTo>
                  <a:pt x="62" y="0"/>
                  <a:pt x="71" y="3"/>
                  <a:pt x="79" y="8"/>
                </a:cubicBezTo>
                <a:cubicBezTo>
                  <a:pt x="88" y="14"/>
                  <a:pt x="95" y="22"/>
                  <a:pt x="99" y="33"/>
                </a:cubicBezTo>
                <a:cubicBezTo>
                  <a:pt x="103" y="43"/>
                  <a:pt x="106" y="56"/>
                  <a:pt x="106" y="72"/>
                </a:cubicBezTo>
                <a:moveTo>
                  <a:pt x="51" y="15"/>
                </a:moveTo>
                <a:cubicBezTo>
                  <a:pt x="40" y="15"/>
                  <a:pt x="32" y="19"/>
                  <a:pt x="27" y="25"/>
                </a:cubicBezTo>
                <a:cubicBezTo>
                  <a:pt x="21" y="32"/>
                  <a:pt x="18" y="42"/>
                  <a:pt x="18" y="54"/>
                </a:cubicBezTo>
                <a:cubicBezTo>
                  <a:pt x="18" y="64"/>
                  <a:pt x="21" y="73"/>
                  <a:pt x="26" y="79"/>
                </a:cubicBezTo>
                <a:cubicBezTo>
                  <a:pt x="31" y="85"/>
                  <a:pt x="39" y="88"/>
                  <a:pt x="50" y="88"/>
                </a:cubicBezTo>
                <a:cubicBezTo>
                  <a:pt x="57" y="88"/>
                  <a:pt x="63" y="87"/>
                  <a:pt x="68" y="84"/>
                </a:cubicBezTo>
                <a:cubicBezTo>
                  <a:pt x="74" y="82"/>
                  <a:pt x="78" y="78"/>
                  <a:pt x="82" y="73"/>
                </a:cubicBezTo>
                <a:cubicBezTo>
                  <a:pt x="86" y="69"/>
                  <a:pt x="87" y="63"/>
                  <a:pt x="87" y="58"/>
                </a:cubicBezTo>
                <a:cubicBezTo>
                  <a:pt x="87" y="50"/>
                  <a:pt x="86" y="43"/>
                  <a:pt x="82" y="36"/>
                </a:cubicBezTo>
                <a:cubicBezTo>
                  <a:pt x="79" y="30"/>
                  <a:pt x="75" y="25"/>
                  <a:pt x="69" y="21"/>
                </a:cubicBezTo>
                <a:cubicBezTo>
                  <a:pt x="64" y="17"/>
                  <a:pt x="58" y="15"/>
                  <a:pt x="51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1" name=""/>
          <p:cNvSpPr/>
          <p:nvPr/>
        </p:nvSpPr>
        <p:spPr>
          <a:xfrm>
            <a:off x="670680" y="5673960"/>
            <a:ext cx="38160" cy="59760"/>
          </a:xfrm>
          <a:custGeom>
            <a:avLst/>
            <a:gdLst/>
            <a:ahLst/>
            <a:rect l="0" t="0" r="r" b="b"/>
            <a:pathLst>
              <a:path w="106" h="166">
                <a:moveTo>
                  <a:pt x="101" y="40"/>
                </a:moveTo>
                <a:cubicBezTo>
                  <a:pt x="101" y="50"/>
                  <a:pt x="98" y="58"/>
                  <a:pt x="92" y="66"/>
                </a:cubicBezTo>
                <a:cubicBezTo>
                  <a:pt x="86" y="72"/>
                  <a:pt x="78" y="77"/>
                  <a:pt x="68" y="79"/>
                </a:cubicBezTo>
                <a:lnTo>
                  <a:pt x="68" y="80"/>
                </a:lnTo>
                <a:cubicBezTo>
                  <a:pt x="81" y="81"/>
                  <a:pt x="90" y="86"/>
                  <a:pt x="96" y="92"/>
                </a:cubicBezTo>
                <a:cubicBezTo>
                  <a:pt x="102" y="99"/>
                  <a:pt x="106" y="107"/>
                  <a:pt x="106" y="118"/>
                </a:cubicBezTo>
                <a:cubicBezTo>
                  <a:pt x="106" y="133"/>
                  <a:pt x="100" y="145"/>
                  <a:pt x="90" y="153"/>
                </a:cubicBezTo>
                <a:cubicBezTo>
                  <a:pt x="79" y="162"/>
                  <a:pt x="64" y="166"/>
                  <a:pt x="44" y="166"/>
                </a:cubicBezTo>
                <a:cubicBezTo>
                  <a:pt x="35" y="166"/>
                  <a:pt x="27" y="165"/>
                  <a:pt x="20" y="164"/>
                </a:cubicBezTo>
                <a:cubicBezTo>
                  <a:pt x="13" y="162"/>
                  <a:pt x="7" y="160"/>
                  <a:pt x="0" y="157"/>
                </a:cubicBezTo>
                <a:lnTo>
                  <a:pt x="0" y="140"/>
                </a:lnTo>
                <a:cubicBezTo>
                  <a:pt x="7" y="143"/>
                  <a:pt x="14" y="146"/>
                  <a:pt x="22" y="148"/>
                </a:cubicBezTo>
                <a:cubicBezTo>
                  <a:pt x="30" y="149"/>
                  <a:pt x="37" y="150"/>
                  <a:pt x="44" y="150"/>
                </a:cubicBezTo>
                <a:cubicBezTo>
                  <a:pt x="73" y="150"/>
                  <a:pt x="87" y="139"/>
                  <a:pt x="87" y="118"/>
                </a:cubicBezTo>
                <a:cubicBezTo>
                  <a:pt x="87" y="98"/>
                  <a:pt x="72" y="88"/>
                  <a:pt x="40" y="88"/>
                </a:cubicBezTo>
                <a:lnTo>
                  <a:pt x="24" y="88"/>
                </a:lnTo>
                <a:lnTo>
                  <a:pt x="24" y="73"/>
                </a:lnTo>
                <a:lnTo>
                  <a:pt x="40" y="73"/>
                </a:lnTo>
                <a:cubicBezTo>
                  <a:pt x="53" y="73"/>
                  <a:pt x="64" y="70"/>
                  <a:pt x="71" y="63"/>
                </a:cubicBezTo>
                <a:cubicBezTo>
                  <a:pt x="78" y="58"/>
                  <a:pt x="82" y="50"/>
                  <a:pt x="82" y="40"/>
                </a:cubicBezTo>
                <a:cubicBezTo>
                  <a:pt x="82" y="33"/>
                  <a:pt x="79" y="26"/>
                  <a:pt x="74" y="22"/>
                </a:cubicBezTo>
                <a:cubicBezTo>
                  <a:pt x="68" y="18"/>
                  <a:pt x="60" y="15"/>
                  <a:pt x="51" y="15"/>
                </a:cubicBezTo>
                <a:cubicBezTo>
                  <a:pt x="44" y="15"/>
                  <a:pt x="37" y="16"/>
                  <a:pt x="31" y="18"/>
                </a:cubicBezTo>
                <a:cubicBezTo>
                  <a:pt x="25" y="20"/>
                  <a:pt x="18" y="24"/>
                  <a:pt x="10" y="29"/>
                </a:cubicBezTo>
                <a:lnTo>
                  <a:pt x="1" y="16"/>
                </a:lnTo>
                <a:cubicBezTo>
                  <a:pt x="7" y="11"/>
                  <a:pt x="15" y="7"/>
                  <a:pt x="23" y="4"/>
                </a:cubicBezTo>
                <a:cubicBezTo>
                  <a:pt x="32" y="1"/>
                  <a:pt x="41" y="0"/>
                  <a:pt x="51" y="0"/>
                </a:cubicBezTo>
                <a:cubicBezTo>
                  <a:pt x="67" y="0"/>
                  <a:pt x="79" y="3"/>
                  <a:pt x="88" y="11"/>
                </a:cubicBezTo>
                <a:cubicBezTo>
                  <a:pt x="96" y="18"/>
                  <a:pt x="101" y="27"/>
                  <a:pt x="101" y="4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2" name=""/>
          <p:cNvSpPr/>
          <p:nvPr/>
        </p:nvSpPr>
        <p:spPr>
          <a:xfrm>
            <a:off x="716760" y="5674680"/>
            <a:ext cx="38520" cy="57960"/>
          </a:xfrm>
          <a:custGeom>
            <a:avLst/>
            <a:gdLst/>
            <a:ahLst/>
            <a:rect l="0" t="0" r="r" b="b"/>
            <a:pathLst>
              <a:path w="107" h="161">
                <a:moveTo>
                  <a:pt x="21" y="161"/>
                </a:moveTo>
                <a:lnTo>
                  <a:pt x="88" y="17"/>
                </a:lnTo>
                <a:lnTo>
                  <a:pt x="0" y="17"/>
                </a:lnTo>
                <a:lnTo>
                  <a:pt x="0" y="0"/>
                </a:lnTo>
                <a:lnTo>
                  <a:pt x="107" y="0"/>
                </a:lnTo>
                <a:lnTo>
                  <a:pt x="107" y="15"/>
                </a:lnTo>
                <a:lnTo>
                  <a:pt x="41" y="161"/>
                </a:lnTo>
                <a:lnTo>
                  <a:pt x="21" y="1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3" name=""/>
          <p:cNvSpPr/>
          <p:nvPr/>
        </p:nvSpPr>
        <p:spPr>
          <a:xfrm>
            <a:off x="763560" y="5673960"/>
            <a:ext cx="38160" cy="59760"/>
          </a:xfrm>
          <a:custGeom>
            <a:avLst/>
            <a:gdLst/>
            <a:ahLst/>
            <a:rect l="0" t="0" r="r" b="b"/>
            <a:pathLst>
              <a:path w="106" h="166">
                <a:moveTo>
                  <a:pt x="0" y="95"/>
                </a:moveTo>
                <a:cubicBezTo>
                  <a:pt x="0" y="62"/>
                  <a:pt x="7" y="39"/>
                  <a:pt x="20" y="23"/>
                </a:cubicBezTo>
                <a:cubicBezTo>
                  <a:pt x="32" y="8"/>
                  <a:pt x="50" y="0"/>
                  <a:pt x="74" y="0"/>
                </a:cubicBezTo>
                <a:cubicBezTo>
                  <a:pt x="82" y="0"/>
                  <a:pt x="89" y="0"/>
                  <a:pt x="93" y="2"/>
                </a:cubicBezTo>
                <a:lnTo>
                  <a:pt x="93" y="18"/>
                </a:lnTo>
                <a:cubicBezTo>
                  <a:pt x="88" y="16"/>
                  <a:pt x="81" y="15"/>
                  <a:pt x="74" y="15"/>
                </a:cubicBezTo>
                <a:cubicBezTo>
                  <a:pt x="57" y="15"/>
                  <a:pt x="44" y="20"/>
                  <a:pt x="35" y="31"/>
                </a:cubicBezTo>
                <a:cubicBezTo>
                  <a:pt x="26" y="42"/>
                  <a:pt x="21" y="58"/>
                  <a:pt x="20" y="82"/>
                </a:cubicBezTo>
                <a:lnTo>
                  <a:pt x="21" y="82"/>
                </a:lnTo>
                <a:cubicBezTo>
                  <a:pt x="29" y="70"/>
                  <a:pt x="42" y="63"/>
                  <a:pt x="59" y="63"/>
                </a:cubicBezTo>
                <a:cubicBezTo>
                  <a:pt x="74" y="63"/>
                  <a:pt x="85" y="68"/>
                  <a:pt x="93" y="77"/>
                </a:cubicBezTo>
                <a:cubicBezTo>
                  <a:pt x="102" y="85"/>
                  <a:pt x="106" y="97"/>
                  <a:pt x="106" y="112"/>
                </a:cubicBezTo>
                <a:cubicBezTo>
                  <a:pt x="106" y="129"/>
                  <a:pt x="101" y="142"/>
                  <a:pt x="92" y="151"/>
                </a:cubicBezTo>
                <a:cubicBezTo>
                  <a:pt x="83" y="161"/>
                  <a:pt x="71" y="166"/>
                  <a:pt x="55" y="166"/>
                </a:cubicBezTo>
                <a:cubicBezTo>
                  <a:pt x="39" y="166"/>
                  <a:pt x="26" y="159"/>
                  <a:pt x="16" y="147"/>
                </a:cubicBezTo>
                <a:cubicBezTo>
                  <a:pt x="5" y="134"/>
                  <a:pt x="0" y="117"/>
                  <a:pt x="0" y="95"/>
                </a:cubicBezTo>
                <a:moveTo>
                  <a:pt x="55" y="150"/>
                </a:moveTo>
                <a:cubicBezTo>
                  <a:pt x="65" y="150"/>
                  <a:pt x="73" y="147"/>
                  <a:pt x="79" y="140"/>
                </a:cubicBezTo>
                <a:cubicBezTo>
                  <a:pt x="85" y="134"/>
                  <a:pt x="88" y="124"/>
                  <a:pt x="88" y="112"/>
                </a:cubicBezTo>
                <a:cubicBezTo>
                  <a:pt x="88" y="101"/>
                  <a:pt x="85" y="93"/>
                  <a:pt x="80" y="87"/>
                </a:cubicBezTo>
                <a:cubicBezTo>
                  <a:pt x="74" y="81"/>
                  <a:pt x="67" y="78"/>
                  <a:pt x="56" y="78"/>
                </a:cubicBezTo>
                <a:cubicBezTo>
                  <a:pt x="49" y="78"/>
                  <a:pt x="43" y="79"/>
                  <a:pt x="38" y="82"/>
                </a:cubicBezTo>
                <a:cubicBezTo>
                  <a:pt x="32" y="85"/>
                  <a:pt x="28" y="88"/>
                  <a:pt x="25" y="93"/>
                </a:cubicBezTo>
                <a:cubicBezTo>
                  <a:pt x="22" y="98"/>
                  <a:pt x="20" y="103"/>
                  <a:pt x="20" y="108"/>
                </a:cubicBezTo>
                <a:cubicBezTo>
                  <a:pt x="20" y="115"/>
                  <a:pt x="21" y="122"/>
                  <a:pt x="24" y="129"/>
                </a:cubicBezTo>
                <a:cubicBezTo>
                  <a:pt x="27" y="135"/>
                  <a:pt x="31" y="141"/>
                  <a:pt x="37" y="144"/>
                </a:cubicBezTo>
                <a:cubicBezTo>
                  <a:pt x="42" y="148"/>
                  <a:pt x="48" y="150"/>
                  <a:pt x="55" y="15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4" name=""/>
          <p:cNvSpPr/>
          <p:nvPr/>
        </p:nvSpPr>
        <p:spPr>
          <a:xfrm>
            <a:off x="398880" y="5403600"/>
            <a:ext cx="55440" cy="80280"/>
          </a:xfrm>
          <a:custGeom>
            <a:avLst/>
            <a:gdLst/>
            <a:ahLst/>
            <a:rect l="0" t="0" r="r" b="b"/>
            <a:pathLst>
              <a:path w="154" h="223">
                <a:moveTo>
                  <a:pt x="0" y="0"/>
                </a:moveTo>
                <a:lnTo>
                  <a:pt x="64" y="0"/>
                </a:lnTo>
                <a:cubicBezTo>
                  <a:pt x="93" y="0"/>
                  <a:pt x="114" y="5"/>
                  <a:pt x="127" y="13"/>
                </a:cubicBezTo>
                <a:cubicBezTo>
                  <a:pt x="140" y="22"/>
                  <a:pt x="147" y="36"/>
                  <a:pt x="147" y="55"/>
                </a:cubicBezTo>
                <a:cubicBezTo>
                  <a:pt x="147" y="68"/>
                  <a:pt x="143" y="79"/>
                  <a:pt x="136" y="88"/>
                </a:cubicBezTo>
                <a:cubicBezTo>
                  <a:pt x="129" y="96"/>
                  <a:pt x="118" y="102"/>
                  <a:pt x="104" y="104"/>
                </a:cubicBezTo>
                <a:lnTo>
                  <a:pt x="104" y="106"/>
                </a:lnTo>
                <a:cubicBezTo>
                  <a:pt x="138" y="112"/>
                  <a:pt x="154" y="129"/>
                  <a:pt x="154" y="159"/>
                </a:cubicBezTo>
                <a:cubicBezTo>
                  <a:pt x="154" y="179"/>
                  <a:pt x="148" y="194"/>
                  <a:pt x="134" y="207"/>
                </a:cubicBezTo>
                <a:cubicBezTo>
                  <a:pt x="121" y="218"/>
                  <a:pt x="102" y="223"/>
                  <a:pt x="78" y="223"/>
                </a:cubicBezTo>
                <a:lnTo>
                  <a:pt x="0" y="223"/>
                </a:lnTo>
                <a:lnTo>
                  <a:pt x="0" y="0"/>
                </a:lnTo>
                <a:moveTo>
                  <a:pt x="26" y="95"/>
                </a:moveTo>
                <a:lnTo>
                  <a:pt x="69" y="95"/>
                </a:lnTo>
                <a:cubicBezTo>
                  <a:pt x="87" y="95"/>
                  <a:pt x="100" y="92"/>
                  <a:pt x="108" y="87"/>
                </a:cubicBezTo>
                <a:cubicBezTo>
                  <a:pt x="116" y="81"/>
                  <a:pt x="120" y="71"/>
                  <a:pt x="120" y="58"/>
                </a:cubicBezTo>
                <a:cubicBezTo>
                  <a:pt x="120" y="45"/>
                  <a:pt x="116" y="36"/>
                  <a:pt x="107" y="31"/>
                </a:cubicBezTo>
                <a:cubicBezTo>
                  <a:pt x="98" y="25"/>
                  <a:pt x="84" y="23"/>
                  <a:pt x="65" y="23"/>
                </a:cubicBezTo>
                <a:lnTo>
                  <a:pt x="26" y="23"/>
                </a:lnTo>
                <a:lnTo>
                  <a:pt x="26" y="95"/>
                </a:lnTo>
                <a:moveTo>
                  <a:pt x="26" y="117"/>
                </a:moveTo>
                <a:lnTo>
                  <a:pt x="26" y="201"/>
                </a:lnTo>
                <a:lnTo>
                  <a:pt x="73" y="201"/>
                </a:lnTo>
                <a:cubicBezTo>
                  <a:pt x="91" y="201"/>
                  <a:pt x="104" y="197"/>
                  <a:pt x="113" y="190"/>
                </a:cubicBezTo>
                <a:cubicBezTo>
                  <a:pt x="122" y="183"/>
                  <a:pt x="127" y="172"/>
                  <a:pt x="127" y="157"/>
                </a:cubicBezTo>
                <a:cubicBezTo>
                  <a:pt x="127" y="144"/>
                  <a:pt x="122" y="133"/>
                  <a:pt x="113" y="127"/>
                </a:cubicBezTo>
                <a:cubicBezTo>
                  <a:pt x="104" y="120"/>
                  <a:pt x="90" y="117"/>
                  <a:pt x="71" y="117"/>
                </a:cubicBezTo>
                <a:lnTo>
                  <a:pt x="26" y="11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5" name=""/>
          <p:cNvSpPr/>
          <p:nvPr/>
        </p:nvSpPr>
        <p:spPr>
          <a:xfrm>
            <a:off x="465480" y="5422680"/>
            <a:ext cx="48240" cy="62280"/>
          </a:xfrm>
          <a:custGeom>
            <a:avLst/>
            <a:gdLst/>
            <a:ahLst/>
            <a:rect l="0" t="0" r="r" b="b"/>
            <a:pathLst>
              <a:path w="134" h="173">
                <a:moveTo>
                  <a:pt x="115" y="170"/>
                </a:moveTo>
                <a:lnTo>
                  <a:pt x="110" y="146"/>
                </a:lnTo>
                <a:lnTo>
                  <a:pt x="109" y="146"/>
                </a:lnTo>
                <a:cubicBezTo>
                  <a:pt x="100" y="156"/>
                  <a:pt x="91" y="164"/>
                  <a:pt x="83" y="168"/>
                </a:cubicBezTo>
                <a:cubicBezTo>
                  <a:pt x="75" y="171"/>
                  <a:pt x="65" y="173"/>
                  <a:pt x="52" y="173"/>
                </a:cubicBezTo>
                <a:cubicBezTo>
                  <a:pt x="36" y="173"/>
                  <a:pt x="23" y="169"/>
                  <a:pt x="14" y="161"/>
                </a:cubicBezTo>
                <a:cubicBezTo>
                  <a:pt x="4" y="151"/>
                  <a:pt x="0" y="139"/>
                  <a:pt x="0" y="123"/>
                </a:cubicBezTo>
                <a:cubicBezTo>
                  <a:pt x="0" y="90"/>
                  <a:pt x="27" y="72"/>
                  <a:pt x="80" y="70"/>
                </a:cubicBezTo>
                <a:lnTo>
                  <a:pt x="109" y="69"/>
                </a:lnTo>
                <a:lnTo>
                  <a:pt x="109" y="59"/>
                </a:lnTo>
                <a:cubicBezTo>
                  <a:pt x="109" y="46"/>
                  <a:pt x="106" y="36"/>
                  <a:pt x="100" y="30"/>
                </a:cubicBezTo>
                <a:cubicBezTo>
                  <a:pt x="94" y="24"/>
                  <a:pt x="85" y="21"/>
                  <a:pt x="73" y="21"/>
                </a:cubicBezTo>
                <a:cubicBezTo>
                  <a:pt x="59" y="21"/>
                  <a:pt x="44" y="25"/>
                  <a:pt x="26" y="34"/>
                </a:cubicBezTo>
                <a:lnTo>
                  <a:pt x="18" y="14"/>
                </a:lnTo>
                <a:cubicBezTo>
                  <a:pt x="27" y="10"/>
                  <a:pt x="35" y="6"/>
                  <a:pt x="45" y="4"/>
                </a:cubicBezTo>
                <a:cubicBezTo>
                  <a:pt x="55" y="1"/>
                  <a:pt x="65" y="0"/>
                  <a:pt x="75" y="0"/>
                </a:cubicBezTo>
                <a:cubicBezTo>
                  <a:pt x="94" y="0"/>
                  <a:pt x="110" y="4"/>
                  <a:pt x="119" y="13"/>
                </a:cubicBezTo>
                <a:cubicBezTo>
                  <a:pt x="129" y="22"/>
                  <a:pt x="134" y="36"/>
                  <a:pt x="134" y="56"/>
                </a:cubicBezTo>
                <a:lnTo>
                  <a:pt x="134" y="170"/>
                </a:lnTo>
                <a:lnTo>
                  <a:pt x="115" y="170"/>
                </a:lnTo>
                <a:moveTo>
                  <a:pt x="57" y="151"/>
                </a:moveTo>
                <a:cubicBezTo>
                  <a:pt x="73" y="151"/>
                  <a:pt x="85" y="147"/>
                  <a:pt x="94" y="139"/>
                </a:cubicBezTo>
                <a:cubicBezTo>
                  <a:pt x="103" y="130"/>
                  <a:pt x="109" y="118"/>
                  <a:pt x="109" y="102"/>
                </a:cubicBezTo>
                <a:lnTo>
                  <a:pt x="109" y="87"/>
                </a:lnTo>
                <a:lnTo>
                  <a:pt x="83" y="88"/>
                </a:lnTo>
                <a:cubicBezTo>
                  <a:pt x="63" y="89"/>
                  <a:pt x="48" y="92"/>
                  <a:pt x="39" y="98"/>
                </a:cubicBezTo>
                <a:cubicBezTo>
                  <a:pt x="30" y="103"/>
                  <a:pt x="26" y="112"/>
                  <a:pt x="26" y="124"/>
                </a:cubicBezTo>
                <a:cubicBezTo>
                  <a:pt x="26" y="133"/>
                  <a:pt x="29" y="140"/>
                  <a:pt x="34" y="144"/>
                </a:cubicBezTo>
                <a:cubicBezTo>
                  <a:pt x="40" y="149"/>
                  <a:pt x="48" y="151"/>
                  <a:pt x="57" y="15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6" name=""/>
          <p:cNvSpPr/>
          <p:nvPr/>
        </p:nvSpPr>
        <p:spPr>
          <a:xfrm>
            <a:off x="528480" y="5422680"/>
            <a:ext cx="43560" cy="62280"/>
          </a:xfrm>
          <a:custGeom>
            <a:avLst/>
            <a:gdLst/>
            <a:ahLst/>
            <a:rect l="0" t="0" r="r" b="b"/>
            <a:pathLst>
              <a:path w="121" h="173">
                <a:moveTo>
                  <a:pt x="77" y="173"/>
                </a:moveTo>
                <a:cubicBezTo>
                  <a:pt x="53" y="173"/>
                  <a:pt x="34" y="166"/>
                  <a:pt x="21" y="150"/>
                </a:cubicBezTo>
                <a:cubicBezTo>
                  <a:pt x="7" y="135"/>
                  <a:pt x="0" y="114"/>
                  <a:pt x="0" y="87"/>
                </a:cubicBezTo>
                <a:cubicBezTo>
                  <a:pt x="0" y="59"/>
                  <a:pt x="7" y="38"/>
                  <a:pt x="21" y="23"/>
                </a:cubicBezTo>
                <a:cubicBezTo>
                  <a:pt x="35" y="7"/>
                  <a:pt x="54" y="0"/>
                  <a:pt x="78" y="0"/>
                </a:cubicBezTo>
                <a:cubicBezTo>
                  <a:pt x="86" y="0"/>
                  <a:pt x="94" y="1"/>
                  <a:pt x="102" y="2"/>
                </a:cubicBezTo>
                <a:cubicBezTo>
                  <a:pt x="110" y="4"/>
                  <a:pt x="117" y="6"/>
                  <a:pt x="121" y="8"/>
                </a:cubicBezTo>
                <a:lnTo>
                  <a:pt x="113" y="30"/>
                </a:lnTo>
                <a:cubicBezTo>
                  <a:pt x="108" y="28"/>
                  <a:pt x="102" y="26"/>
                  <a:pt x="95" y="24"/>
                </a:cubicBezTo>
                <a:cubicBezTo>
                  <a:pt x="89" y="23"/>
                  <a:pt x="83" y="22"/>
                  <a:pt x="78" y="22"/>
                </a:cubicBezTo>
                <a:cubicBezTo>
                  <a:pt x="44" y="22"/>
                  <a:pt x="27" y="44"/>
                  <a:pt x="27" y="87"/>
                </a:cubicBezTo>
                <a:cubicBezTo>
                  <a:pt x="27" y="107"/>
                  <a:pt x="31" y="123"/>
                  <a:pt x="40" y="134"/>
                </a:cubicBezTo>
                <a:cubicBezTo>
                  <a:pt x="48" y="145"/>
                  <a:pt x="60" y="150"/>
                  <a:pt x="76" y="150"/>
                </a:cubicBezTo>
                <a:cubicBezTo>
                  <a:pt x="90" y="150"/>
                  <a:pt x="104" y="147"/>
                  <a:pt x="119" y="141"/>
                </a:cubicBezTo>
                <a:lnTo>
                  <a:pt x="119" y="165"/>
                </a:lnTo>
                <a:cubicBezTo>
                  <a:pt x="108" y="170"/>
                  <a:pt x="94" y="173"/>
                  <a:pt x="77" y="17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7" name=""/>
          <p:cNvSpPr/>
          <p:nvPr/>
        </p:nvSpPr>
        <p:spPr>
          <a:xfrm>
            <a:off x="585000" y="5398560"/>
            <a:ext cx="48240" cy="85320"/>
          </a:xfrm>
          <a:custGeom>
            <a:avLst/>
            <a:gdLst/>
            <a:ahLst/>
            <a:rect l="0" t="0" r="r" b="b"/>
            <a:pathLst>
              <a:path w="134" h="237">
                <a:moveTo>
                  <a:pt x="26" y="151"/>
                </a:moveTo>
                <a:cubicBezTo>
                  <a:pt x="30" y="145"/>
                  <a:pt x="37" y="137"/>
                  <a:pt x="46" y="127"/>
                </a:cubicBezTo>
                <a:lnTo>
                  <a:pt x="99" y="70"/>
                </a:lnTo>
                <a:lnTo>
                  <a:pt x="129" y="70"/>
                </a:lnTo>
                <a:lnTo>
                  <a:pt x="62" y="141"/>
                </a:lnTo>
                <a:lnTo>
                  <a:pt x="134" y="237"/>
                </a:lnTo>
                <a:lnTo>
                  <a:pt x="103" y="237"/>
                </a:lnTo>
                <a:lnTo>
                  <a:pt x="45" y="158"/>
                </a:lnTo>
                <a:lnTo>
                  <a:pt x="26" y="174"/>
                </a:lnTo>
                <a:lnTo>
                  <a:pt x="26" y="237"/>
                </a:lnTo>
                <a:lnTo>
                  <a:pt x="0" y="237"/>
                </a:lnTo>
                <a:lnTo>
                  <a:pt x="0" y="0"/>
                </a:lnTo>
                <a:lnTo>
                  <a:pt x="26" y="0"/>
                </a:lnTo>
                <a:lnTo>
                  <a:pt x="26" y="125"/>
                </a:lnTo>
                <a:cubicBezTo>
                  <a:pt x="26" y="131"/>
                  <a:pt x="24" y="139"/>
                  <a:pt x="24" y="151"/>
                </a:cubicBezTo>
                <a:lnTo>
                  <a:pt x="26" y="1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8" name=""/>
          <p:cNvSpPr/>
          <p:nvPr/>
        </p:nvSpPr>
        <p:spPr>
          <a:xfrm>
            <a:off x="640440" y="5422680"/>
            <a:ext cx="50760" cy="62280"/>
          </a:xfrm>
          <a:custGeom>
            <a:avLst/>
            <a:gdLst/>
            <a:ahLst/>
            <a:rect l="0" t="0" r="r" b="b"/>
            <a:pathLst>
              <a:path w="141" h="173">
                <a:moveTo>
                  <a:pt x="79" y="173"/>
                </a:moveTo>
                <a:cubicBezTo>
                  <a:pt x="54" y="173"/>
                  <a:pt x="35" y="166"/>
                  <a:pt x="21" y="150"/>
                </a:cubicBezTo>
                <a:cubicBezTo>
                  <a:pt x="7" y="135"/>
                  <a:pt x="0" y="114"/>
                  <a:pt x="0" y="87"/>
                </a:cubicBezTo>
                <a:cubicBezTo>
                  <a:pt x="0" y="61"/>
                  <a:pt x="6" y="39"/>
                  <a:pt x="19" y="23"/>
                </a:cubicBezTo>
                <a:cubicBezTo>
                  <a:pt x="32" y="8"/>
                  <a:pt x="50" y="0"/>
                  <a:pt x="72" y="0"/>
                </a:cubicBezTo>
                <a:cubicBezTo>
                  <a:pt x="93" y="0"/>
                  <a:pt x="110" y="7"/>
                  <a:pt x="123" y="20"/>
                </a:cubicBezTo>
                <a:cubicBezTo>
                  <a:pt x="135" y="34"/>
                  <a:pt x="141" y="52"/>
                  <a:pt x="141" y="75"/>
                </a:cubicBezTo>
                <a:lnTo>
                  <a:pt x="141" y="91"/>
                </a:lnTo>
                <a:lnTo>
                  <a:pt x="26" y="91"/>
                </a:lnTo>
                <a:cubicBezTo>
                  <a:pt x="26" y="110"/>
                  <a:pt x="31" y="125"/>
                  <a:pt x="40" y="135"/>
                </a:cubicBezTo>
                <a:cubicBezTo>
                  <a:pt x="50" y="145"/>
                  <a:pt x="63" y="150"/>
                  <a:pt x="80" y="150"/>
                </a:cubicBezTo>
                <a:cubicBezTo>
                  <a:pt x="98" y="150"/>
                  <a:pt x="116" y="147"/>
                  <a:pt x="134" y="139"/>
                </a:cubicBezTo>
                <a:lnTo>
                  <a:pt x="134" y="163"/>
                </a:lnTo>
                <a:cubicBezTo>
                  <a:pt x="125" y="166"/>
                  <a:pt x="116" y="169"/>
                  <a:pt x="107" y="171"/>
                </a:cubicBezTo>
                <a:cubicBezTo>
                  <a:pt x="100" y="172"/>
                  <a:pt x="90" y="173"/>
                  <a:pt x="79" y="173"/>
                </a:cubicBezTo>
                <a:moveTo>
                  <a:pt x="72" y="21"/>
                </a:moveTo>
                <a:cubicBezTo>
                  <a:pt x="59" y="21"/>
                  <a:pt x="48" y="25"/>
                  <a:pt x="40" y="34"/>
                </a:cubicBezTo>
                <a:cubicBezTo>
                  <a:pt x="32" y="43"/>
                  <a:pt x="28" y="55"/>
                  <a:pt x="26" y="70"/>
                </a:cubicBezTo>
                <a:lnTo>
                  <a:pt x="114" y="70"/>
                </a:lnTo>
                <a:cubicBezTo>
                  <a:pt x="114" y="54"/>
                  <a:pt x="109" y="42"/>
                  <a:pt x="102" y="34"/>
                </a:cubicBezTo>
                <a:cubicBezTo>
                  <a:pt x="95" y="25"/>
                  <a:pt x="85" y="21"/>
                  <a:pt x="72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59" name=""/>
          <p:cNvSpPr/>
          <p:nvPr/>
        </p:nvSpPr>
        <p:spPr>
          <a:xfrm>
            <a:off x="706320" y="5422680"/>
            <a:ext cx="50040" cy="61200"/>
          </a:xfrm>
          <a:custGeom>
            <a:avLst/>
            <a:gdLst/>
            <a:ahLst/>
            <a:rect l="0" t="0" r="r" b="b"/>
            <a:pathLst>
              <a:path w="139" h="170">
                <a:moveTo>
                  <a:pt x="114" y="170"/>
                </a:moveTo>
                <a:lnTo>
                  <a:pt x="114" y="62"/>
                </a:lnTo>
                <a:cubicBezTo>
                  <a:pt x="114" y="48"/>
                  <a:pt x="111" y="38"/>
                  <a:pt x="105" y="31"/>
                </a:cubicBezTo>
                <a:cubicBezTo>
                  <a:pt x="99" y="25"/>
                  <a:pt x="89" y="21"/>
                  <a:pt x="76" y="21"/>
                </a:cubicBezTo>
                <a:cubicBezTo>
                  <a:pt x="59" y="21"/>
                  <a:pt x="46" y="26"/>
                  <a:pt x="37" y="35"/>
                </a:cubicBezTo>
                <a:cubicBezTo>
                  <a:pt x="29" y="45"/>
                  <a:pt x="25" y="60"/>
                  <a:pt x="25" y="83"/>
                </a:cubicBezTo>
                <a:lnTo>
                  <a:pt x="25" y="170"/>
                </a:lnTo>
                <a:lnTo>
                  <a:pt x="0" y="170"/>
                </a:lnTo>
                <a:lnTo>
                  <a:pt x="0" y="3"/>
                </a:lnTo>
                <a:lnTo>
                  <a:pt x="20" y="3"/>
                </a:lnTo>
                <a:lnTo>
                  <a:pt x="24" y="26"/>
                </a:lnTo>
                <a:lnTo>
                  <a:pt x="25" y="26"/>
                </a:lnTo>
                <a:cubicBezTo>
                  <a:pt x="30" y="17"/>
                  <a:pt x="38" y="11"/>
                  <a:pt x="48" y="7"/>
                </a:cubicBezTo>
                <a:cubicBezTo>
                  <a:pt x="57" y="2"/>
                  <a:pt x="68" y="0"/>
                  <a:pt x="79" y="0"/>
                </a:cubicBezTo>
                <a:cubicBezTo>
                  <a:pt x="99" y="0"/>
                  <a:pt x="114" y="5"/>
                  <a:pt x="124" y="14"/>
                </a:cubicBezTo>
                <a:cubicBezTo>
                  <a:pt x="134" y="24"/>
                  <a:pt x="139" y="39"/>
                  <a:pt x="139" y="61"/>
                </a:cubicBezTo>
                <a:lnTo>
                  <a:pt x="139" y="170"/>
                </a:lnTo>
                <a:lnTo>
                  <a:pt x="114" y="17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60" name=""/>
          <p:cNvSpPr/>
          <p:nvPr/>
        </p:nvSpPr>
        <p:spPr>
          <a:xfrm>
            <a:off x="771480" y="5398560"/>
            <a:ext cx="52560" cy="86400"/>
          </a:xfrm>
          <a:custGeom>
            <a:avLst/>
            <a:gdLst/>
            <a:ahLst/>
            <a:rect l="0" t="0" r="r" b="b"/>
            <a:pathLst>
              <a:path w="146" h="240">
                <a:moveTo>
                  <a:pt x="123" y="215"/>
                </a:moveTo>
                <a:lnTo>
                  <a:pt x="121" y="215"/>
                </a:lnTo>
                <a:cubicBezTo>
                  <a:pt x="110" y="232"/>
                  <a:pt x="91" y="240"/>
                  <a:pt x="68" y="240"/>
                </a:cubicBezTo>
                <a:cubicBezTo>
                  <a:pt x="47" y="240"/>
                  <a:pt x="30" y="233"/>
                  <a:pt x="18" y="218"/>
                </a:cubicBezTo>
                <a:cubicBezTo>
                  <a:pt x="6" y="203"/>
                  <a:pt x="0" y="182"/>
                  <a:pt x="0" y="154"/>
                </a:cubicBezTo>
                <a:cubicBezTo>
                  <a:pt x="0" y="126"/>
                  <a:pt x="6" y="105"/>
                  <a:pt x="18" y="90"/>
                </a:cubicBezTo>
                <a:cubicBezTo>
                  <a:pt x="30" y="74"/>
                  <a:pt x="47" y="67"/>
                  <a:pt x="68" y="67"/>
                </a:cubicBezTo>
                <a:cubicBezTo>
                  <a:pt x="91" y="67"/>
                  <a:pt x="109" y="75"/>
                  <a:pt x="121" y="91"/>
                </a:cubicBezTo>
                <a:lnTo>
                  <a:pt x="123" y="91"/>
                </a:lnTo>
                <a:lnTo>
                  <a:pt x="122" y="79"/>
                </a:lnTo>
                <a:lnTo>
                  <a:pt x="121" y="68"/>
                </a:lnTo>
                <a:lnTo>
                  <a:pt x="121" y="0"/>
                </a:lnTo>
                <a:lnTo>
                  <a:pt x="146" y="0"/>
                </a:lnTo>
                <a:lnTo>
                  <a:pt x="146" y="237"/>
                </a:lnTo>
                <a:lnTo>
                  <a:pt x="126" y="237"/>
                </a:lnTo>
                <a:lnTo>
                  <a:pt x="123" y="215"/>
                </a:lnTo>
                <a:moveTo>
                  <a:pt x="71" y="219"/>
                </a:moveTo>
                <a:cubicBezTo>
                  <a:pt x="89" y="219"/>
                  <a:pt x="101" y="215"/>
                  <a:pt x="110" y="205"/>
                </a:cubicBezTo>
                <a:cubicBezTo>
                  <a:pt x="117" y="196"/>
                  <a:pt x="121" y="180"/>
                  <a:pt x="121" y="159"/>
                </a:cubicBezTo>
                <a:lnTo>
                  <a:pt x="121" y="154"/>
                </a:lnTo>
                <a:cubicBezTo>
                  <a:pt x="121" y="130"/>
                  <a:pt x="117" y="113"/>
                  <a:pt x="110" y="103"/>
                </a:cubicBezTo>
                <a:cubicBezTo>
                  <a:pt x="101" y="93"/>
                  <a:pt x="88" y="88"/>
                  <a:pt x="71" y="88"/>
                </a:cubicBezTo>
                <a:cubicBezTo>
                  <a:pt x="56" y="88"/>
                  <a:pt x="45" y="94"/>
                  <a:pt x="37" y="105"/>
                </a:cubicBezTo>
                <a:cubicBezTo>
                  <a:pt x="30" y="117"/>
                  <a:pt x="26" y="133"/>
                  <a:pt x="26" y="154"/>
                </a:cubicBezTo>
                <a:cubicBezTo>
                  <a:pt x="26" y="175"/>
                  <a:pt x="30" y="192"/>
                  <a:pt x="37" y="203"/>
                </a:cubicBezTo>
                <a:cubicBezTo>
                  <a:pt x="45" y="214"/>
                  <a:pt x="56" y="219"/>
                  <a:pt x="71" y="2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61" name=""/>
          <p:cNvSpPr/>
          <p:nvPr/>
        </p:nvSpPr>
        <p:spPr>
          <a:xfrm>
            <a:off x="873360" y="5403600"/>
            <a:ext cx="50760" cy="80280"/>
          </a:xfrm>
          <a:custGeom>
            <a:avLst/>
            <a:gdLst/>
            <a:ahLst/>
            <a:rect l="0" t="0" r="r" b="b"/>
            <a:pathLst>
              <a:path w="141" h="223">
                <a:moveTo>
                  <a:pt x="141" y="65"/>
                </a:moveTo>
                <a:cubicBezTo>
                  <a:pt x="141" y="87"/>
                  <a:pt x="134" y="105"/>
                  <a:pt x="118" y="117"/>
                </a:cubicBezTo>
                <a:cubicBezTo>
                  <a:pt x="103" y="129"/>
                  <a:pt x="81" y="135"/>
                  <a:pt x="53" y="135"/>
                </a:cubicBezTo>
                <a:lnTo>
                  <a:pt x="27" y="135"/>
                </a:lnTo>
                <a:lnTo>
                  <a:pt x="27" y="223"/>
                </a:lnTo>
                <a:lnTo>
                  <a:pt x="0" y="223"/>
                </a:lnTo>
                <a:lnTo>
                  <a:pt x="0" y="0"/>
                </a:lnTo>
                <a:lnTo>
                  <a:pt x="58" y="0"/>
                </a:lnTo>
                <a:cubicBezTo>
                  <a:pt x="114" y="0"/>
                  <a:pt x="141" y="22"/>
                  <a:pt x="141" y="65"/>
                </a:cubicBezTo>
                <a:moveTo>
                  <a:pt x="27" y="113"/>
                </a:moveTo>
                <a:lnTo>
                  <a:pt x="50" y="113"/>
                </a:lnTo>
                <a:cubicBezTo>
                  <a:pt x="73" y="113"/>
                  <a:pt x="89" y="109"/>
                  <a:pt x="99" y="102"/>
                </a:cubicBezTo>
                <a:cubicBezTo>
                  <a:pt x="110" y="94"/>
                  <a:pt x="115" y="82"/>
                  <a:pt x="115" y="66"/>
                </a:cubicBezTo>
                <a:cubicBezTo>
                  <a:pt x="115" y="51"/>
                  <a:pt x="110" y="41"/>
                  <a:pt x="100" y="33"/>
                </a:cubicBezTo>
                <a:cubicBezTo>
                  <a:pt x="91" y="26"/>
                  <a:pt x="76" y="23"/>
                  <a:pt x="56" y="23"/>
                </a:cubicBezTo>
                <a:lnTo>
                  <a:pt x="27" y="23"/>
                </a:lnTo>
                <a:lnTo>
                  <a:pt x="27" y="11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62" name=""/>
          <p:cNvSpPr/>
          <p:nvPr/>
        </p:nvSpPr>
        <p:spPr>
          <a:xfrm>
            <a:off x="936000" y="5422680"/>
            <a:ext cx="55080" cy="62280"/>
          </a:xfrm>
          <a:custGeom>
            <a:avLst/>
            <a:gdLst/>
            <a:ahLst/>
            <a:rect l="0" t="0" r="r" b="b"/>
            <a:pathLst>
              <a:path w="153" h="173">
                <a:moveTo>
                  <a:pt x="153" y="86"/>
                </a:moveTo>
                <a:cubicBezTo>
                  <a:pt x="153" y="113"/>
                  <a:pt x="146" y="134"/>
                  <a:pt x="133" y="150"/>
                </a:cubicBezTo>
                <a:cubicBezTo>
                  <a:pt x="119" y="166"/>
                  <a:pt x="100" y="173"/>
                  <a:pt x="76" y="173"/>
                </a:cubicBezTo>
                <a:cubicBezTo>
                  <a:pt x="61" y="173"/>
                  <a:pt x="47" y="170"/>
                  <a:pt x="36" y="163"/>
                </a:cubicBezTo>
                <a:cubicBezTo>
                  <a:pt x="24" y="155"/>
                  <a:pt x="15" y="145"/>
                  <a:pt x="9" y="132"/>
                </a:cubicBezTo>
                <a:cubicBezTo>
                  <a:pt x="3" y="119"/>
                  <a:pt x="0" y="103"/>
                  <a:pt x="0" y="86"/>
                </a:cubicBezTo>
                <a:cubicBezTo>
                  <a:pt x="0" y="59"/>
                  <a:pt x="6" y="38"/>
                  <a:pt x="20" y="23"/>
                </a:cubicBezTo>
                <a:cubicBezTo>
                  <a:pt x="33" y="7"/>
                  <a:pt x="52" y="0"/>
                  <a:pt x="77" y="0"/>
                </a:cubicBezTo>
                <a:cubicBezTo>
                  <a:pt x="100" y="0"/>
                  <a:pt x="119" y="8"/>
                  <a:pt x="132" y="23"/>
                </a:cubicBezTo>
                <a:cubicBezTo>
                  <a:pt x="146" y="39"/>
                  <a:pt x="153" y="59"/>
                  <a:pt x="153" y="86"/>
                </a:cubicBezTo>
                <a:moveTo>
                  <a:pt x="26" y="86"/>
                </a:moveTo>
                <a:cubicBezTo>
                  <a:pt x="26" y="107"/>
                  <a:pt x="30" y="123"/>
                  <a:pt x="38" y="134"/>
                </a:cubicBezTo>
                <a:cubicBezTo>
                  <a:pt x="47" y="146"/>
                  <a:pt x="59" y="151"/>
                  <a:pt x="77" y="151"/>
                </a:cubicBezTo>
                <a:cubicBezTo>
                  <a:pt x="93" y="151"/>
                  <a:pt x="106" y="146"/>
                  <a:pt x="114" y="135"/>
                </a:cubicBezTo>
                <a:cubicBezTo>
                  <a:pt x="123" y="124"/>
                  <a:pt x="127" y="107"/>
                  <a:pt x="127" y="86"/>
                </a:cubicBezTo>
                <a:cubicBezTo>
                  <a:pt x="127" y="65"/>
                  <a:pt x="123" y="49"/>
                  <a:pt x="114" y="38"/>
                </a:cubicBezTo>
                <a:cubicBezTo>
                  <a:pt x="106" y="27"/>
                  <a:pt x="93" y="21"/>
                  <a:pt x="76" y="21"/>
                </a:cubicBezTo>
                <a:cubicBezTo>
                  <a:pt x="59" y="21"/>
                  <a:pt x="47" y="27"/>
                  <a:pt x="38" y="37"/>
                </a:cubicBezTo>
                <a:cubicBezTo>
                  <a:pt x="30" y="48"/>
                  <a:pt x="26" y="64"/>
                  <a:pt x="26" y="8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63" name=""/>
          <p:cNvSpPr/>
          <p:nvPr/>
        </p:nvSpPr>
        <p:spPr>
          <a:xfrm>
            <a:off x="1003320" y="5398560"/>
            <a:ext cx="52920" cy="86400"/>
          </a:xfrm>
          <a:custGeom>
            <a:avLst/>
            <a:gdLst/>
            <a:ahLst/>
            <a:rect l="0" t="0" r="r" b="b"/>
            <a:pathLst>
              <a:path w="147" h="240">
                <a:moveTo>
                  <a:pt x="123" y="215"/>
                </a:moveTo>
                <a:lnTo>
                  <a:pt x="122" y="215"/>
                </a:lnTo>
                <a:cubicBezTo>
                  <a:pt x="110" y="232"/>
                  <a:pt x="93" y="240"/>
                  <a:pt x="69" y="240"/>
                </a:cubicBezTo>
                <a:cubicBezTo>
                  <a:pt x="48" y="240"/>
                  <a:pt x="30" y="233"/>
                  <a:pt x="18" y="218"/>
                </a:cubicBezTo>
                <a:cubicBezTo>
                  <a:pt x="6" y="203"/>
                  <a:pt x="0" y="182"/>
                  <a:pt x="0" y="154"/>
                </a:cubicBezTo>
                <a:cubicBezTo>
                  <a:pt x="0" y="126"/>
                  <a:pt x="6" y="105"/>
                  <a:pt x="18" y="90"/>
                </a:cubicBezTo>
                <a:cubicBezTo>
                  <a:pt x="30" y="74"/>
                  <a:pt x="48" y="67"/>
                  <a:pt x="69" y="67"/>
                </a:cubicBezTo>
                <a:cubicBezTo>
                  <a:pt x="92" y="67"/>
                  <a:pt x="109" y="75"/>
                  <a:pt x="121" y="91"/>
                </a:cubicBezTo>
                <a:lnTo>
                  <a:pt x="123" y="91"/>
                </a:lnTo>
                <a:lnTo>
                  <a:pt x="122" y="79"/>
                </a:lnTo>
                <a:lnTo>
                  <a:pt x="122" y="68"/>
                </a:lnTo>
                <a:lnTo>
                  <a:pt x="122" y="0"/>
                </a:lnTo>
                <a:lnTo>
                  <a:pt x="147" y="0"/>
                </a:lnTo>
                <a:lnTo>
                  <a:pt x="147" y="237"/>
                </a:lnTo>
                <a:lnTo>
                  <a:pt x="126" y="237"/>
                </a:lnTo>
                <a:lnTo>
                  <a:pt x="123" y="215"/>
                </a:lnTo>
                <a:moveTo>
                  <a:pt x="73" y="219"/>
                </a:moveTo>
                <a:cubicBezTo>
                  <a:pt x="90" y="219"/>
                  <a:pt x="102" y="215"/>
                  <a:pt x="110" y="205"/>
                </a:cubicBezTo>
                <a:cubicBezTo>
                  <a:pt x="118" y="196"/>
                  <a:pt x="122" y="180"/>
                  <a:pt x="122" y="159"/>
                </a:cubicBezTo>
                <a:lnTo>
                  <a:pt x="122" y="154"/>
                </a:lnTo>
                <a:cubicBezTo>
                  <a:pt x="122" y="130"/>
                  <a:pt x="118" y="113"/>
                  <a:pt x="110" y="103"/>
                </a:cubicBezTo>
                <a:cubicBezTo>
                  <a:pt x="102" y="93"/>
                  <a:pt x="90" y="88"/>
                  <a:pt x="72" y="88"/>
                </a:cubicBezTo>
                <a:cubicBezTo>
                  <a:pt x="58" y="88"/>
                  <a:pt x="46" y="94"/>
                  <a:pt x="37" y="105"/>
                </a:cubicBezTo>
                <a:cubicBezTo>
                  <a:pt x="30" y="117"/>
                  <a:pt x="26" y="133"/>
                  <a:pt x="26" y="154"/>
                </a:cubicBezTo>
                <a:cubicBezTo>
                  <a:pt x="26" y="175"/>
                  <a:pt x="30" y="192"/>
                  <a:pt x="37" y="203"/>
                </a:cubicBezTo>
                <a:cubicBezTo>
                  <a:pt x="46" y="214"/>
                  <a:pt x="58" y="219"/>
                  <a:pt x="73" y="2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64" name=""/>
          <p:cNvSpPr/>
          <p:nvPr/>
        </p:nvSpPr>
        <p:spPr>
          <a:xfrm>
            <a:off x="1104480" y="5403600"/>
            <a:ext cx="29160" cy="80280"/>
          </a:xfrm>
          <a:custGeom>
            <a:avLst/>
            <a:gdLst/>
            <a:ahLst/>
            <a:rect l="0" t="0" r="r" b="b"/>
            <a:pathLst>
              <a:path w="81" h="223">
                <a:moveTo>
                  <a:pt x="81" y="223"/>
                </a:moveTo>
                <a:lnTo>
                  <a:pt x="56" y="223"/>
                </a:lnTo>
                <a:lnTo>
                  <a:pt x="56" y="64"/>
                </a:lnTo>
                <a:cubicBezTo>
                  <a:pt x="56" y="51"/>
                  <a:pt x="57" y="38"/>
                  <a:pt x="58" y="27"/>
                </a:cubicBezTo>
                <a:cubicBezTo>
                  <a:pt x="56" y="29"/>
                  <a:pt x="52" y="31"/>
                  <a:pt x="50" y="33"/>
                </a:cubicBezTo>
                <a:cubicBezTo>
                  <a:pt x="47" y="36"/>
                  <a:pt x="35" y="46"/>
                  <a:pt x="14" y="63"/>
                </a:cubicBezTo>
                <a:lnTo>
                  <a:pt x="0" y="46"/>
                </a:lnTo>
                <a:lnTo>
                  <a:pt x="60" y="0"/>
                </a:lnTo>
                <a:lnTo>
                  <a:pt x="81" y="0"/>
                </a:lnTo>
                <a:lnTo>
                  <a:pt x="81" y="22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65" name=""/>
          <p:cNvSpPr/>
          <p:nvPr/>
        </p:nvSpPr>
        <p:spPr>
          <a:xfrm>
            <a:off x="1415160" y="5565240"/>
            <a:ext cx="6840" cy="61920"/>
          </a:xfrm>
          <a:custGeom>
            <a:avLst/>
            <a:gdLst/>
            <a:ahLst/>
            <a:rect l="0" t="0" r="r" b="b"/>
            <a:pathLst>
              <a:path w="19" h="172">
                <a:moveTo>
                  <a:pt x="0" y="0"/>
                </a:moveTo>
                <a:lnTo>
                  <a:pt x="19" y="0"/>
                </a:lnTo>
                <a:lnTo>
                  <a:pt x="19" y="172"/>
                </a:lnTo>
                <a:lnTo>
                  <a:pt x="0" y="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66" name=""/>
          <p:cNvSpPr/>
          <p:nvPr/>
        </p:nvSpPr>
        <p:spPr>
          <a:xfrm>
            <a:off x="1432440" y="5582520"/>
            <a:ext cx="34920" cy="45360"/>
          </a:xfrm>
          <a:custGeom>
            <a:avLst/>
            <a:gdLst/>
            <a:ahLst/>
            <a:rect l="0" t="0" r="r" b="b"/>
            <a:pathLst>
              <a:path w="97" h="126">
                <a:moveTo>
                  <a:pt x="83" y="124"/>
                </a:moveTo>
                <a:lnTo>
                  <a:pt x="80" y="107"/>
                </a:lnTo>
                <a:lnTo>
                  <a:pt x="79" y="107"/>
                </a:lnTo>
                <a:cubicBezTo>
                  <a:pt x="73" y="114"/>
                  <a:pt x="67" y="119"/>
                  <a:pt x="61" y="122"/>
                </a:cubicBezTo>
                <a:cubicBezTo>
                  <a:pt x="55" y="125"/>
                  <a:pt x="47" y="126"/>
                  <a:pt x="39" y="126"/>
                </a:cubicBezTo>
                <a:cubicBezTo>
                  <a:pt x="27" y="126"/>
                  <a:pt x="17" y="123"/>
                  <a:pt x="11" y="117"/>
                </a:cubicBezTo>
                <a:cubicBezTo>
                  <a:pt x="3" y="111"/>
                  <a:pt x="0" y="102"/>
                  <a:pt x="0" y="90"/>
                </a:cubicBezTo>
                <a:cubicBezTo>
                  <a:pt x="0" y="66"/>
                  <a:pt x="20" y="52"/>
                  <a:pt x="59" y="51"/>
                </a:cubicBezTo>
                <a:lnTo>
                  <a:pt x="79" y="51"/>
                </a:lnTo>
                <a:lnTo>
                  <a:pt x="79" y="43"/>
                </a:lnTo>
                <a:cubicBezTo>
                  <a:pt x="79" y="34"/>
                  <a:pt x="77" y="27"/>
                  <a:pt x="73" y="22"/>
                </a:cubicBezTo>
                <a:cubicBezTo>
                  <a:pt x="69" y="18"/>
                  <a:pt x="62" y="16"/>
                  <a:pt x="53" y="16"/>
                </a:cubicBezTo>
                <a:cubicBezTo>
                  <a:pt x="43" y="16"/>
                  <a:pt x="32" y="19"/>
                  <a:pt x="20" y="25"/>
                </a:cubicBezTo>
                <a:lnTo>
                  <a:pt x="14" y="11"/>
                </a:lnTo>
                <a:cubicBezTo>
                  <a:pt x="20" y="8"/>
                  <a:pt x="26" y="5"/>
                  <a:pt x="33" y="3"/>
                </a:cubicBezTo>
                <a:cubicBezTo>
                  <a:pt x="40" y="1"/>
                  <a:pt x="47" y="0"/>
                  <a:pt x="55" y="0"/>
                </a:cubicBezTo>
                <a:cubicBezTo>
                  <a:pt x="69" y="0"/>
                  <a:pt x="79" y="4"/>
                  <a:pt x="86" y="10"/>
                </a:cubicBezTo>
                <a:cubicBezTo>
                  <a:pt x="93" y="16"/>
                  <a:pt x="97" y="27"/>
                  <a:pt x="97" y="41"/>
                </a:cubicBezTo>
                <a:lnTo>
                  <a:pt x="97" y="124"/>
                </a:lnTo>
                <a:lnTo>
                  <a:pt x="83" y="124"/>
                </a:lnTo>
                <a:moveTo>
                  <a:pt x="42" y="111"/>
                </a:moveTo>
                <a:cubicBezTo>
                  <a:pt x="53" y="111"/>
                  <a:pt x="62" y="108"/>
                  <a:pt x="69" y="102"/>
                </a:cubicBezTo>
                <a:cubicBezTo>
                  <a:pt x="75" y="95"/>
                  <a:pt x="78" y="87"/>
                  <a:pt x="78" y="75"/>
                </a:cubicBezTo>
                <a:lnTo>
                  <a:pt x="78" y="65"/>
                </a:lnTo>
                <a:lnTo>
                  <a:pt x="60" y="65"/>
                </a:lnTo>
                <a:cubicBezTo>
                  <a:pt x="46" y="66"/>
                  <a:pt x="35" y="68"/>
                  <a:pt x="29" y="72"/>
                </a:cubicBezTo>
                <a:cubicBezTo>
                  <a:pt x="23" y="76"/>
                  <a:pt x="20" y="82"/>
                  <a:pt x="20" y="91"/>
                </a:cubicBezTo>
                <a:cubicBezTo>
                  <a:pt x="20" y="97"/>
                  <a:pt x="22" y="102"/>
                  <a:pt x="25" y="106"/>
                </a:cubicBezTo>
                <a:cubicBezTo>
                  <a:pt x="29" y="109"/>
                  <a:pt x="35" y="111"/>
                  <a:pt x="42" y="1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67" name=""/>
          <p:cNvSpPr/>
          <p:nvPr/>
        </p:nvSpPr>
        <p:spPr>
          <a:xfrm>
            <a:off x="1480320" y="5565240"/>
            <a:ext cx="38160" cy="62640"/>
          </a:xfrm>
          <a:custGeom>
            <a:avLst/>
            <a:gdLst/>
            <a:ahLst/>
            <a:rect l="0" t="0" r="r" b="b"/>
            <a:pathLst>
              <a:path w="106" h="174">
                <a:moveTo>
                  <a:pt x="57" y="48"/>
                </a:moveTo>
                <a:cubicBezTo>
                  <a:pt x="72" y="48"/>
                  <a:pt x="85" y="54"/>
                  <a:pt x="93" y="65"/>
                </a:cubicBezTo>
                <a:cubicBezTo>
                  <a:pt x="102" y="75"/>
                  <a:pt x="106" y="91"/>
                  <a:pt x="106" y="111"/>
                </a:cubicBezTo>
                <a:cubicBezTo>
                  <a:pt x="106" y="131"/>
                  <a:pt x="102" y="147"/>
                  <a:pt x="93" y="158"/>
                </a:cubicBezTo>
                <a:cubicBezTo>
                  <a:pt x="84" y="168"/>
                  <a:pt x="72" y="174"/>
                  <a:pt x="57" y="174"/>
                </a:cubicBezTo>
                <a:cubicBezTo>
                  <a:pt x="49" y="174"/>
                  <a:pt x="42" y="172"/>
                  <a:pt x="34" y="170"/>
                </a:cubicBezTo>
                <a:cubicBezTo>
                  <a:pt x="28" y="167"/>
                  <a:pt x="22" y="162"/>
                  <a:pt x="18" y="156"/>
                </a:cubicBezTo>
                <a:lnTo>
                  <a:pt x="17" y="156"/>
                </a:lnTo>
                <a:lnTo>
                  <a:pt x="13" y="172"/>
                </a:lnTo>
                <a:lnTo>
                  <a:pt x="0" y="172"/>
                </a:lnTo>
                <a:lnTo>
                  <a:pt x="0" y="0"/>
                </a:lnTo>
                <a:lnTo>
                  <a:pt x="18" y="0"/>
                </a:lnTo>
                <a:lnTo>
                  <a:pt x="18" y="41"/>
                </a:lnTo>
                <a:cubicBezTo>
                  <a:pt x="18" y="51"/>
                  <a:pt x="18" y="59"/>
                  <a:pt x="17" y="66"/>
                </a:cubicBezTo>
                <a:lnTo>
                  <a:pt x="18" y="66"/>
                </a:lnTo>
                <a:cubicBezTo>
                  <a:pt x="27" y="54"/>
                  <a:pt x="40" y="48"/>
                  <a:pt x="57" y="48"/>
                </a:cubicBezTo>
                <a:moveTo>
                  <a:pt x="54" y="64"/>
                </a:moveTo>
                <a:cubicBezTo>
                  <a:pt x="42" y="64"/>
                  <a:pt x="32" y="67"/>
                  <a:pt x="26" y="74"/>
                </a:cubicBezTo>
                <a:cubicBezTo>
                  <a:pt x="21" y="82"/>
                  <a:pt x="18" y="94"/>
                  <a:pt x="18" y="111"/>
                </a:cubicBezTo>
                <a:cubicBezTo>
                  <a:pt x="18" y="128"/>
                  <a:pt x="21" y="140"/>
                  <a:pt x="27" y="148"/>
                </a:cubicBezTo>
                <a:cubicBezTo>
                  <a:pt x="32" y="155"/>
                  <a:pt x="42" y="159"/>
                  <a:pt x="55" y="159"/>
                </a:cubicBezTo>
                <a:cubicBezTo>
                  <a:pt x="66" y="159"/>
                  <a:pt x="74" y="155"/>
                  <a:pt x="79" y="146"/>
                </a:cubicBezTo>
                <a:cubicBezTo>
                  <a:pt x="85" y="138"/>
                  <a:pt x="88" y="127"/>
                  <a:pt x="88" y="111"/>
                </a:cubicBezTo>
                <a:cubicBezTo>
                  <a:pt x="88" y="95"/>
                  <a:pt x="85" y="83"/>
                  <a:pt x="79" y="75"/>
                </a:cubicBezTo>
                <a:cubicBezTo>
                  <a:pt x="74" y="68"/>
                  <a:pt x="66" y="64"/>
                  <a:pt x="54" y="6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68" name=""/>
          <p:cNvSpPr/>
          <p:nvPr/>
        </p:nvSpPr>
        <p:spPr>
          <a:xfrm>
            <a:off x="1527120" y="5582520"/>
            <a:ext cx="37080" cy="45360"/>
          </a:xfrm>
          <a:custGeom>
            <a:avLst/>
            <a:gdLst/>
            <a:ahLst/>
            <a:rect l="0" t="0" r="r" b="b"/>
            <a:pathLst>
              <a:path w="103" h="126">
                <a:moveTo>
                  <a:pt x="59" y="126"/>
                </a:moveTo>
                <a:cubicBezTo>
                  <a:pt x="40" y="126"/>
                  <a:pt x="26" y="120"/>
                  <a:pt x="16" y="110"/>
                </a:cubicBezTo>
                <a:cubicBezTo>
                  <a:pt x="6" y="99"/>
                  <a:pt x="0" y="84"/>
                  <a:pt x="0" y="65"/>
                </a:cubicBezTo>
                <a:cubicBezTo>
                  <a:pt x="0" y="44"/>
                  <a:pt x="5" y="29"/>
                  <a:pt x="15" y="17"/>
                </a:cubicBezTo>
                <a:cubicBezTo>
                  <a:pt x="24" y="6"/>
                  <a:pt x="37" y="0"/>
                  <a:pt x="54" y="0"/>
                </a:cubicBezTo>
                <a:cubicBezTo>
                  <a:pt x="69" y="0"/>
                  <a:pt x="81" y="5"/>
                  <a:pt x="90" y="15"/>
                </a:cubicBezTo>
                <a:cubicBezTo>
                  <a:pt x="98" y="25"/>
                  <a:pt x="103" y="38"/>
                  <a:pt x="103" y="54"/>
                </a:cubicBezTo>
                <a:lnTo>
                  <a:pt x="103" y="67"/>
                </a:lnTo>
                <a:lnTo>
                  <a:pt x="19" y="67"/>
                </a:lnTo>
                <a:cubicBezTo>
                  <a:pt x="20" y="81"/>
                  <a:pt x="23" y="92"/>
                  <a:pt x="30" y="99"/>
                </a:cubicBezTo>
                <a:cubicBezTo>
                  <a:pt x="37" y="106"/>
                  <a:pt x="46" y="110"/>
                  <a:pt x="59" y="110"/>
                </a:cubicBezTo>
                <a:cubicBezTo>
                  <a:pt x="72" y="110"/>
                  <a:pt x="85" y="107"/>
                  <a:pt x="98" y="102"/>
                </a:cubicBezTo>
                <a:lnTo>
                  <a:pt x="98" y="118"/>
                </a:lnTo>
                <a:cubicBezTo>
                  <a:pt x="91" y="121"/>
                  <a:pt x="85" y="123"/>
                  <a:pt x="79" y="124"/>
                </a:cubicBezTo>
                <a:cubicBezTo>
                  <a:pt x="74" y="125"/>
                  <a:pt x="67" y="126"/>
                  <a:pt x="59" y="126"/>
                </a:cubicBezTo>
                <a:moveTo>
                  <a:pt x="54" y="16"/>
                </a:moveTo>
                <a:cubicBezTo>
                  <a:pt x="43" y="16"/>
                  <a:pt x="36" y="19"/>
                  <a:pt x="30" y="25"/>
                </a:cubicBezTo>
                <a:cubicBezTo>
                  <a:pt x="24" y="31"/>
                  <a:pt x="21" y="40"/>
                  <a:pt x="20" y="51"/>
                </a:cubicBezTo>
                <a:lnTo>
                  <a:pt x="83" y="51"/>
                </a:lnTo>
                <a:cubicBezTo>
                  <a:pt x="83" y="40"/>
                  <a:pt x="81" y="31"/>
                  <a:pt x="76" y="25"/>
                </a:cubicBezTo>
                <a:cubicBezTo>
                  <a:pt x="71" y="19"/>
                  <a:pt x="63" y="16"/>
                  <a:pt x="54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69" name=""/>
          <p:cNvSpPr/>
          <p:nvPr/>
        </p:nvSpPr>
        <p:spPr>
          <a:xfrm>
            <a:off x="1575000" y="5565240"/>
            <a:ext cx="6840" cy="61920"/>
          </a:xfrm>
          <a:custGeom>
            <a:avLst/>
            <a:gdLst/>
            <a:ahLst/>
            <a:rect l="0" t="0" r="r" b="b"/>
            <a:pathLst>
              <a:path w="19" h="172">
                <a:moveTo>
                  <a:pt x="0" y="0"/>
                </a:moveTo>
                <a:lnTo>
                  <a:pt x="19" y="0"/>
                </a:lnTo>
                <a:lnTo>
                  <a:pt x="19" y="172"/>
                </a:lnTo>
                <a:lnTo>
                  <a:pt x="0" y="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70" name=""/>
          <p:cNvSpPr/>
          <p:nvPr/>
        </p:nvSpPr>
        <p:spPr>
          <a:xfrm>
            <a:off x="1592640" y="5582520"/>
            <a:ext cx="30960" cy="45360"/>
          </a:xfrm>
          <a:custGeom>
            <a:avLst/>
            <a:gdLst/>
            <a:ahLst/>
            <a:rect l="0" t="0" r="r" b="b"/>
            <a:pathLst>
              <a:path w="86" h="126">
                <a:moveTo>
                  <a:pt x="86" y="91"/>
                </a:moveTo>
                <a:cubicBezTo>
                  <a:pt x="86" y="102"/>
                  <a:pt x="81" y="111"/>
                  <a:pt x="73" y="117"/>
                </a:cubicBezTo>
                <a:cubicBezTo>
                  <a:pt x="64" y="123"/>
                  <a:pt x="52" y="126"/>
                  <a:pt x="37" y="126"/>
                </a:cubicBezTo>
                <a:cubicBezTo>
                  <a:pt x="21" y="126"/>
                  <a:pt x="9" y="123"/>
                  <a:pt x="0" y="118"/>
                </a:cubicBezTo>
                <a:lnTo>
                  <a:pt x="0" y="101"/>
                </a:lnTo>
                <a:cubicBezTo>
                  <a:pt x="6" y="104"/>
                  <a:pt x="12" y="107"/>
                  <a:pt x="18" y="108"/>
                </a:cubicBezTo>
                <a:cubicBezTo>
                  <a:pt x="25" y="110"/>
                  <a:pt x="31" y="111"/>
                  <a:pt x="38" y="111"/>
                </a:cubicBezTo>
                <a:cubicBezTo>
                  <a:pt x="47" y="111"/>
                  <a:pt x="54" y="109"/>
                  <a:pt x="59" y="106"/>
                </a:cubicBezTo>
                <a:cubicBezTo>
                  <a:pt x="65" y="103"/>
                  <a:pt x="67" y="99"/>
                  <a:pt x="67" y="92"/>
                </a:cubicBezTo>
                <a:cubicBezTo>
                  <a:pt x="67" y="88"/>
                  <a:pt x="65" y="84"/>
                  <a:pt x="61" y="80"/>
                </a:cubicBezTo>
                <a:cubicBezTo>
                  <a:pt x="57" y="77"/>
                  <a:pt x="49" y="73"/>
                  <a:pt x="37" y="69"/>
                </a:cubicBezTo>
                <a:cubicBezTo>
                  <a:pt x="26" y="64"/>
                  <a:pt x="18" y="61"/>
                  <a:pt x="14" y="58"/>
                </a:cubicBezTo>
                <a:cubicBezTo>
                  <a:pt x="9" y="54"/>
                  <a:pt x="5" y="50"/>
                  <a:pt x="3" y="46"/>
                </a:cubicBezTo>
                <a:cubicBezTo>
                  <a:pt x="1" y="42"/>
                  <a:pt x="0" y="37"/>
                  <a:pt x="0" y="32"/>
                </a:cubicBezTo>
                <a:cubicBezTo>
                  <a:pt x="0" y="22"/>
                  <a:pt x="4" y="14"/>
                  <a:pt x="12" y="9"/>
                </a:cubicBezTo>
                <a:cubicBezTo>
                  <a:pt x="20" y="3"/>
                  <a:pt x="30" y="0"/>
                  <a:pt x="44" y="0"/>
                </a:cubicBezTo>
                <a:cubicBezTo>
                  <a:pt x="57" y="0"/>
                  <a:pt x="71" y="3"/>
                  <a:pt x="83" y="8"/>
                </a:cubicBezTo>
                <a:lnTo>
                  <a:pt x="77" y="23"/>
                </a:lnTo>
                <a:cubicBezTo>
                  <a:pt x="64" y="18"/>
                  <a:pt x="53" y="16"/>
                  <a:pt x="43" y="16"/>
                </a:cubicBezTo>
                <a:cubicBezTo>
                  <a:pt x="34" y="16"/>
                  <a:pt x="28" y="17"/>
                  <a:pt x="23" y="20"/>
                </a:cubicBezTo>
                <a:cubicBezTo>
                  <a:pt x="19" y="22"/>
                  <a:pt x="17" y="26"/>
                  <a:pt x="17" y="31"/>
                </a:cubicBezTo>
                <a:cubicBezTo>
                  <a:pt x="17" y="34"/>
                  <a:pt x="18" y="37"/>
                  <a:pt x="19" y="39"/>
                </a:cubicBezTo>
                <a:cubicBezTo>
                  <a:pt x="21" y="41"/>
                  <a:pt x="24" y="43"/>
                  <a:pt x="27" y="45"/>
                </a:cubicBezTo>
                <a:cubicBezTo>
                  <a:pt x="31" y="48"/>
                  <a:pt x="38" y="50"/>
                  <a:pt x="48" y="54"/>
                </a:cubicBezTo>
                <a:cubicBezTo>
                  <a:pt x="63" y="61"/>
                  <a:pt x="73" y="66"/>
                  <a:pt x="78" y="71"/>
                </a:cubicBezTo>
                <a:cubicBezTo>
                  <a:pt x="83" y="76"/>
                  <a:pt x="86" y="83"/>
                  <a:pt x="86" y="9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71" name=""/>
          <p:cNvSpPr/>
          <p:nvPr/>
        </p:nvSpPr>
        <p:spPr>
          <a:xfrm>
            <a:off x="1632600" y="5582160"/>
            <a:ext cx="10080" cy="46080"/>
          </a:xfrm>
          <a:custGeom>
            <a:avLst/>
            <a:gdLst/>
            <a:ahLst/>
            <a:rect l="0" t="0" r="r" b="b"/>
            <a:pathLst>
              <a:path w="28" h="128">
                <a:moveTo>
                  <a:pt x="0" y="113"/>
                </a:moveTo>
                <a:cubicBezTo>
                  <a:pt x="0" y="108"/>
                  <a:pt x="3" y="104"/>
                  <a:pt x="5" y="102"/>
                </a:cubicBezTo>
                <a:cubicBezTo>
                  <a:pt x="7" y="99"/>
                  <a:pt x="10" y="98"/>
                  <a:pt x="14" y="98"/>
                </a:cubicBezTo>
                <a:cubicBezTo>
                  <a:pt x="19" y="98"/>
                  <a:pt x="22" y="99"/>
                  <a:pt x="24" y="102"/>
                </a:cubicBezTo>
                <a:cubicBezTo>
                  <a:pt x="27" y="104"/>
                  <a:pt x="28" y="108"/>
                  <a:pt x="28" y="113"/>
                </a:cubicBezTo>
                <a:cubicBezTo>
                  <a:pt x="28" y="118"/>
                  <a:pt x="27" y="121"/>
                  <a:pt x="24" y="124"/>
                </a:cubicBezTo>
                <a:cubicBezTo>
                  <a:pt x="22" y="127"/>
                  <a:pt x="19" y="128"/>
                  <a:pt x="14" y="128"/>
                </a:cubicBezTo>
                <a:cubicBezTo>
                  <a:pt x="11" y="128"/>
                  <a:pt x="8" y="127"/>
                  <a:pt x="5" y="124"/>
                </a:cubicBezTo>
                <a:cubicBezTo>
                  <a:pt x="3" y="122"/>
                  <a:pt x="0" y="118"/>
                  <a:pt x="0" y="113"/>
                </a:cubicBezTo>
                <a:moveTo>
                  <a:pt x="0" y="15"/>
                </a:move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5"/>
                </a:cubicBezTo>
                <a:cubicBezTo>
                  <a:pt x="28" y="20"/>
                  <a:pt x="27" y="24"/>
                  <a:pt x="24" y="26"/>
                </a:cubicBezTo>
                <a:cubicBezTo>
                  <a:pt x="22" y="29"/>
                  <a:pt x="19" y="30"/>
                  <a:pt x="14" y="30"/>
                </a:cubicBezTo>
                <a:cubicBezTo>
                  <a:pt x="11" y="30"/>
                  <a:pt x="8" y="29"/>
                  <a:pt x="5" y="27"/>
                </a:cubicBezTo>
                <a:cubicBezTo>
                  <a:pt x="3" y="24"/>
                  <a:pt x="0" y="20"/>
                  <a:pt x="0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72" name=""/>
          <p:cNvSpPr/>
          <p:nvPr/>
        </p:nvSpPr>
        <p:spPr>
          <a:xfrm>
            <a:off x="1672920" y="5582520"/>
            <a:ext cx="34920" cy="45360"/>
          </a:xfrm>
          <a:custGeom>
            <a:avLst/>
            <a:gdLst/>
            <a:ahLst/>
            <a:rect l="0" t="0" r="r" b="b"/>
            <a:pathLst>
              <a:path w="97" h="126">
                <a:moveTo>
                  <a:pt x="83" y="124"/>
                </a:moveTo>
                <a:lnTo>
                  <a:pt x="80" y="107"/>
                </a:lnTo>
                <a:lnTo>
                  <a:pt x="79" y="107"/>
                </a:lnTo>
                <a:cubicBezTo>
                  <a:pt x="73" y="114"/>
                  <a:pt x="67" y="119"/>
                  <a:pt x="61" y="122"/>
                </a:cubicBezTo>
                <a:cubicBezTo>
                  <a:pt x="55" y="125"/>
                  <a:pt x="48" y="126"/>
                  <a:pt x="39" y="126"/>
                </a:cubicBezTo>
                <a:cubicBezTo>
                  <a:pt x="27" y="126"/>
                  <a:pt x="18" y="123"/>
                  <a:pt x="11" y="117"/>
                </a:cubicBezTo>
                <a:cubicBezTo>
                  <a:pt x="3" y="111"/>
                  <a:pt x="0" y="102"/>
                  <a:pt x="0" y="90"/>
                </a:cubicBezTo>
                <a:cubicBezTo>
                  <a:pt x="0" y="66"/>
                  <a:pt x="20" y="52"/>
                  <a:pt x="59" y="51"/>
                </a:cubicBezTo>
                <a:lnTo>
                  <a:pt x="79" y="51"/>
                </a:lnTo>
                <a:lnTo>
                  <a:pt x="79" y="43"/>
                </a:lnTo>
                <a:cubicBezTo>
                  <a:pt x="79" y="34"/>
                  <a:pt x="77" y="27"/>
                  <a:pt x="73" y="22"/>
                </a:cubicBezTo>
                <a:cubicBezTo>
                  <a:pt x="69" y="18"/>
                  <a:pt x="63" y="16"/>
                  <a:pt x="54" y="16"/>
                </a:cubicBezTo>
                <a:cubicBezTo>
                  <a:pt x="44" y="16"/>
                  <a:pt x="32" y="19"/>
                  <a:pt x="20" y="25"/>
                </a:cubicBezTo>
                <a:lnTo>
                  <a:pt x="14" y="11"/>
                </a:lnTo>
                <a:cubicBezTo>
                  <a:pt x="20" y="8"/>
                  <a:pt x="27" y="5"/>
                  <a:pt x="34" y="3"/>
                </a:cubicBezTo>
                <a:cubicBezTo>
                  <a:pt x="41" y="1"/>
                  <a:pt x="48" y="0"/>
                  <a:pt x="55" y="0"/>
                </a:cubicBezTo>
                <a:cubicBezTo>
                  <a:pt x="69" y="0"/>
                  <a:pt x="80" y="4"/>
                  <a:pt x="87" y="10"/>
                </a:cubicBezTo>
                <a:cubicBezTo>
                  <a:pt x="93" y="16"/>
                  <a:pt x="97" y="27"/>
                  <a:pt x="97" y="41"/>
                </a:cubicBezTo>
                <a:lnTo>
                  <a:pt x="97" y="124"/>
                </a:lnTo>
                <a:lnTo>
                  <a:pt x="83" y="124"/>
                </a:lnTo>
                <a:moveTo>
                  <a:pt x="42" y="111"/>
                </a:moveTo>
                <a:cubicBezTo>
                  <a:pt x="54" y="111"/>
                  <a:pt x="63" y="108"/>
                  <a:pt x="69" y="102"/>
                </a:cubicBezTo>
                <a:cubicBezTo>
                  <a:pt x="76" y="95"/>
                  <a:pt x="79" y="87"/>
                  <a:pt x="79" y="75"/>
                </a:cubicBezTo>
                <a:lnTo>
                  <a:pt x="79" y="65"/>
                </a:lnTo>
                <a:lnTo>
                  <a:pt x="61" y="65"/>
                </a:lnTo>
                <a:cubicBezTo>
                  <a:pt x="46" y="66"/>
                  <a:pt x="36" y="68"/>
                  <a:pt x="29" y="72"/>
                </a:cubicBezTo>
                <a:cubicBezTo>
                  <a:pt x="23" y="76"/>
                  <a:pt x="20" y="82"/>
                  <a:pt x="20" y="91"/>
                </a:cubicBezTo>
                <a:cubicBezTo>
                  <a:pt x="20" y="97"/>
                  <a:pt x="22" y="102"/>
                  <a:pt x="26" y="106"/>
                </a:cubicBezTo>
                <a:cubicBezTo>
                  <a:pt x="30" y="109"/>
                  <a:pt x="35" y="111"/>
                  <a:pt x="42" y="1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73" name=""/>
          <p:cNvSpPr/>
          <p:nvPr/>
        </p:nvSpPr>
        <p:spPr>
          <a:xfrm>
            <a:off x="1720800" y="5582520"/>
            <a:ext cx="38520" cy="64080"/>
          </a:xfrm>
          <a:custGeom>
            <a:avLst/>
            <a:gdLst/>
            <a:ahLst/>
            <a:rect l="0" t="0" r="r" b="b"/>
            <a:pathLst>
              <a:path w="107" h="178">
                <a:moveTo>
                  <a:pt x="56" y="126"/>
                </a:moveTo>
                <a:cubicBezTo>
                  <a:pt x="48" y="126"/>
                  <a:pt x="41" y="124"/>
                  <a:pt x="35" y="122"/>
                </a:cubicBezTo>
                <a:cubicBezTo>
                  <a:pt x="28" y="119"/>
                  <a:pt x="23" y="114"/>
                  <a:pt x="18" y="108"/>
                </a:cubicBezTo>
                <a:lnTo>
                  <a:pt x="17" y="108"/>
                </a:lnTo>
                <a:cubicBezTo>
                  <a:pt x="18" y="115"/>
                  <a:pt x="18" y="122"/>
                  <a:pt x="18" y="128"/>
                </a:cubicBezTo>
                <a:lnTo>
                  <a:pt x="18" y="178"/>
                </a:lnTo>
                <a:lnTo>
                  <a:pt x="0" y="178"/>
                </a:lnTo>
                <a:lnTo>
                  <a:pt x="0" y="2"/>
                </a:lnTo>
                <a:lnTo>
                  <a:pt x="15" y="2"/>
                </a:lnTo>
                <a:lnTo>
                  <a:pt x="18" y="19"/>
                </a:lnTo>
                <a:cubicBezTo>
                  <a:pt x="23" y="12"/>
                  <a:pt x="29" y="8"/>
                  <a:pt x="35" y="5"/>
                </a:cubicBezTo>
                <a:cubicBezTo>
                  <a:pt x="41" y="2"/>
                  <a:pt x="48" y="0"/>
                  <a:pt x="56" y="0"/>
                </a:cubicBezTo>
                <a:cubicBezTo>
                  <a:pt x="72" y="0"/>
                  <a:pt x="84" y="6"/>
                  <a:pt x="93" y="17"/>
                </a:cubicBezTo>
                <a:cubicBezTo>
                  <a:pt x="101" y="28"/>
                  <a:pt x="107" y="43"/>
                  <a:pt x="107" y="62"/>
                </a:cubicBezTo>
                <a:cubicBezTo>
                  <a:pt x="107" y="83"/>
                  <a:pt x="101" y="99"/>
                  <a:pt x="93" y="110"/>
                </a:cubicBezTo>
                <a:cubicBezTo>
                  <a:pt x="84" y="120"/>
                  <a:pt x="72" y="126"/>
                  <a:pt x="56" y="126"/>
                </a:cubicBezTo>
                <a:moveTo>
                  <a:pt x="53" y="16"/>
                </a:moveTo>
                <a:cubicBezTo>
                  <a:pt x="41" y="16"/>
                  <a:pt x="32" y="19"/>
                  <a:pt x="27" y="26"/>
                </a:cubicBezTo>
                <a:cubicBezTo>
                  <a:pt x="21" y="33"/>
                  <a:pt x="19" y="44"/>
                  <a:pt x="18" y="58"/>
                </a:cubicBezTo>
                <a:lnTo>
                  <a:pt x="18" y="62"/>
                </a:lnTo>
                <a:cubicBezTo>
                  <a:pt x="18" y="80"/>
                  <a:pt x="21" y="92"/>
                  <a:pt x="27" y="100"/>
                </a:cubicBezTo>
                <a:cubicBezTo>
                  <a:pt x="32" y="107"/>
                  <a:pt x="41" y="111"/>
                  <a:pt x="54" y="111"/>
                </a:cubicBezTo>
                <a:cubicBezTo>
                  <a:pt x="64" y="111"/>
                  <a:pt x="72" y="106"/>
                  <a:pt x="78" y="98"/>
                </a:cubicBezTo>
                <a:cubicBezTo>
                  <a:pt x="84" y="90"/>
                  <a:pt x="87" y="78"/>
                  <a:pt x="87" y="62"/>
                </a:cubicBezTo>
                <a:cubicBezTo>
                  <a:pt x="87" y="47"/>
                  <a:pt x="84" y="36"/>
                  <a:pt x="78" y="28"/>
                </a:cubicBezTo>
                <a:cubicBezTo>
                  <a:pt x="72" y="20"/>
                  <a:pt x="64" y="16"/>
                  <a:pt x="53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74" name=""/>
          <p:cNvSpPr/>
          <p:nvPr/>
        </p:nvSpPr>
        <p:spPr>
          <a:xfrm>
            <a:off x="1770120" y="5582520"/>
            <a:ext cx="38520" cy="64080"/>
          </a:xfrm>
          <a:custGeom>
            <a:avLst/>
            <a:gdLst/>
            <a:ahLst/>
            <a:rect l="0" t="0" r="r" b="b"/>
            <a:pathLst>
              <a:path w="107" h="178">
                <a:moveTo>
                  <a:pt x="56" y="126"/>
                </a:moveTo>
                <a:cubicBezTo>
                  <a:pt x="48" y="126"/>
                  <a:pt x="41" y="124"/>
                  <a:pt x="35" y="122"/>
                </a:cubicBezTo>
                <a:cubicBezTo>
                  <a:pt x="28" y="119"/>
                  <a:pt x="23" y="114"/>
                  <a:pt x="19" y="108"/>
                </a:cubicBezTo>
                <a:lnTo>
                  <a:pt x="17" y="108"/>
                </a:lnTo>
                <a:cubicBezTo>
                  <a:pt x="18" y="115"/>
                  <a:pt x="19" y="122"/>
                  <a:pt x="19" y="128"/>
                </a:cubicBezTo>
                <a:lnTo>
                  <a:pt x="19" y="178"/>
                </a:lnTo>
                <a:lnTo>
                  <a:pt x="0" y="178"/>
                </a:lnTo>
                <a:lnTo>
                  <a:pt x="0" y="2"/>
                </a:lnTo>
                <a:lnTo>
                  <a:pt x="15" y="2"/>
                </a:lnTo>
                <a:lnTo>
                  <a:pt x="18" y="19"/>
                </a:lnTo>
                <a:lnTo>
                  <a:pt x="19" y="19"/>
                </a:lnTo>
                <a:cubicBezTo>
                  <a:pt x="23" y="12"/>
                  <a:pt x="29" y="8"/>
                  <a:pt x="35" y="5"/>
                </a:cubicBezTo>
                <a:cubicBezTo>
                  <a:pt x="41" y="2"/>
                  <a:pt x="48" y="0"/>
                  <a:pt x="56" y="0"/>
                </a:cubicBezTo>
                <a:cubicBezTo>
                  <a:pt x="73" y="0"/>
                  <a:pt x="85" y="6"/>
                  <a:pt x="94" y="17"/>
                </a:cubicBezTo>
                <a:cubicBezTo>
                  <a:pt x="103" y="28"/>
                  <a:pt x="107" y="43"/>
                  <a:pt x="107" y="62"/>
                </a:cubicBezTo>
                <a:cubicBezTo>
                  <a:pt x="107" y="83"/>
                  <a:pt x="102" y="99"/>
                  <a:pt x="94" y="110"/>
                </a:cubicBezTo>
                <a:cubicBezTo>
                  <a:pt x="85" y="120"/>
                  <a:pt x="73" y="126"/>
                  <a:pt x="56" y="126"/>
                </a:cubicBezTo>
                <a:moveTo>
                  <a:pt x="54" y="16"/>
                </a:moveTo>
                <a:cubicBezTo>
                  <a:pt x="41" y="16"/>
                  <a:pt x="32" y="19"/>
                  <a:pt x="27" y="26"/>
                </a:cubicBezTo>
                <a:cubicBezTo>
                  <a:pt x="22" y="33"/>
                  <a:pt x="19" y="44"/>
                  <a:pt x="19" y="58"/>
                </a:cubicBezTo>
                <a:lnTo>
                  <a:pt x="19" y="62"/>
                </a:lnTo>
                <a:cubicBezTo>
                  <a:pt x="19" y="80"/>
                  <a:pt x="21" y="92"/>
                  <a:pt x="27" y="100"/>
                </a:cubicBezTo>
                <a:cubicBezTo>
                  <a:pt x="33" y="107"/>
                  <a:pt x="42" y="111"/>
                  <a:pt x="54" y="111"/>
                </a:cubicBezTo>
                <a:cubicBezTo>
                  <a:pt x="64" y="111"/>
                  <a:pt x="73" y="106"/>
                  <a:pt x="79" y="98"/>
                </a:cubicBezTo>
                <a:cubicBezTo>
                  <a:pt x="85" y="90"/>
                  <a:pt x="88" y="78"/>
                  <a:pt x="88" y="62"/>
                </a:cubicBezTo>
                <a:cubicBezTo>
                  <a:pt x="88" y="47"/>
                  <a:pt x="85" y="36"/>
                  <a:pt x="79" y="28"/>
                </a:cubicBezTo>
                <a:cubicBezTo>
                  <a:pt x="73" y="20"/>
                  <a:pt x="64" y="16"/>
                  <a:pt x="54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75" name=""/>
          <p:cNvSpPr/>
          <p:nvPr/>
        </p:nvSpPr>
        <p:spPr>
          <a:xfrm>
            <a:off x="1817280" y="5587560"/>
            <a:ext cx="37080" cy="21600"/>
          </a:xfrm>
          <a:custGeom>
            <a:avLst/>
            <a:gdLst/>
            <a:ahLst/>
            <a:rect l="0" t="0" r="r" b="b"/>
            <a:pathLst>
              <a:path w="103" h="60">
                <a:moveTo>
                  <a:pt x="0" y="15"/>
                </a:moveTo>
                <a:lnTo>
                  <a:pt x="0" y="0"/>
                </a:lnTo>
                <a:lnTo>
                  <a:pt x="103" y="0"/>
                </a:lnTo>
                <a:lnTo>
                  <a:pt x="103" y="15"/>
                </a:lnTo>
                <a:lnTo>
                  <a:pt x="0" y="15"/>
                </a:lnTo>
                <a:moveTo>
                  <a:pt x="0" y="60"/>
                </a:moveTo>
                <a:lnTo>
                  <a:pt x="0" y="45"/>
                </a:lnTo>
                <a:lnTo>
                  <a:pt x="103" y="45"/>
                </a:lnTo>
                <a:lnTo>
                  <a:pt x="103" y="60"/>
                </a:lnTo>
                <a:lnTo>
                  <a:pt x="0" y="6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76" name=""/>
          <p:cNvSpPr/>
          <p:nvPr/>
        </p:nvSpPr>
        <p:spPr>
          <a:xfrm>
            <a:off x="1866600" y="5568840"/>
            <a:ext cx="57600" cy="58320"/>
          </a:xfrm>
          <a:custGeom>
            <a:avLst/>
            <a:gdLst/>
            <a:ahLst/>
            <a:rect l="0" t="0" r="r" b="b"/>
            <a:pathLst>
              <a:path w="160" h="162">
                <a:moveTo>
                  <a:pt x="71" y="162"/>
                </a:moveTo>
                <a:lnTo>
                  <a:pt x="17" y="19"/>
                </a:lnTo>
                <a:lnTo>
                  <a:pt x="16" y="19"/>
                </a:lnTo>
                <a:cubicBezTo>
                  <a:pt x="17" y="30"/>
                  <a:pt x="17" y="43"/>
                  <a:pt x="17" y="59"/>
                </a:cubicBezTo>
                <a:lnTo>
                  <a:pt x="17" y="162"/>
                </a:lnTo>
                <a:lnTo>
                  <a:pt x="0" y="162"/>
                </a:lnTo>
                <a:lnTo>
                  <a:pt x="0" y="0"/>
                </a:lnTo>
                <a:lnTo>
                  <a:pt x="28" y="0"/>
                </a:lnTo>
                <a:lnTo>
                  <a:pt x="79" y="134"/>
                </a:lnTo>
                <a:lnTo>
                  <a:pt x="80" y="134"/>
                </a:lnTo>
                <a:lnTo>
                  <a:pt x="132" y="0"/>
                </a:lnTo>
                <a:lnTo>
                  <a:pt x="160" y="0"/>
                </a:lnTo>
                <a:lnTo>
                  <a:pt x="160" y="162"/>
                </a:lnTo>
                <a:lnTo>
                  <a:pt x="141" y="162"/>
                </a:lnTo>
                <a:lnTo>
                  <a:pt x="141" y="57"/>
                </a:lnTo>
                <a:cubicBezTo>
                  <a:pt x="141" y="46"/>
                  <a:pt x="141" y="33"/>
                  <a:pt x="143" y="19"/>
                </a:cubicBezTo>
                <a:lnTo>
                  <a:pt x="142" y="19"/>
                </a:lnTo>
                <a:lnTo>
                  <a:pt x="86" y="162"/>
                </a:lnTo>
                <a:lnTo>
                  <a:pt x="71" y="16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77" name=""/>
          <p:cNvSpPr/>
          <p:nvPr/>
        </p:nvSpPr>
        <p:spPr>
          <a:xfrm>
            <a:off x="1931760" y="5583240"/>
            <a:ext cx="40680" cy="63360"/>
          </a:xfrm>
          <a:custGeom>
            <a:avLst/>
            <a:gdLst/>
            <a:ahLst/>
            <a:rect l="0" t="0" r="r" b="b"/>
            <a:pathLst>
              <a:path w="113" h="176">
                <a:moveTo>
                  <a:pt x="0" y="0"/>
                </a:moveTo>
                <a:lnTo>
                  <a:pt x="19" y="0"/>
                </a:lnTo>
                <a:lnTo>
                  <a:pt x="45" y="70"/>
                </a:lnTo>
                <a:cubicBezTo>
                  <a:pt x="51" y="86"/>
                  <a:pt x="55" y="97"/>
                  <a:pt x="56" y="104"/>
                </a:cubicBezTo>
                <a:lnTo>
                  <a:pt x="57" y="104"/>
                </a:lnTo>
                <a:cubicBezTo>
                  <a:pt x="58" y="100"/>
                  <a:pt x="60" y="94"/>
                  <a:pt x="63" y="85"/>
                </a:cubicBezTo>
                <a:cubicBezTo>
                  <a:pt x="66" y="76"/>
                  <a:pt x="77" y="47"/>
                  <a:pt x="94" y="0"/>
                </a:cubicBezTo>
                <a:lnTo>
                  <a:pt x="113" y="0"/>
                </a:lnTo>
                <a:lnTo>
                  <a:pt x="61" y="138"/>
                </a:lnTo>
                <a:cubicBezTo>
                  <a:pt x="55" y="152"/>
                  <a:pt x="49" y="161"/>
                  <a:pt x="43" y="167"/>
                </a:cubicBezTo>
                <a:cubicBezTo>
                  <a:pt x="36" y="173"/>
                  <a:pt x="27" y="176"/>
                  <a:pt x="18" y="176"/>
                </a:cubicBezTo>
                <a:cubicBezTo>
                  <a:pt x="12" y="176"/>
                  <a:pt x="7" y="175"/>
                  <a:pt x="1" y="174"/>
                </a:cubicBezTo>
                <a:lnTo>
                  <a:pt x="1" y="159"/>
                </a:lnTo>
                <a:cubicBezTo>
                  <a:pt x="5" y="160"/>
                  <a:pt x="10" y="161"/>
                  <a:pt x="15" y="161"/>
                </a:cubicBezTo>
                <a:cubicBezTo>
                  <a:pt x="27" y="161"/>
                  <a:pt x="36" y="153"/>
                  <a:pt x="41" y="139"/>
                </a:cubicBezTo>
                <a:lnTo>
                  <a:pt x="48" y="1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78" name=""/>
          <p:cNvSpPr/>
          <p:nvPr/>
        </p:nvSpPr>
        <p:spPr>
          <a:xfrm>
            <a:off x="1972080" y="5568840"/>
            <a:ext cx="51480" cy="58320"/>
          </a:xfrm>
          <a:custGeom>
            <a:avLst/>
            <a:gdLst/>
            <a:ahLst/>
            <a:rect l="0" t="0" r="r" b="b"/>
            <a:pathLst>
              <a:path w="143" h="162">
                <a:moveTo>
                  <a:pt x="124" y="162"/>
                </a:moveTo>
                <a:lnTo>
                  <a:pt x="104" y="111"/>
                </a:lnTo>
                <a:lnTo>
                  <a:pt x="39" y="111"/>
                </a:lnTo>
                <a:lnTo>
                  <a:pt x="19" y="162"/>
                </a:lnTo>
                <a:lnTo>
                  <a:pt x="0" y="162"/>
                </a:lnTo>
                <a:lnTo>
                  <a:pt x="63" y="0"/>
                </a:lnTo>
                <a:lnTo>
                  <a:pt x="79" y="0"/>
                </a:lnTo>
                <a:lnTo>
                  <a:pt x="143" y="162"/>
                </a:lnTo>
                <a:lnTo>
                  <a:pt x="124" y="162"/>
                </a:lnTo>
                <a:moveTo>
                  <a:pt x="98" y="94"/>
                </a:moveTo>
                <a:lnTo>
                  <a:pt x="78" y="43"/>
                </a:lnTo>
                <a:cubicBezTo>
                  <a:pt x="76" y="37"/>
                  <a:pt x="73" y="29"/>
                  <a:pt x="71" y="20"/>
                </a:cubicBezTo>
                <a:cubicBezTo>
                  <a:pt x="69" y="27"/>
                  <a:pt x="67" y="35"/>
                  <a:pt x="64" y="43"/>
                </a:cubicBezTo>
                <a:lnTo>
                  <a:pt x="45" y="94"/>
                </a:lnTo>
                <a:lnTo>
                  <a:pt x="98" y="9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79" name=""/>
          <p:cNvSpPr/>
          <p:nvPr/>
        </p:nvSpPr>
        <p:spPr>
          <a:xfrm>
            <a:off x="2030040" y="5582520"/>
            <a:ext cx="38520" cy="64080"/>
          </a:xfrm>
          <a:custGeom>
            <a:avLst/>
            <a:gdLst/>
            <a:ahLst/>
            <a:rect l="0" t="0" r="r" b="b"/>
            <a:pathLst>
              <a:path w="107" h="178">
                <a:moveTo>
                  <a:pt x="56" y="126"/>
                </a:moveTo>
                <a:cubicBezTo>
                  <a:pt x="48" y="126"/>
                  <a:pt x="41" y="124"/>
                  <a:pt x="34" y="122"/>
                </a:cubicBezTo>
                <a:cubicBezTo>
                  <a:pt x="28" y="119"/>
                  <a:pt x="23" y="114"/>
                  <a:pt x="18" y="108"/>
                </a:cubicBezTo>
                <a:lnTo>
                  <a:pt x="17" y="108"/>
                </a:lnTo>
                <a:cubicBezTo>
                  <a:pt x="18" y="115"/>
                  <a:pt x="18" y="122"/>
                  <a:pt x="18" y="128"/>
                </a:cubicBezTo>
                <a:lnTo>
                  <a:pt x="18" y="178"/>
                </a:lnTo>
                <a:lnTo>
                  <a:pt x="0" y="178"/>
                </a:lnTo>
                <a:lnTo>
                  <a:pt x="0" y="2"/>
                </a:lnTo>
                <a:lnTo>
                  <a:pt x="15" y="2"/>
                </a:lnTo>
                <a:lnTo>
                  <a:pt x="17" y="19"/>
                </a:lnTo>
                <a:lnTo>
                  <a:pt x="18" y="19"/>
                </a:lnTo>
                <a:cubicBezTo>
                  <a:pt x="23" y="12"/>
                  <a:pt x="28" y="8"/>
                  <a:pt x="35" y="5"/>
                </a:cubicBezTo>
                <a:cubicBezTo>
                  <a:pt x="41" y="2"/>
                  <a:pt x="48" y="0"/>
                  <a:pt x="56" y="0"/>
                </a:cubicBezTo>
                <a:cubicBezTo>
                  <a:pt x="72" y="0"/>
                  <a:pt x="85" y="6"/>
                  <a:pt x="94" y="17"/>
                </a:cubicBezTo>
                <a:cubicBezTo>
                  <a:pt x="102" y="28"/>
                  <a:pt x="107" y="43"/>
                  <a:pt x="107" y="62"/>
                </a:cubicBezTo>
                <a:cubicBezTo>
                  <a:pt x="107" y="83"/>
                  <a:pt x="102" y="99"/>
                  <a:pt x="93" y="110"/>
                </a:cubicBezTo>
                <a:cubicBezTo>
                  <a:pt x="85" y="120"/>
                  <a:pt x="71" y="126"/>
                  <a:pt x="56" y="126"/>
                </a:cubicBezTo>
                <a:moveTo>
                  <a:pt x="53" y="16"/>
                </a:moveTo>
                <a:cubicBezTo>
                  <a:pt x="41" y="16"/>
                  <a:pt x="32" y="19"/>
                  <a:pt x="27" y="26"/>
                </a:cubicBezTo>
                <a:cubicBezTo>
                  <a:pt x="21" y="33"/>
                  <a:pt x="18" y="44"/>
                  <a:pt x="18" y="58"/>
                </a:cubicBezTo>
                <a:lnTo>
                  <a:pt x="18" y="62"/>
                </a:lnTo>
                <a:cubicBezTo>
                  <a:pt x="18" y="80"/>
                  <a:pt x="21" y="92"/>
                  <a:pt x="27" y="100"/>
                </a:cubicBezTo>
                <a:cubicBezTo>
                  <a:pt x="32" y="107"/>
                  <a:pt x="41" y="111"/>
                  <a:pt x="54" y="111"/>
                </a:cubicBezTo>
                <a:cubicBezTo>
                  <a:pt x="64" y="111"/>
                  <a:pt x="72" y="106"/>
                  <a:pt x="78" y="98"/>
                </a:cubicBezTo>
                <a:cubicBezTo>
                  <a:pt x="85" y="90"/>
                  <a:pt x="88" y="78"/>
                  <a:pt x="88" y="62"/>
                </a:cubicBezTo>
                <a:cubicBezTo>
                  <a:pt x="88" y="47"/>
                  <a:pt x="85" y="36"/>
                  <a:pt x="78" y="28"/>
                </a:cubicBezTo>
                <a:cubicBezTo>
                  <a:pt x="72" y="20"/>
                  <a:pt x="64" y="16"/>
                  <a:pt x="53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0" name=""/>
          <p:cNvSpPr/>
          <p:nvPr/>
        </p:nvSpPr>
        <p:spPr>
          <a:xfrm>
            <a:off x="2079360" y="5582520"/>
            <a:ext cx="38520" cy="64080"/>
          </a:xfrm>
          <a:custGeom>
            <a:avLst/>
            <a:gdLst/>
            <a:ahLst/>
            <a:rect l="0" t="0" r="r" b="b"/>
            <a:pathLst>
              <a:path w="107" h="178">
                <a:moveTo>
                  <a:pt x="57" y="126"/>
                </a:moveTo>
                <a:cubicBezTo>
                  <a:pt x="48" y="126"/>
                  <a:pt x="41" y="124"/>
                  <a:pt x="35" y="122"/>
                </a:cubicBezTo>
                <a:cubicBezTo>
                  <a:pt x="28" y="119"/>
                  <a:pt x="23" y="114"/>
                  <a:pt x="18" y="108"/>
                </a:cubicBezTo>
                <a:lnTo>
                  <a:pt x="17" y="108"/>
                </a:lnTo>
                <a:cubicBezTo>
                  <a:pt x="18" y="115"/>
                  <a:pt x="18" y="122"/>
                  <a:pt x="18" y="128"/>
                </a:cubicBezTo>
                <a:lnTo>
                  <a:pt x="18" y="178"/>
                </a:lnTo>
                <a:lnTo>
                  <a:pt x="0" y="178"/>
                </a:lnTo>
                <a:lnTo>
                  <a:pt x="0" y="2"/>
                </a:lnTo>
                <a:lnTo>
                  <a:pt x="15" y="2"/>
                </a:lnTo>
                <a:lnTo>
                  <a:pt x="18" y="19"/>
                </a:lnTo>
                <a:cubicBezTo>
                  <a:pt x="23" y="12"/>
                  <a:pt x="28" y="8"/>
                  <a:pt x="35" y="5"/>
                </a:cubicBezTo>
                <a:cubicBezTo>
                  <a:pt x="41" y="2"/>
                  <a:pt x="48" y="0"/>
                  <a:pt x="57" y="0"/>
                </a:cubicBezTo>
                <a:cubicBezTo>
                  <a:pt x="73" y="0"/>
                  <a:pt x="85" y="6"/>
                  <a:pt x="94" y="17"/>
                </a:cubicBezTo>
                <a:cubicBezTo>
                  <a:pt x="102" y="28"/>
                  <a:pt x="107" y="43"/>
                  <a:pt x="107" y="62"/>
                </a:cubicBezTo>
                <a:cubicBezTo>
                  <a:pt x="107" y="83"/>
                  <a:pt x="102" y="99"/>
                  <a:pt x="93" y="110"/>
                </a:cubicBezTo>
                <a:cubicBezTo>
                  <a:pt x="85" y="120"/>
                  <a:pt x="73" y="126"/>
                  <a:pt x="57" y="126"/>
                </a:cubicBezTo>
                <a:moveTo>
                  <a:pt x="54" y="16"/>
                </a:moveTo>
                <a:cubicBezTo>
                  <a:pt x="41" y="16"/>
                  <a:pt x="32" y="19"/>
                  <a:pt x="27" y="26"/>
                </a:cubicBezTo>
                <a:cubicBezTo>
                  <a:pt x="21" y="33"/>
                  <a:pt x="19" y="44"/>
                  <a:pt x="18" y="58"/>
                </a:cubicBezTo>
                <a:lnTo>
                  <a:pt x="18" y="62"/>
                </a:lnTo>
                <a:cubicBezTo>
                  <a:pt x="18" y="80"/>
                  <a:pt x="21" y="92"/>
                  <a:pt x="27" y="100"/>
                </a:cubicBezTo>
                <a:cubicBezTo>
                  <a:pt x="32" y="107"/>
                  <a:pt x="41" y="111"/>
                  <a:pt x="55" y="111"/>
                </a:cubicBezTo>
                <a:cubicBezTo>
                  <a:pt x="65" y="111"/>
                  <a:pt x="73" y="106"/>
                  <a:pt x="79" y="98"/>
                </a:cubicBezTo>
                <a:cubicBezTo>
                  <a:pt x="85" y="90"/>
                  <a:pt x="88" y="78"/>
                  <a:pt x="88" y="62"/>
                </a:cubicBezTo>
                <a:cubicBezTo>
                  <a:pt x="88" y="47"/>
                  <a:pt x="85" y="36"/>
                  <a:pt x="79" y="28"/>
                </a:cubicBezTo>
                <a:cubicBezTo>
                  <a:pt x="73" y="20"/>
                  <a:pt x="65" y="16"/>
                  <a:pt x="54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1" name=""/>
          <p:cNvSpPr/>
          <p:nvPr/>
        </p:nvSpPr>
        <p:spPr>
          <a:xfrm>
            <a:off x="1417680" y="5688360"/>
            <a:ext cx="38520" cy="63720"/>
          </a:xfrm>
          <a:custGeom>
            <a:avLst/>
            <a:gdLst/>
            <a:ahLst/>
            <a:rect l="0" t="0" r="r" b="b"/>
            <a:pathLst>
              <a:path w="107" h="177">
                <a:moveTo>
                  <a:pt x="56" y="125"/>
                </a:moveTo>
                <a:cubicBezTo>
                  <a:pt x="48" y="125"/>
                  <a:pt x="41" y="123"/>
                  <a:pt x="35" y="120"/>
                </a:cubicBezTo>
                <a:cubicBezTo>
                  <a:pt x="28" y="117"/>
                  <a:pt x="23" y="113"/>
                  <a:pt x="18" y="107"/>
                </a:cubicBezTo>
                <a:lnTo>
                  <a:pt x="17" y="107"/>
                </a:lnTo>
                <a:cubicBezTo>
                  <a:pt x="18" y="114"/>
                  <a:pt x="18" y="121"/>
                  <a:pt x="18" y="127"/>
                </a:cubicBezTo>
                <a:lnTo>
                  <a:pt x="18" y="177"/>
                </a:lnTo>
                <a:lnTo>
                  <a:pt x="0" y="177"/>
                </a:lnTo>
                <a:lnTo>
                  <a:pt x="0" y="2"/>
                </a:lnTo>
                <a:lnTo>
                  <a:pt x="15" y="2"/>
                </a:lnTo>
                <a:lnTo>
                  <a:pt x="18" y="19"/>
                </a:lnTo>
                <a:cubicBezTo>
                  <a:pt x="23" y="12"/>
                  <a:pt x="29" y="7"/>
                  <a:pt x="35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72" y="0"/>
                  <a:pt x="84" y="5"/>
                  <a:pt x="93" y="16"/>
                </a:cubicBezTo>
                <a:cubicBezTo>
                  <a:pt x="101" y="27"/>
                  <a:pt x="107" y="43"/>
                  <a:pt x="107" y="62"/>
                </a:cubicBezTo>
                <a:cubicBezTo>
                  <a:pt x="107" y="82"/>
                  <a:pt x="101" y="97"/>
                  <a:pt x="93" y="108"/>
                </a:cubicBezTo>
                <a:cubicBezTo>
                  <a:pt x="84" y="119"/>
                  <a:pt x="72" y="125"/>
                  <a:pt x="56" y="125"/>
                </a:cubicBezTo>
                <a:moveTo>
                  <a:pt x="53" y="15"/>
                </a:moveTo>
                <a:cubicBezTo>
                  <a:pt x="41" y="15"/>
                  <a:pt x="32" y="19"/>
                  <a:pt x="27" y="26"/>
                </a:cubicBezTo>
                <a:cubicBezTo>
                  <a:pt x="21" y="32"/>
                  <a:pt x="19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1"/>
                  <a:pt x="27" y="99"/>
                </a:cubicBezTo>
                <a:cubicBezTo>
                  <a:pt x="32" y="106"/>
                  <a:pt x="41" y="109"/>
                  <a:pt x="54" y="109"/>
                </a:cubicBezTo>
                <a:cubicBezTo>
                  <a:pt x="64" y="109"/>
                  <a:pt x="72" y="105"/>
                  <a:pt x="78" y="97"/>
                </a:cubicBezTo>
                <a:cubicBezTo>
                  <a:pt x="84" y="88"/>
                  <a:pt x="87" y="77"/>
                  <a:pt x="87" y="62"/>
                </a:cubicBezTo>
                <a:cubicBezTo>
                  <a:pt x="87" y="47"/>
                  <a:pt x="84" y="36"/>
                  <a:pt x="78" y="28"/>
                </a:cubicBezTo>
                <a:cubicBezTo>
                  <a:pt x="72" y="20"/>
                  <a:pt x="64" y="15"/>
                  <a:pt x="53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2" name=""/>
          <p:cNvSpPr/>
          <p:nvPr/>
        </p:nvSpPr>
        <p:spPr>
          <a:xfrm>
            <a:off x="1464840" y="5688360"/>
            <a:ext cx="39960" cy="45360"/>
          </a:xfrm>
          <a:custGeom>
            <a:avLst/>
            <a:gdLst/>
            <a:ahLst/>
            <a:rect l="0" t="0" r="r" b="b"/>
            <a:pathLst>
              <a:path w="111" h="126">
                <a:moveTo>
                  <a:pt x="111" y="63"/>
                </a:moveTo>
                <a:cubicBezTo>
                  <a:pt x="111" y="83"/>
                  <a:pt x="106" y="98"/>
                  <a:pt x="96" y="109"/>
                </a:cubicBezTo>
                <a:cubicBezTo>
                  <a:pt x="86" y="120"/>
                  <a:pt x="73" y="126"/>
                  <a:pt x="54" y="126"/>
                </a:cubicBezTo>
                <a:cubicBezTo>
                  <a:pt x="44" y="126"/>
                  <a:pt x="34" y="123"/>
                  <a:pt x="26" y="118"/>
                </a:cubicBezTo>
                <a:cubicBezTo>
                  <a:pt x="18" y="113"/>
                  <a:pt x="11" y="106"/>
                  <a:pt x="7" y="96"/>
                </a:cubicBezTo>
                <a:cubicBezTo>
                  <a:pt x="2" y="87"/>
                  <a:pt x="0" y="76"/>
                  <a:pt x="0" y="63"/>
                </a:cubicBezTo>
                <a:cubicBezTo>
                  <a:pt x="0" y="44"/>
                  <a:pt x="5" y="28"/>
                  <a:pt x="14" y="17"/>
                </a:cubicBezTo>
                <a:cubicBezTo>
                  <a:pt x="24" y="6"/>
                  <a:pt x="38" y="0"/>
                  <a:pt x="55" y="0"/>
                </a:cubicBezTo>
                <a:cubicBezTo>
                  <a:pt x="73" y="0"/>
                  <a:pt x="86" y="6"/>
                  <a:pt x="96" y="18"/>
                </a:cubicBezTo>
                <a:cubicBezTo>
                  <a:pt x="106" y="29"/>
                  <a:pt x="111" y="44"/>
                  <a:pt x="111" y="63"/>
                </a:cubicBezTo>
                <a:moveTo>
                  <a:pt x="19" y="63"/>
                </a:moveTo>
                <a:cubicBezTo>
                  <a:pt x="19" y="79"/>
                  <a:pt x="22" y="90"/>
                  <a:pt x="28" y="98"/>
                </a:cubicBezTo>
                <a:cubicBezTo>
                  <a:pt x="34" y="106"/>
                  <a:pt x="43" y="110"/>
                  <a:pt x="55" y="110"/>
                </a:cubicBezTo>
                <a:cubicBezTo>
                  <a:pt x="68" y="110"/>
                  <a:pt x="77" y="106"/>
                  <a:pt x="83" y="98"/>
                </a:cubicBezTo>
                <a:cubicBezTo>
                  <a:pt x="89" y="90"/>
                  <a:pt x="92" y="79"/>
                  <a:pt x="92" y="63"/>
                </a:cubicBezTo>
                <a:cubicBezTo>
                  <a:pt x="92" y="48"/>
                  <a:pt x="89" y="36"/>
                  <a:pt x="83" y="28"/>
                </a:cubicBezTo>
                <a:cubicBezTo>
                  <a:pt x="77" y="20"/>
                  <a:pt x="68" y="16"/>
                  <a:pt x="55" y="16"/>
                </a:cubicBezTo>
                <a:cubicBezTo>
                  <a:pt x="43" y="16"/>
                  <a:pt x="34" y="20"/>
                  <a:pt x="28" y="28"/>
                </a:cubicBezTo>
                <a:cubicBezTo>
                  <a:pt x="22" y="36"/>
                  <a:pt x="19" y="48"/>
                  <a:pt x="19" y="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3" name=""/>
          <p:cNvSpPr/>
          <p:nvPr/>
        </p:nvSpPr>
        <p:spPr>
          <a:xfrm>
            <a:off x="1515960" y="5688360"/>
            <a:ext cx="25200" cy="44280"/>
          </a:xfrm>
          <a:custGeom>
            <a:avLst/>
            <a:gdLst/>
            <a:ahLst/>
            <a:rect l="0" t="0" r="r" b="b"/>
            <a:pathLst>
              <a:path w="70" h="123">
                <a:moveTo>
                  <a:pt x="55" y="0"/>
                </a:moveTo>
                <a:cubicBezTo>
                  <a:pt x="61" y="0"/>
                  <a:pt x="65" y="0"/>
                  <a:pt x="70" y="1"/>
                </a:cubicBezTo>
                <a:lnTo>
                  <a:pt x="67" y="18"/>
                </a:lnTo>
                <a:cubicBezTo>
                  <a:pt x="62" y="17"/>
                  <a:pt x="58" y="17"/>
                  <a:pt x="54" y="17"/>
                </a:cubicBezTo>
                <a:cubicBezTo>
                  <a:pt x="44" y="17"/>
                  <a:pt x="35" y="21"/>
                  <a:pt x="28" y="28"/>
                </a:cubicBezTo>
                <a:cubicBezTo>
                  <a:pt x="21" y="36"/>
                  <a:pt x="18" y="46"/>
                  <a:pt x="18" y="58"/>
                </a:cubicBezTo>
                <a:lnTo>
                  <a:pt x="18" y="123"/>
                </a:lnTo>
                <a:lnTo>
                  <a:pt x="0" y="123"/>
                </a:lnTo>
                <a:lnTo>
                  <a:pt x="0" y="2"/>
                </a:lnTo>
                <a:lnTo>
                  <a:pt x="15" y="2"/>
                </a:lnTo>
                <a:lnTo>
                  <a:pt x="17" y="24"/>
                </a:lnTo>
                <a:lnTo>
                  <a:pt x="18" y="24"/>
                </a:lnTo>
                <a:cubicBezTo>
                  <a:pt x="22" y="17"/>
                  <a:pt x="27" y="11"/>
                  <a:pt x="34" y="6"/>
                </a:cubicBezTo>
                <a:cubicBezTo>
                  <a:pt x="41" y="2"/>
                  <a:pt x="48" y="0"/>
                  <a:pt x="5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4" name=""/>
          <p:cNvSpPr/>
          <p:nvPr/>
        </p:nvSpPr>
        <p:spPr>
          <a:xfrm>
            <a:off x="1542960" y="5679000"/>
            <a:ext cx="25920" cy="54720"/>
          </a:xfrm>
          <a:custGeom>
            <a:avLst/>
            <a:gdLst/>
            <a:ahLst/>
            <a:rect l="0" t="0" r="r" b="b"/>
            <a:pathLst>
              <a:path w="72" h="152">
                <a:moveTo>
                  <a:pt x="56" y="137"/>
                </a:moveTo>
                <a:cubicBezTo>
                  <a:pt x="59" y="137"/>
                  <a:pt x="62" y="136"/>
                  <a:pt x="65" y="136"/>
                </a:cubicBezTo>
                <a:cubicBezTo>
                  <a:pt x="68" y="135"/>
                  <a:pt x="70" y="135"/>
                  <a:pt x="72" y="134"/>
                </a:cubicBezTo>
                <a:lnTo>
                  <a:pt x="72" y="148"/>
                </a:lnTo>
                <a:cubicBezTo>
                  <a:pt x="70" y="149"/>
                  <a:pt x="67" y="150"/>
                  <a:pt x="63" y="151"/>
                </a:cubicBezTo>
                <a:cubicBezTo>
                  <a:pt x="60" y="151"/>
                  <a:pt x="56" y="152"/>
                  <a:pt x="53" y="152"/>
                </a:cubicBezTo>
                <a:cubicBezTo>
                  <a:pt x="30" y="152"/>
                  <a:pt x="17" y="139"/>
                  <a:pt x="17" y="115"/>
                </a:cubicBezTo>
                <a:lnTo>
                  <a:pt x="17" y="42"/>
                </a:lnTo>
                <a:lnTo>
                  <a:pt x="0" y="42"/>
                </a:lnTo>
                <a:lnTo>
                  <a:pt x="0" y="34"/>
                </a:lnTo>
                <a:lnTo>
                  <a:pt x="17" y="26"/>
                </a:lnTo>
                <a:lnTo>
                  <a:pt x="26" y="0"/>
                </a:lnTo>
                <a:lnTo>
                  <a:pt x="36" y="0"/>
                </a:lnTo>
                <a:lnTo>
                  <a:pt x="36" y="28"/>
                </a:lnTo>
                <a:lnTo>
                  <a:pt x="71" y="28"/>
                </a:lnTo>
                <a:lnTo>
                  <a:pt x="71" y="42"/>
                </a:lnTo>
                <a:lnTo>
                  <a:pt x="36" y="42"/>
                </a:lnTo>
                <a:lnTo>
                  <a:pt x="36" y="114"/>
                </a:lnTo>
                <a:cubicBezTo>
                  <a:pt x="36" y="121"/>
                  <a:pt x="38" y="127"/>
                  <a:pt x="42" y="131"/>
                </a:cubicBezTo>
                <a:cubicBezTo>
                  <a:pt x="45" y="135"/>
                  <a:pt x="50" y="137"/>
                  <a:pt x="56" y="13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5" name=""/>
          <p:cNvSpPr/>
          <p:nvPr/>
        </p:nvSpPr>
        <p:spPr>
          <a:xfrm>
            <a:off x="1576080" y="5688000"/>
            <a:ext cx="10080" cy="46080"/>
          </a:xfrm>
          <a:custGeom>
            <a:avLst/>
            <a:gdLst/>
            <a:ahLst/>
            <a:rect l="0" t="0" r="r" b="b"/>
            <a:pathLst>
              <a:path w="28" h="128">
                <a:moveTo>
                  <a:pt x="0" y="113"/>
                </a:moveTo>
                <a:cubicBezTo>
                  <a:pt x="0" y="108"/>
                  <a:pt x="2" y="104"/>
                  <a:pt x="5" y="102"/>
                </a:cubicBezTo>
                <a:cubicBezTo>
                  <a:pt x="7" y="99"/>
                  <a:pt x="10" y="98"/>
                  <a:pt x="14" y="98"/>
                </a:cubicBezTo>
                <a:cubicBezTo>
                  <a:pt x="19" y="98"/>
                  <a:pt x="22" y="99"/>
                  <a:pt x="24" y="102"/>
                </a:cubicBezTo>
                <a:cubicBezTo>
                  <a:pt x="27" y="104"/>
                  <a:pt x="28" y="108"/>
                  <a:pt x="28" y="113"/>
                </a:cubicBezTo>
                <a:cubicBezTo>
                  <a:pt x="28" y="118"/>
                  <a:pt x="27" y="121"/>
                  <a:pt x="24" y="124"/>
                </a:cubicBezTo>
                <a:cubicBezTo>
                  <a:pt x="22" y="126"/>
                  <a:pt x="18" y="128"/>
                  <a:pt x="14" y="128"/>
                </a:cubicBezTo>
                <a:cubicBezTo>
                  <a:pt x="11" y="128"/>
                  <a:pt x="7" y="126"/>
                  <a:pt x="5" y="124"/>
                </a:cubicBezTo>
                <a:cubicBezTo>
                  <a:pt x="2" y="122"/>
                  <a:pt x="0" y="118"/>
                  <a:pt x="0" y="113"/>
                </a:cubicBezTo>
                <a:moveTo>
                  <a:pt x="0" y="16"/>
                </a:move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6"/>
                </a:cubicBezTo>
                <a:cubicBezTo>
                  <a:pt x="28" y="21"/>
                  <a:pt x="27" y="24"/>
                  <a:pt x="24" y="27"/>
                </a:cubicBezTo>
                <a:cubicBezTo>
                  <a:pt x="22" y="29"/>
                  <a:pt x="18" y="31"/>
                  <a:pt x="14" y="31"/>
                </a:cubicBezTo>
                <a:cubicBezTo>
                  <a:pt x="11" y="31"/>
                  <a:pt x="7" y="30"/>
                  <a:pt x="5" y="27"/>
                </a:cubicBezTo>
                <a:cubicBezTo>
                  <a:pt x="2" y="25"/>
                  <a:pt x="0" y="21"/>
                  <a:pt x="0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6" name=""/>
          <p:cNvSpPr/>
          <p:nvPr/>
        </p:nvSpPr>
        <p:spPr>
          <a:xfrm>
            <a:off x="1616760" y="5673960"/>
            <a:ext cx="37800" cy="59760"/>
          </a:xfrm>
          <a:custGeom>
            <a:avLst/>
            <a:gdLst/>
            <a:ahLst/>
            <a:rect l="0" t="0" r="r" b="b"/>
            <a:pathLst>
              <a:path w="105" h="166">
                <a:moveTo>
                  <a:pt x="105" y="72"/>
                </a:moveTo>
                <a:cubicBezTo>
                  <a:pt x="105" y="134"/>
                  <a:pt x="81" y="166"/>
                  <a:pt x="32" y="166"/>
                </a:cubicBezTo>
                <a:cubicBezTo>
                  <a:pt x="23" y="166"/>
                  <a:pt x="17" y="165"/>
                  <a:pt x="12" y="163"/>
                </a:cubicBezTo>
                <a:lnTo>
                  <a:pt x="12" y="148"/>
                </a:lnTo>
                <a:cubicBezTo>
                  <a:pt x="18" y="150"/>
                  <a:pt x="24" y="151"/>
                  <a:pt x="32" y="151"/>
                </a:cubicBezTo>
                <a:cubicBezTo>
                  <a:pt x="50" y="151"/>
                  <a:pt x="63" y="145"/>
                  <a:pt x="72" y="134"/>
                </a:cubicBezTo>
                <a:cubicBezTo>
                  <a:pt x="81" y="123"/>
                  <a:pt x="86" y="107"/>
                  <a:pt x="87" y="84"/>
                </a:cubicBezTo>
                <a:lnTo>
                  <a:pt x="86" y="84"/>
                </a:lnTo>
                <a:cubicBezTo>
                  <a:pt x="82" y="90"/>
                  <a:pt x="76" y="95"/>
                  <a:pt x="70" y="98"/>
                </a:cubicBezTo>
                <a:cubicBezTo>
                  <a:pt x="63" y="101"/>
                  <a:pt x="56" y="103"/>
                  <a:pt x="47" y="103"/>
                </a:cubicBezTo>
                <a:cubicBezTo>
                  <a:pt x="32" y="103"/>
                  <a:pt x="21" y="99"/>
                  <a:pt x="13" y="90"/>
                </a:cubicBezTo>
                <a:cubicBezTo>
                  <a:pt x="4" y="82"/>
                  <a:pt x="0" y="70"/>
                  <a:pt x="0" y="54"/>
                </a:cubicBezTo>
                <a:cubicBezTo>
                  <a:pt x="0" y="37"/>
                  <a:pt x="5" y="24"/>
                  <a:pt x="14" y="14"/>
                </a:cubicBezTo>
                <a:cubicBezTo>
                  <a:pt x="23" y="5"/>
                  <a:pt x="37" y="0"/>
                  <a:pt x="52" y="0"/>
                </a:cubicBezTo>
                <a:cubicBezTo>
                  <a:pt x="63" y="0"/>
                  <a:pt x="72" y="3"/>
                  <a:pt x="80" y="8"/>
                </a:cubicBezTo>
                <a:cubicBezTo>
                  <a:pt x="88" y="14"/>
                  <a:pt x="95" y="22"/>
                  <a:pt x="99" y="33"/>
                </a:cubicBezTo>
                <a:cubicBezTo>
                  <a:pt x="103" y="43"/>
                  <a:pt x="105" y="56"/>
                  <a:pt x="105" y="72"/>
                </a:cubicBezTo>
                <a:moveTo>
                  <a:pt x="52" y="15"/>
                </a:moveTo>
                <a:cubicBezTo>
                  <a:pt x="41" y="15"/>
                  <a:pt x="32" y="19"/>
                  <a:pt x="27" y="25"/>
                </a:cubicBezTo>
                <a:cubicBezTo>
                  <a:pt x="21" y="32"/>
                  <a:pt x="18" y="42"/>
                  <a:pt x="18" y="54"/>
                </a:cubicBezTo>
                <a:cubicBezTo>
                  <a:pt x="18" y="64"/>
                  <a:pt x="21" y="73"/>
                  <a:pt x="26" y="79"/>
                </a:cubicBezTo>
                <a:cubicBezTo>
                  <a:pt x="31" y="85"/>
                  <a:pt x="40" y="88"/>
                  <a:pt x="51" y="88"/>
                </a:cubicBezTo>
                <a:cubicBezTo>
                  <a:pt x="57" y="88"/>
                  <a:pt x="64" y="87"/>
                  <a:pt x="69" y="84"/>
                </a:cubicBezTo>
                <a:cubicBezTo>
                  <a:pt x="75" y="82"/>
                  <a:pt x="79" y="78"/>
                  <a:pt x="82" y="73"/>
                </a:cubicBezTo>
                <a:cubicBezTo>
                  <a:pt x="86" y="69"/>
                  <a:pt x="87" y="63"/>
                  <a:pt x="87" y="58"/>
                </a:cubicBezTo>
                <a:cubicBezTo>
                  <a:pt x="87" y="50"/>
                  <a:pt x="86" y="43"/>
                  <a:pt x="83" y="36"/>
                </a:cubicBezTo>
                <a:cubicBezTo>
                  <a:pt x="80" y="30"/>
                  <a:pt x="75" y="25"/>
                  <a:pt x="70" y="21"/>
                </a:cubicBezTo>
                <a:cubicBezTo>
                  <a:pt x="65" y="17"/>
                  <a:pt x="59" y="15"/>
                  <a:pt x="52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7" name=""/>
          <p:cNvSpPr/>
          <p:nvPr/>
        </p:nvSpPr>
        <p:spPr>
          <a:xfrm>
            <a:off x="1662480" y="5673960"/>
            <a:ext cx="37800" cy="59760"/>
          </a:xfrm>
          <a:custGeom>
            <a:avLst/>
            <a:gdLst/>
            <a:ahLst/>
            <a:rect l="0" t="0" r="r" b="b"/>
            <a:pathLst>
              <a:path w="105" h="166">
                <a:moveTo>
                  <a:pt x="100" y="40"/>
                </a:moveTo>
                <a:cubicBezTo>
                  <a:pt x="100" y="50"/>
                  <a:pt x="98" y="58"/>
                  <a:pt x="92" y="66"/>
                </a:cubicBezTo>
                <a:cubicBezTo>
                  <a:pt x="86" y="72"/>
                  <a:pt x="78" y="77"/>
                  <a:pt x="68" y="79"/>
                </a:cubicBezTo>
                <a:lnTo>
                  <a:pt x="68" y="80"/>
                </a:lnTo>
                <a:cubicBezTo>
                  <a:pt x="80" y="81"/>
                  <a:pt x="90" y="86"/>
                  <a:pt x="96" y="92"/>
                </a:cubicBezTo>
                <a:cubicBezTo>
                  <a:pt x="102" y="99"/>
                  <a:pt x="105" y="107"/>
                  <a:pt x="105" y="118"/>
                </a:cubicBezTo>
                <a:cubicBezTo>
                  <a:pt x="105" y="133"/>
                  <a:pt x="100" y="145"/>
                  <a:pt x="90" y="153"/>
                </a:cubicBezTo>
                <a:cubicBezTo>
                  <a:pt x="79" y="162"/>
                  <a:pt x="64" y="166"/>
                  <a:pt x="44" y="166"/>
                </a:cubicBezTo>
                <a:cubicBezTo>
                  <a:pt x="36" y="166"/>
                  <a:pt x="28" y="165"/>
                  <a:pt x="21" y="164"/>
                </a:cubicBezTo>
                <a:cubicBezTo>
                  <a:pt x="14" y="162"/>
                  <a:pt x="6" y="160"/>
                  <a:pt x="0" y="157"/>
                </a:cubicBezTo>
                <a:lnTo>
                  <a:pt x="0" y="140"/>
                </a:lnTo>
                <a:cubicBezTo>
                  <a:pt x="7" y="143"/>
                  <a:pt x="15" y="146"/>
                  <a:pt x="23" y="148"/>
                </a:cubicBezTo>
                <a:cubicBezTo>
                  <a:pt x="31" y="149"/>
                  <a:pt x="38" y="150"/>
                  <a:pt x="45" y="150"/>
                </a:cubicBezTo>
                <a:cubicBezTo>
                  <a:pt x="73" y="150"/>
                  <a:pt x="87" y="139"/>
                  <a:pt x="87" y="118"/>
                </a:cubicBezTo>
                <a:cubicBezTo>
                  <a:pt x="87" y="98"/>
                  <a:pt x="71" y="88"/>
                  <a:pt x="41" y="88"/>
                </a:cubicBezTo>
                <a:lnTo>
                  <a:pt x="25" y="88"/>
                </a:lnTo>
                <a:lnTo>
                  <a:pt x="25" y="73"/>
                </a:lnTo>
                <a:lnTo>
                  <a:pt x="41" y="73"/>
                </a:lnTo>
                <a:cubicBezTo>
                  <a:pt x="54" y="73"/>
                  <a:pt x="63" y="70"/>
                  <a:pt x="71" y="63"/>
                </a:cubicBezTo>
                <a:cubicBezTo>
                  <a:pt x="78" y="58"/>
                  <a:pt x="82" y="50"/>
                  <a:pt x="82" y="40"/>
                </a:cubicBezTo>
                <a:cubicBezTo>
                  <a:pt x="82" y="33"/>
                  <a:pt x="79" y="26"/>
                  <a:pt x="74" y="22"/>
                </a:cubicBezTo>
                <a:cubicBezTo>
                  <a:pt x="68" y="18"/>
                  <a:pt x="61" y="15"/>
                  <a:pt x="52" y="15"/>
                </a:cubicBezTo>
                <a:cubicBezTo>
                  <a:pt x="45" y="15"/>
                  <a:pt x="38" y="16"/>
                  <a:pt x="32" y="18"/>
                </a:cubicBezTo>
                <a:cubicBezTo>
                  <a:pt x="26" y="20"/>
                  <a:pt x="19" y="24"/>
                  <a:pt x="11" y="29"/>
                </a:cubicBezTo>
                <a:lnTo>
                  <a:pt x="1" y="16"/>
                </a:lnTo>
                <a:cubicBezTo>
                  <a:pt x="7" y="11"/>
                  <a:pt x="16" y="7"/>
                  <a:pt x="24" y="4"/>
                </a:cubicBezTo>
                <a:cubicBezTo>
                  <a:pt x="33" y="1"/>
                  <a:pt x="42" y="0"/>
                  <a:pt x="51" y="0"/>
                </a:cubicBezTo>
                <a:cubicBezTo>
                  <a:pt x="67" y="0"/>
                  <a:pt x="79" y="3"/>
                  <a:pt x="88" y="11"/>
                </a:cubicBezTo>
                <a:cubicBezTo>
                  <a:pt x="96" y="18"/>
                  <a:pt x="100" y="27"/>
                  <a:pt x="100" y="4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8" name=""/>
          <p:cNvSpPr/>
          <p:nvPr/>
        </p:nvSpPr>
        <p:spPr>
          <a:xfrm>
            <a:off x="1708560" y="5674680"/>
            <a:ext cx="38520" cy="57960"/>
          </a:xfrm>
          <a:custGeom>
            <a:avLst/>
            <a:gdLst/>
            <a:ahLst/>
            <a:rect l="0" t="0" r="r" b="b"/>
            <a:pathLst>
              <a:path w="107" h="161">
                <a:moveTo>
                  <a:pt x="21" y="161"/>
                </a:moveTo>
                <a:lnTo>
                  <a:pt x="88" y="17"/>
                </a:lnTo>
                <a:lnTo>
                  <a:pt x="0" y="17"/>
                </a:lnTo>
                <a:lnTo>
                  <a:pt x="0" y="0"/>
                </a:lnTo>
                <a:lnTo>
                  <a:pt x="107" y="0"/>
                </a:lnTo>
                <a:lnTo>
                  <a:pt x="107" y="15"/>
                </a:lnTo>
                <a:lnTo>
                  <a:pt x="41" y="161"/>
                </a:lnTo>
                <a:lnTo>
                  <a:pt x="21" y="1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89" name=""/>
          <p:cNvSpPr/>
          <p:nvPr/>
        </p:nvSpPr>
        <p:spPr>
          <a:xfrm>
            <a:off x="1755360" y="5673960"/>
            <a:ext cx="37800" cy="59760"/>
          </a:xfrm>
          <a:custGeom>
            <a:avLst/>
            <a:gdLst/>
            <a:ahLst/>
            <a:rect l="0" t="0" r="r" b="b"/>
            <a:pathLst>
              <a:path w="105" h="166">
                <a:moveTo>
                  <a:pt x="0" y="95"/>
                </a:moveTo>
                <a:cubicBezTo>
                  <a:pt x="0" y="62"/>
                  <a:pt x="6" y="39"/>
                  <a:pt x="18" y="23"/>
                </a:cubicBezTo>
                <a:cubicBezTo>
                  <a:pt x="31" y="8"/>
                  <a:pt x="49" y="0"/>
                  <a:pt x="74" y="0"/>
                </a:cubicBezTo>
                <a:cubicBezTo>
                  <a:pt x="82" y="0"/>
                  <a:pt x="88" y="0"/>
                  <a:pt x="93" y="2"/>
                </a:cubicBezTo>
                <a:lnTo>
                  <a:pt x="93" y="18"/>
                </a:lnTo>
                <a:cubicBezTo>
                  <a:pt x="88" y="16"/>
                  <a:pt x="81" y="15"/>
                  <a:pt x="74" y="15"/>
                </a:cubicBezTo>
                <a:cubicBezTo>
                  <a:pt x="56" y="15"/>
                  <a:pt x="43" y="20"/>
                  <a:pt x="34" y="31"/>
                </a:cubicBezTo>
                <a:cubicBezTo>
                  <a:pt x="25" y="42"/>
                  <a:pt x="20" y="58"/>
                  <a:pt x="19" y="82"/>
                </a:cubicBezTo>
                <a:lnTo>
                  <a:pt x="20" y="82"/>
                </a:lnTo>
                <a:cubicBezTo>
                  <a:pt x="28" y="70"/>
                  <a:pt x="41" y="63"/>
                  <a:pt x="58" y="63"/>
                </a:cubicBezTo>
                <a:cubicBezTo>
                  <a:pt x="74" y="63"/>
                  <a:pt x="85" y="68"/>
                  <a:pt x="93" y="77"/>
                </a:cubicBezTo>
                <a:cubicBezTo>
                  <a:pt x="101" y="85"/>
                  <a:pt x="105" y="97"/>
                  <a:pt x="105" y="112"/>
                </a:cubicBezTo>
                <a:cubicBezTo>
                  <a:pt x="105" y="129"/>
                  <a:pt x="101" y="142"/>
                  <a:pt x="92" y="151"/>
                </a:cubicBezTo>
                <a:cubicBezTo>
                  <a:pt x="83" y="161"/>
                  <a:pt x="71" y="166"/>
                  <a:pt x="54" y="166"/>
                </a:cubicBezTo>
                <a:cubicBezTo>
                  <a:pt x="38" y="166"/>
                  <a:pt x="24" y="159"/>
                  <a:pt x="15" y="147"/>
                </a:cubicBezTo>
                <a:cubicBezTo>
                  <a:pt x="5" y="134"/>
                  <a:pt x="0" y="117"/>
                  <a:pt x="0" y="95"/>
                </a:cubicBezTo>
                <a:moveTo>
                  <a:pt x="54" y="150"/>
                </a:moveTo>
                <a:cubicBezTo>
                  <a:pt x="65" y="150"/>
                  <a:pt x="73" y="147"/>
                  <a:pt x="79" y="140"/>
                </a:cubicBezTo>
                <a:cubicBezTo>
                  <a:pt x="85" y="134"/>
                  <a:pt x="88" y="124"/>
                  <a:pt x="88" y="112"/>
                </a:cubicBezTo>
                <a:cubicBezTo>
                  <a:pt x="88" y="101"/>
                  <a:pt x="85" y="93"/>
                  <a:pt x="80" y="87"/>
                </a:cubicBezTo>
                <a:cubicBezTo>
                  <a:pt x="74" y="81"/>
                  <a:pt x="66" y="78"/>
                  <a:pt x="55" y="78"/>
                </a:cubicBezTo>
                <a:cubicBezTo>
                  <a:pt x="48" y="78"/>
                  <a:pt x="42" y="79"/>
                  <a:pt x="37" y="82"/>
                </a:cubicBezTo>
                <a:cubicBezTo>
                  <a:pt x="31" y="85"/>
                  <a:pt x="27" y="88"/>
                  <a:pt x="24" y="93"/>
                </a:cubicBezTo>
                <a:cubicBezTo>
                  <a:pt x="20" y="98"/>
                  <a:pt x="19" y="103"/>
                  <a:pt x="19" y="108"/>
                </a:cubicBezTo>
                <a:cubicBezTo>
                  <a:pt x="19" y="115"/>
                  <a:pt x="20" y="122"/>
                  <a:pt x="23" y="129"/>
                </a:cubicBezTo>
                <a:cubicBezTo>
                  <a:pt x="26" y="135"/>
                  <a:pt x="30" y="141"/>
                  <a:pt x="36" y="144"/>
                </a:cubicBezTo>
                <a:cubicBezTo>
                  <a:pt x="41" y="148"/>
                  <a:pt x="47" y="150"/>
                  <a:pt x="54" y="15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0" name=""/>
          <p:cNvSpPr/>
          <p:nvPr/>
        </p:nvSpPr>
        <p:spPr>
          <a:xfrm>
            <a:off x="1390680" y="5403600"/>
            <a:ext cx="55440" cy="80280"/>
          </a:xfrm>
          <a:custGeom>
            <a:avLst/>
            <a:gdLst/>
            <a:ahLst/>
            <a:rect l="0" t="0" r="r" b="b"/>
            <a:pathLst>
              <a:path w="154" h="223">
                <a:moveTo>
                  <a:pt x="0" y="0"/>
                </a:moveTo>
                <a:lnTo>
                  <a:pt x="63" y="0"/>
                </a:lnTo>
                <a:cubicBezTo>
                  <a:pt x="93" y="0"/>
                  <a:pt x="114" y="5"/>
                  <a:pt x="127" y="13"/>
                </a:cubicBezTo>
                <a:cubicBezTo>
                  <a:pt x="140" y="22"/>
                  <a:pt x="147" y="36"/>
                  <a:pt x="147" y="55"/>
                </a:cubicBezTo>
                <a:cubicBezTo>
                  <a:pt x="147" y="68"/>
                  <a:pt x="143" y="79"/>
                  <a:pt x="136" y="88"/>
                </a:cubicBezTo>
                <a:cubicBezTo>
                  <a:pt x="129" y="96"/>
                  <a:pt x="118" y="102"/>
                  <a:pt x="104" y="104"/>
                </a:cubicBezTo>
                <a:lnTo>
                  <a:pt x="104" y="106"/>
                </a:lnTo>
                <a:cubicBezTo>
                  <a:pt x="137" y="112"/>
                  <a:pt x="154" y="129"/>
                  <a:pt x="154" y="159"/>
                </a:cubicBezTo>
                <a:cubicBezTo>
                  <a:pt x="154" y="179"/>
                  <a:pt x="148" y="194"/>
                  <a:pt x="134" y="207"/>
                </a:cubicBezTo>
                <a:cubicBezTo>
                  <a:pt x="121" y="218"/>
                  <a:pt x="102" y="223"/>
                  <a:pt x="78" y="223"/>
                </a:cubicBezTo>
                <a:lnTo>
                  <a:pt x="0" y="223"/>
                </a:lnTo>
                <a:lnTo>
                  <a:pt x="0" y="0"/>
                </a:lnTo>
                <a:moveTo>
                  <a:pt x="26" y="95"/>
                </a:moveTo>
                <a:lnTo>
                  <a:pt x="69" y="95"/>
                </a:lnTo>
                <a:cubicBezTo>
                  <a:pt x="87" y="95"/>
                  <a:pt x="100" y="92"/>
                  <a:pt x="108" y="87"/>
                </a:cubicBezTo>
                <a:cubicBezTo>
                  <a:pt x="116" y="81"/>
                  <a:pt x="120" y="71"/>
                  <a:pt x="120" y="58"/>
                </a:cubicBezTo>
                <a:cubicBezTo>
                  <a:pt x="120" y="45"/>
                  <a:pt x="116" y="36"/>
                  <a:pt x="107" y="31"/>
                </a:cubicBezTo>
                <a:cubicBezTo>
                  <a:pt x="98" y="25"/>
                  <a:pt x="84" y="23"/>
                  <a:pt x="64" y="23"/>
                </a:cubicBezTo>
                <a:lnTo>
                  <a:pt x="26" y="23"/>
                </a:lnTo>
                <a:lnTo>
                  <a:pt x="26" y="95"/>
                </a:lnTo>
                <a:moveTo>
                  <a:pt x="26" y="117"/>
                </a:moveTo>
                <a:lnTo>
                  <a:pt x="26" y="201"/>
                </a:lnTo>
                <a:lnTo>
                  <a:pt x="73" y="201"/>
                </a:lnTo>
                <a:cubicBezTo>
                  <a:pt x="91" y="201"/>
                  <a:pt x="104" y="197"/>
                  <a:pt x="113" y="190"/>
                </a:cubicBezTo>
                <a:cubicBezTo>
                  <a:pt x="122" y="183"/>
                  <a:pt x="127" y="172"/>
                  <a:pt x="127" y="157"/>
                </a:cubicBezTo>
                <a:cubicBezTo>
                  <a:pt x="127" y="144"/>
                  <a:pt x="122" y="133"/>
                  <a:pt x="113" y="127"/>
                </a:cubicBezTo>
                <a:cubicBezTo>
                  <a:pt x="104" y="120"/>
                  <a:pt x="90" y="117"/>
                  <a:pt x="71" y="117"/>
                </a:cubicBezTo>
                <a:lnTo>
                  <a:pt x="26" y="11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1" name=""/>
          <p:cNvSpPr/>
          <p:nvPr/>
        </p:nvSpPr>
        <p:spPr>
          <a:xfrm>
            <a:off x="1457280" y="5422680"/>
            <a:ext cx="48240" cy="62280"/>
          </a:xfrm>
          <a:custGeom>
            <a:avLst/>
            <a:gdLst/>
            <a:ahLst/>
            <a:rect l="0" t="0" r="r" b="b"/>
            <a:pathLst>
              <a:path w="134" h="173">
                <a:moveTo>
                  <a:pt x="115" y="170"/>
                </a:moveTo>
                <a:lnTo>
                  <a:pt x="110" y="146"/>
                </a:lnTo>
                <a:lnTo>
                  <a:pt x="109" y="146"/>
                </a:lnTo>
                <a:cubicBezTo>
                  <a:pt x="100" y="156"/>
                  <a:pt x="92" y="164"/>
                  <a:pt x="84" y="168"/>
                </a:cubicBezTo>
                <a:cubicBezTo>
                  <a:pt x="76" y="171"/>
                  <a:pt x="66" y="173"/>
                  <a:pt x="53" y="173"/>
                </a:cubicBezTo>
                <a:cubicBezTo>
                  <a:pt x="37" y="173"/>
                  <a:pt x="24" y="169"/>
                  <a:pt x="14" y="161"/>
                </a:cubicBezTo>
                <a:cubicBezTo>
                  <a:pt x="4" y="151"/>
                  <a:pt x="0" y="139"/>
                  <a:pt x="0" y="123"/>
                </a:cubicBezTo>
                <a:cubicBezTo>
                  <a:pt x="0" y="90"/>
                  <a:pt x="27" y="72"/>
                  <a:pt x="81" y="70"/>
                </a:cubicBezTo>
                <a:lnTo>
                  <a:pt x="109" y="69"/>
                </a:lnTo>
                <a:lnTo>
                  <a:pt x="109" y="59"/>
                </a:lnTo>
                <a:cubicBezTo>
                  <a:pt x="109" y="46"/>
                  <a:pt x="106" y="36"/>
                  <a:pt x="101" y="30"/>
                </a:cubicBezTo>
                <a:cubicBezTo>
                  <a:pt x="95" y="24"/>
                  <a:pt x="86" y="21"/>
                  <a:pt x="74" y="21"/>
                </a:cubicBezTo>
                <a:cubicBezTo>
                  <a:pt x="60" y="21"/>
                  <a:pt x="44" y="25"/>
                  <a:pt x="27" y="34"/>
                </a:cubicBezTo>
                <a:lnTo>
                  <a:pt x="19" y="14"/>
                </a:lnTo>
                <a:cubicBezTo>
                  <a:pt x="27" y="10"/>
                  <a:pt x="36" y="6"/>
                  <a:pt x="46" y="4"/>
                </a:cubicBezTo>
                <a:cubicBezTo>
                  <a:pt x="56" y="1"/>
                  <a:pt x="66" y="0"/>
                  <a:pt x="75" y="0"/>
                </a:cubicBezTo>
                <a:cubicBezTo>
                  <a:pt x="95" y="0"/>
                  <a:pt x="110" y="4"/>
                  <a:pt x="119" y="13"/>
                </a:cubicBezTo>
                <a:cubicBezTo>
                  <a:pt x="129" y="22"/>
                  <a:pt x="134" y="36"/>
                  <a:pt x="134" y="56"/>
                </a:cubicBezTo>
                <a:lnTo>
                  <a:pt x="134" y="170"/>
                </a:lnTo>
                <a:lnTo>
                  <a:pt x="115" y="170"/>
                </a:lnTo>
                <a:moveTo>
                  <a:pt x="58" y="151"/>
                </a:moveTo>
                <a:cubicBezTo>
                  <a:pt x="74" y="151"/>
                  <a:pt x="86" y="147"/>
                  <a:pt x="95" y="139"/>
                </a:cubicBezTo>
                <a:cubicBezTo>
                  <a:pt x="104" y="130"/>
                  <a:pt x="108" y="118"/>
                  <a:pt x="108" y="102"/>
                </a:cubicBezTo>
                <a:lnTo>
                  <a:pt x="108" y="87"/>
                </a:lnTo>
                <a:lnTo>
                  <a:pt x="83" y="88"/>
                </a:lnTo>
                <a:cubicBezTo>
                  <a:pt x="63" y="89"/>
                  <a:pt x="49" y="92"/>
                  <a:pt x="40" y="98"/>
                </a:cubicBezTo>
                <a:cubicBezTo>
                  <a:pt x="31" y="103"/>
                  <a:pt x="27" y="112"/>
                  <a:pt x="27" y="124"/>
                </a:cubicBezTo>
                <a:cubicBezTo>
                  <a:pt x="27" y="133"/>
                  <a:pt x="30" y="140"/>
                  <a:pt x="35" y="144"/>
                </a:cubicBezTo>
                <a:cubicBezTo>
                  <a:pt x="41" y="149"/>
                  <a:pt x="48" y="151"/>
                  <a:pt x="58" y="15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2" name=""/>
          <p:cNvSpPr/>
          <p:nvPr/>
        </p:nvSpPr>
        <p:spPr>
          <a:xfrm>
            <a:off x="1520280" y="5422680"/>
            <a:ext cx="43560" cy="62280"/>
          </a:xfrm>
          <a:custGeom>
            <a:avLst/>
            <a:gdLst/>
            <a:ahLst/>
            <a:rect l="0" t="0" r="r" b="b"/>
            <a:pathLst>
              <a:path w="121" h="173">
                <a:moveTo>
                  <a:pt x="77" y="173"/>
                </a:moveTo>
                <a:cubicBezTo>
                  <a:pt x="53" y="173"/>
                  <a:pt x="34" y="166"/>
                  <a:pt x="21" y="150"/>
                </a:cubicBezTo>
                <a:cubicBezTo>
                  <a:pt x="8" y="135"/>
                  <a:pt x="0" y="114"/>
                  <a:pt x="0" y="87"/>
                </a:cubicBezTo>
                <a:cubicBezTo>
                  <a:pt x="0" y="59"/>
                  <a:pt x="8" y="38"/>
                  <a:pt x="21" y="23"/>
                </a:cubicBezTo>
                <a:cubicBezTo>
                  <a:pt x="34" y="7"/>
                  <a:pt x="54" y="0"/>
                  <a:pt x="78" y="0"/>
                </a:cubicBezTo>
                <a:cubicBezTo>
                  <a:pt x="86" y="0"/>
                  <a:pt x="94" y="1"/>
                  <a:pt x="102" y="2"/>
                </a:cubicBezTo>
                <a:cubicBezTo>
                  <a:pt x="110" y="4"/>
                  <a:pt x="116" y="6"/>
                  <a:pt x="121" y="8"/>
                </a:cubicBezTo>
                <a:lnTo>
                  <a:pt x="113" y="30"/>
                </a:lnTo>
                <a:cubicBezTo>
                  <a:pt x="108" y="28"/>
                  <a:pt x="102" y="26"/>
                  <a:pt x="95" y="24"/>
                </a:cubicBezTo>
                <a:cubicBezTo>
                  <a:pt x="89" y="23"/>
                  <a:pt x="83" y="22"/>
                  <a:pt x="78" y="22"/>
                </a:cubicBezTo>
                <a:cubicBezTo>
                  <a:pt x="44" y="22"/>
                  <a:pt x="27" y="44"/>
                  <a:pt x="27" y="87"/>
                </a:cubicBezTo>
                <a:cubicBezTo>
                  <a:pt x="27" y="107"/>
                  <a:pt x="31" y="123"/>
                  <a:pt x="39" y="134"/>
                </a:cubicBezTo>
                <a:cubicBezTo>
                  <a:pt x="48" y="145"/>
                  <a:pt x="60" y="150"/>
                  <a:pt x="76" y="150"/>
                </a:cubicBezTo>
                <a:cubicBezTo>
                  <a:pt x="90" y="150"/>
                  <a:pt x="104" y="147"/>
                  <a:pt x="119" y="141"/>
                </a:cubicBezTo>
                <a:lnTo>
                  <a:pt x="119" y="165"/>
                </a:lnTo>
                <a:cubicBezTo>
                  <a:pt x="107" y="170"/>
                  <a:pt x="93" y="173"/>
                  <a:pt x="77" y="17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3" name=""/>
          <p:cNvSpPr/>
          <p:nvPr/>
        </p:nvSpPr>
        <p:spPr>
          <a:xfrm>
            <a:off x="1576800" y="5398560"/>
            <a:ext cx="48240" cy="85320"/>
          </a:xfrm>
          <a:custGeom>
            <a:avLst/>
            <a:gdLst/>
            <a:ahLst/>
            <a:rect l="0" t="0" r="r" b="b"/>
            <a:pathLst>
              <a:path w="134" h="237">
                <a:moveTo>
                  <a:pt x="25" y="151"/>
                </a:moveTo>
                <a:cubicBezTo>
                  <a:pt x="29" y="145"/>
                  <a:pt x="36" y="137"/>
                  <a:pt x="46" y="127"/>
                </a:cubicBezTo>
                <a:lnTo>
                  <a:pt x="99" y="70"/>
                </a:lnTo>
                <a:lnTo>
                  <a:pt x="129" y="70"/>
                </a:lnTo>
                <a:lnTo>
                  <a:pt x="62" y="141"/>
                </a:lnTo>
                <a:lnTo>
                  <a:pt x="134" y="237"/>
                </a:lnTo>
                <a:lnTo>
                  <a:pt x="103" y="237"/>
                </a:lnTo>
                <a:lnTo>
                  <a:pt x="45" y="158"/>
                </a:lnTo>
                <a:lnTo>
                  <a:pt x="25" y="174"/>
                </a:lnTo>
                <a:lnTo>
                  <a:pt x="25" y="237"/>
                </a:lnTo>
                <a:lnTo>
                  <a:pt x="0" y="237"/>
                </a:lnTo>
                <a:lnTo>
                  <a:pt x="0" y="0"/>
                </a:lnTo>
                <a:lnTo>
                  <a:pt x="25" y="0"/>
                </a:lnTo>
                <a:lnTo>
                  <a:pt x="25" y="125"/>
                </a:lnTo>
                <a:cubicBezTo>
                  <a:pt x="25" y="131"/>
                  <a:pt x="24" y="139"/>
                  <a:pt x="23" y="151"/>
                </a:cubicBezTo>
                <a:lnTo>
                  <a:pt x="25" y="1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4" name=""/>
          <p:cNvSpPr/>
          <p:nvPr/>
        </p:nvSpPr>
        <p:spPr>
          <a:xfrm>
            <a:off x="1631880" y="5422680"/>
            <a:ext cx="51120" cy="62280"/>
          </a:xfrm>
          <a:custGeom>
            <a:avLst/>
            <a:gdLst/>
            <a:ahLst/>
            <a:rect l="0" t="0" r="r" b="b"/>
            <a:pathLst>
              <a:path w="142" h="173">
                <a:moveTo>
                  <a:pt x="81" y="173"/>
                </a:moveTo>
                <a:cubicBezTo>
                  <a:pt x="56" y="173"/>
                  <a:pt x="37" y="166"/>
                  <a:pt x="22" y="150"/>
                </a:cubicBezTo>
                <a:cubicBezTo>
                  <a:pt x="7" y="135"/>
                  <a:pt x="0" y="114"/>
                  <a:pt x="0" y="87"/>
                </a:cubicBezTo>
                <a:cubicBezTo>
                  <a:pt x="0" y="61"/>
                  <a:pt x="7" y="39"/>
                  <a:pt x="21" y="23"/>
                </a:cubicBezTo>
                <a:cubicBezTo>
                  <a:pt x="34" y="8"/>
                  <a:pt x="52" y="0"/>
                  <a:pt x="74" y="0"/>
                </a:cubicBezTo>
                <a:cubicBezTo>
                  <a:pt x="95" y="0"/>
                  <a:pt x="111" y="7"/>
                  <a:pt x="123" y="20"/>
                </a:cubicBezTo>
                <a:cubicBezTo>
                  <a:pt x="136" y="34"/>
                  <a:pt x="142" y="52"/>
                  <a:pt x="142" y="75"/>
                </a:cubicBezTo>
                <a:lnTo>
                  <a:pt x="142" y="91"/>
                </a:lnTo>
                <a:lnTo>
                  <a:pt x="27" y="91"/>
                </a:lnTo>
                <a:cubicBezTo>
                  <a:pt x="28" y="110"/>
                  <a:pt x="33" y="125"/>
                  <a:pt x="42" y="135"/>
                </a:cubicBezTo>
                <a:cubicBezTo>
                  <a:pt x="51" y="145"/>
                  <a:pt x="65" y="150"/>
                  <a:pt x="82" y="150"/>
                </a:cubicBezTo>
                <a:cubicBezTo>
                  <a:pt x="99" y="150"/>
                  <a:pt x="117" y="147"/>
                  <a:pt x="134" y="139"/>
                </a:cubicBezTo>
                <a:lnTo>
                  <a:pt x="134" y="163"/>
                </a:lnTo>
                <a:cubicBezTo>
                  <a:pt x="126" y="166"/>
                  <a:pt x="117" y="169"/>
                  <a:pt x="109" y="171"/>
                </a:cubicBezTo>
                <a:cubicBezTo>
                  <a:pt x="101" y="172"/>
                  <a:pt x="92" y="173"/>
                  <a:pt x="81" y="173"/>
                </a:cubicBezTo>
                <a:moveTo>
                  <a:pt x="74" y="21"/>
                </a:moveTo>
                <a:cubicBezTo>
                  <a:pt x="60" y="21"/>
                  <a:pt x="50" y="25"/>
                  <a:pt x="42" y="34"/>
                </a:cubicBezTo>
                <a:cubicBezTo>
                  <a:pt x="34" y="43"/>
                  <a:pt x="29" y="55"/>
                  <a:pt x="28" y="70"/>
                </a:cubicBezTo>
                <a:lnTo>
                  <a:pt x="115" y="70"/>
                </a:lnTo>
                <a:cubicBezTo>
                  <a:pt x="115" y="54"/>
                  <a:pt x="111" y="42"/>
                  <a:pt x="104" y="34"/>
                </a:cubicBezTo>
                <a:cubicBezTo>
                  <a:pt x="97" y="25"/>
                  <a:pt x="87" y="21"/>
                  <a:pt x="74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5" name=""/>
          <p:cNvSpPr/>
          <p:nvPr/>
        </p:nvSpPr>
        <p:spPr>
          <a:xfrm>
            <a:off x="1697760" y="5422680"/>
            <a:ext cx="50400" cy="61200"/>
          </a:xfrm>
          <a:custGeom>
            <a:avLst/>
            <a:gdLst/>
            <a:ahLst/>
            <a:rect l="0" t="0" r="r" b="b"/>
            <a:pathLst>
              <a:path w="140" h="170">
                <a:moveTo>
                  <a:pt x="115" y="170"/>
                </a:moveTo>
                <a:lnTo>
                  <a:pt x="115" y="62"/>
                </a:lnTo>
                <a:cubicBezTo>
                  <a:pt x="115" y="48"/>
                  <a:pt x="112" y="38"/>
                  <a:pt x="106" y="31"/>
                </a:cubicBezTo>
                <a:cubicBezTo>
                  <a:pt x="100" y="25"/>
                  <a:pt x="90" y="21"/>
                  <a:pt x="77" y="21"/>
                </a:cubicBezTo>
                <a:cubicBezTo>
                  <a:pt x="59" y="21"/>
                  <a:pt x="47" y="26"/>
                  <a:pt x="38" y="35"/>
                </a:cubicBezTo>
                <a:cubicBezTo>
                  <a:pt x="30" y="45"/>
                  <a:pt x="26" y="60"/>
                  <a:pt x="26" y="83"/>
                </a:cubicBezTo>
                <a:lnTo>
                  <a:pt x="26" y="170"/>
                </a:lnTo>
                <a:lnTo>
                  <a:pt x="0" y="170"/>
                </a:lnTo>
                <a:lnTo>
                  <a:pt x="0" y="3"/>
                </a:lnTo>
                <a:lnTo>
                  <a:pt x="21" y="3"/>
                </a:lnTo>
                <a:lnTo>
                  <a:pt x="25" y="26"/>
                </a:lnTo>
                <a:lnTo>
                  <a:pt x="26" y="26"/>
                </a:lnTo>
                <a:cubicBezTo>
                  <a:pt x="31" y="17"/>
                  <a:pt x="38" y="11"/>
                  <a:pt x="49" y="7"/>
                </a:cubicBezTo>
                <a:cubicBezTo>
                  <a:pt x="58" y="2"/>
                  <a:pt x="68" y="0"/>
                  <a:pt x="80" y="0"/>
                </a:cubicBezTo>
                <a:cubicBezTo>
                  <a:pt x="100" y="0"/>
                  <a:pt x="115" y="5"/>
                  <a:pt x="125" y="14"/>
                </a:cubicBezTo>
                <a:cubicBezTo>
                  <a:pt x="135" y="24"/>
                  <a:pt x="140" y="39"/>
                  <a:pt x="140" y="61"/>
                </a:cubicBezTo>
                <a:lnTo>
                  <a:pt x="140" y="170"/>
                </a:lnTo>
                <a:lnTo>
                  <a:pt x="115" y="17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6" name=""/>
          <p:cNvSpPr/>
          <p:nvPr/>
        </p:nvSpPr>
        <p:spPr>
          <a:xfrm>
            <a:off x="1762920" y="5398560"/>
            <a:ext cx="52920" cy="86400"/>
          </a:xfrm>
          <a:custGeom>
            <a:avLst/>
            <a:gdLst/>
            <a:ahLst/>
            <a:rect l="0" t="0" r="r" b="b"/>
            <a:pathLst>
              <a:path w="147" h="240">
                <a:moveTo>
                  <a:pt x="124" y="215"/>
                </a:moveTo>
                <a:lnTo>
                  <a:pt x="122" y="215"/>
                </a:lnTo>
                <a:cubicBezTo>
                  <a:pt x="111" y="232"/>
                  <a:pt x="92" y="240"/>
                  <a:pt x="69" y="240"/>
                </a:cubicBezTo>
                <a:cubicBezTo>
                  <a:pt x="47" y="240"/>
                  <a:pt x="31" y="233"/>
                  <a:pt x="18" y="218"/>
                </a:cubicBezTo>
                <a:cubicBezTo>
                  <a:pt x="6" y="203"/>
                  <a:pt x="0" y="182"/>
                  <a:pt x="0" y="154"/>
                </a:cubicBezTo>
                <a:cubicBezTo>
                  <a:pt x="0" y="126"/>
                  <a:pt x="6" y="105"/>
                  <a:pt x="19" y="90"/>
                </a:cubicBezTo>
                <a:cubicBezTo>
                  <a:pt x="31" y="74"/>
                  <a:pt x="48" y="67"/>
                  <a:pt x="69" y="67"/>
                </a:cubicBezTo>
                <a:cubicBezTo>
                  <a:pt x="92" y="67"/>
                  <a:pt x="110" y="75"/>
                  <a:pt x="122" y="91"/>
                </a:cubicBezTo>
                <a:lnTo>
                  <a:pt x="124" y="91"/>
                </a:lnTo>
                <a:lnTo>
                  <a:pt x="123" y="79"/>
                </a:lnTo>
                <a:lnTo>
                  <a:pt x="122" y="68"/>
                </a:lnTo>
                <a:lnTo>
                  <a:pt x="122" y="0"/>
                </a:lnTo>
                <a:lnTo>
                  <a:pt x="147" y="0"/>
                </a:lnTo>
                <a:lnTo>
                  <a:pt x="147" y="237"/>
                </a:lnTo>
                <a:lnTo>
                  <a:pt x="127" y="237"/>
                </a:lnTo>
                <a:lnTo>
                  <a:pt x="124" y="215"/>
                </a:lnTo>
                <a:moveTo>
                  <a:pt x="72" y="219"/>
                </a:moveTo>
                <a:cubicBezTo>
                  <a:pt x="89" y="219"/>
                  <a:pt x="102" y="215"/>
                  <a:pt x="111" y="205"/>
                </a:cubicBezTo>
                <a:cubicBezTo>
                  <a:pt x="118" y="196"/>
                  <a:pt x="122" y="180"/>
                  <a:pt x="122" y="159"/>
                </a:cubicBezTo>
                <a:lnTo>
                  <a:pt x="122" y="154"/>
                </a:lnTo>
                <a:cubicBezTo>
                  <a:pt x="122" y="130"/>
                  <a:pt x="118" y="113"/>
                  <a:pt x="110" y="103"/>
                </a:cubicBezTo>
                <a:cubicBezTo>
                  <a:pt x="102" y="93"/>
                  <a:pt x="89" y="88"/>
                  <a:pt x="72" y="88"/>
                </a:cubicBezTo>
                <a:cubicBezTo>
                  <a:pt x="57" y="88"/>
                  <a:pt x="46" y="94"/>
                  <a:pt x="38" y="105"/>
                </a:cubicBezTo>
                <a:cubicBezTo>
                  <a:pt x="30" y="117"/>
                  <a:pt x="26" y="133"/>
                  <a:pt x="26" y="154"/>
                </a:cubicBezTo>
                <a:cubicBezTo>
                  <a:pt x="26" y="175"/>
                  <a:pt x="30" y="192"/>
                  <a:pt x="38" y="203"/>
                </a:cubicBezTo>
                <a:cubicBezTo>
                  <a:pt x="46" y="214"/>
                  <a:pt x="57" y="219"/>
                  <a:pt x="72" y="2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7" name=""/>
          <p:cNvSpPr/>
          <p:nvPr/>
        </p:nvSpPr>
        <p:spPr>
          <a:xfrm>
            <a:off x="1865160" y="5403600"/>
            <a:ext cx="50760" cy="80280"/>
          </a:xfrm>
          <a:custGeom>
            <a:avLst/>
            <a:gdLst/>
            <a:ahLst/>
            <a:rect l="0" t="0" r="r" b="b"/>
            <a:pathLst>
              <a:path w="141" h="223">
                <a:moveTo>
                  <a:pt x="141" y="65"/>
                </a:moveTo>
                <a:cubicBezTo>
                  <a:pt x="141" y="87"/>
                  <a:pt x="133" y="105"/>
                  <a:pt x="118" y="117"/>
                </a:cubicBezTo>
                <a:cubicBezTo>
                  <a:pt x="103" y="129"/>
                  <a:pt x="81" y="135"/>
                  <a:pt x="52" y="135"/>
                </a:cubicBezTo>
                <a:lnTo>
                  <a:pt x="26" y="135"/>
                </a:lnTo>
                <a:lnTo>
                  <a:pt x="26" y="223"/>
                </a:lnTo>
                <a:lnTo>
                  <a:pt x="0" y="223"/>
                </a:lnTo>
                <a:lnTo>
                  <a:pt x="0" y="0"/>
                </a:lnTo>
                <a:lnTo>
                  <a:pt x="57" y="0"/>
                </a:lnTo>
                <a:cubicBezTo>
                  <a:pt x="113" y="0"/>
                  <a:pt x="141" y="22"/>
                  <a:pt x="141" y="65"/>
                </a:cubicBezTo>
                <a:moveTo>
                  <a:pt x="26" y="113"/>
                </a:moveTo>
                <a:lnTo>
                  <a:pt x="49" y="113"/>
                </a:lnTo>
                <a:cubicBezTo>
                  <a:pt x="73" y="113"/>
                  <a:pt x="89" y="109"/>
                  <a:pt x="99" y="102"/>
                </a:cubicBezTo>
                <a:cubicBezTo>
                  <a:pt x="109" y="94"/>
                  <a:pt x="114" y="82"/>
                  <a:pt x="114" y="66"/>
                </a:cubicBezTo>
                <a:cubicBezTo>
                  <a:pt x="114" y="51"/>
                  <a:pt x="110" y="41"/>
                  <a:pt x="100" y="33"/>
                </a:cubicBezTo>
                <a:cubicBezTo>
                  <a:pt x="91" y="26"/>
                  <a:pt x="76" y="23"/>
                  <a:pt x="54" y="23"/>
                </a:cubicBezTo>
                <a:lnTo>
                  <a:pt x="26" y="23"/>
                </a:lnTo>
                <a:lnTo>
                  <a:pt x="26" y="11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8" name=""/>
          <p:cNvSpPr/>
          <p:nvPr/>
        </p:nvSpPr>
        <p:spPr>
          <a:xfrm>
            <a:off x="1927440" y="5422680"/>
            <a:ext cx="55440" cy="62280"/>
          </a:xfrm>
          <a:custGeom>
            <a:avLst/>
            <a:gdLst/>
            <a:ahLst/>
            <a:rect l="0" t="0" r="r" b="b"/>
            <a:pathLst>
              <a:path w="154" h="173">
                <a:moveTo>
                  <a:pt x="154" y="86"/>
                </a:moveTo>
                <a:cubicBezTo>
                  <a:pt x="154" y="113"/>
                  <a:pt x="147" y="134"/>
                  <a:pt x="133" y="150"/>
                </a:cubicBezTo>
                <a:cubicBezTo>
                  <a:pt x="120" y="166"/>
                  <a:pt x="101" y="173"/>
                  <a:pt x="77" y="173"/>
                </a:cubicBezTo>
                <a:cubicBezTo>
                  <a:pt x="62" y="173"/>
                  <a:pt x="49" y="170"/>
                  <a:pt x="36" y="163"/>
                </a:cubicBezTo>
                <a:cubicBezTo>
                  <a:pt x="25" y="155"/>
                  <a:pt x="16" y="145"/>
                  <a:pt x="10" y="132"/>
                </a:cubicBezTo>
                <a:cubicBezTo>
                  <a:pt x="4" y="119"/>
                  <a:pt x="0" y="103"/>
                  <a:pt x="0" y="86"/>
                </a:cubicBezTo>
                <a:cubicBezTo>
                  <a:pt x="0" y="59"/>
                  <a:pt x="7" y="38"/>
                  <a:pt x="21" y="23"/>
                </a:cubicBezTo>
                <a:cubicBezTo>
                  <a:pt x="34" y="7"/>
                  <a:pt x="54" y="0"/>
                  <a:pt x="78" y="0"/>
                </a:cubicBezTo>
                <a:cubicBezTo>
                  <a:pt x="101" y="0"/>
                  <a:pt x="120" y="8"/>
                  <a:pt x="133" y="23"/>
                </a:cubicBezTo>
                <a:cubicBezTo>
                  <a:pt x="147" y="39"/>
                  <a:pt x="154" y="59"/>
                  <a:pt x="154" y="86"/>
                </a:cubicBezTo>
                <a:moveTo>
                  <a:pt x="26" y="86"/>
                </a:moveTo>
                <a:cubicBezTo>
                  <a:pt x="26" y="107"/>
                  <a:pt x="31" y="123"/>
                  <a:pt x="39" y="134"/>
                </a:cubicBezTo>
                <a:cubicBezTo>
                  <a:pt x="49" y="146"/>
                  <a:pt x="61" y="151"/>
                  <a:pt x="78" y="151"/>
                </a:cubicBezTo>
                <a:cubicBezTo>
                  <a:pt x="94" y="151"/>
                  <a:pt x="106" y="146"/>
                  <a:pt x="115" y="135"/>
                </a:cubicBezTo>
                <a:cubicBezTo>
                  <a:pt x="123" y="124"/>
                  <a:pt x="128" y="107"/>
                  <a:pt x="128" y="86"/>
                </a:cubicBezTo>
                <a:cubicBezTo>
                  <a:pt x="128" y="65"/>
                  <a:pt x="123" y="49"/>
                  <a:pt x="115" y="38"/>
                </a:cubicBezTo>
                <a:cubicBezTo>
                  <a:pt x="106" y="27"/>
                  <a:pt x="94" y="21"/>
                  <a:pt x="77" y="21"/>
                </a:cubicBezTo>
                <a:cubicBezTo>
                  <a:pt x="61" y="21"/>
                  <a:pt x="48" y="27"/>
                  <a:pt x="39" y="37"/>
                </a:cubicBezTo>
                <a:cubicBezTo>
                  <a:pt x="31" y="48"/>
                  <a:pt x="26" y="64"/>
                  <a:pt x="26" y="8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099" name=""/>
          <p:cNvSpPr/>
          <p:nvPr/>
        </p:nvSpPr>
        <p:spPr>
          <a:xfrm>
            <a:off x="1995120" y="5398560"/>
            <a:ext cx="52560" cy="86400"/>
          </a:xfrm>
          <a:custGeom>
            <a:avLst/>
            <a:gdLst/>
            <a:ahLst/>
            <a:rect l="0" t="0" r="r" b="b"/>
            <a:pathLst>
              <a:path w="146" h="240">
                <a:moveTo>
                  <a:pt x="123" y="215"/>
                </a:moveTo>
                <a:lnTo>
                  <a:pt x="121" y="215"/>
                </a:lnTo>
                <a:cubicBezTo>
                  <a:pt x="110" y="232"/>
                  <a:pt x="92" y="240"/>
                  <a:pt x="69" y="240"/>
                </a:cubicBezTo>
                <a:cubicBezTo>
                  <a:pt x="48" y="240"/>
                  <a:pt x="30" y="233"/>
                  <a:pt x="18" y="218"/>
                </a:cubicBezTo>
                <a:cubicBezTo>
                  <a:pt x="6" y="203"/>
                  <a:pt x="0" y="182"/>
                  <a:pt x="0" y="154"/>
                </a:cubicBezTo>
                <a:cubicBezTo>
                  <a:pt x="0" y="126"/>
                  <a:pt x="6" y="105"/>
                  <a:pt x="18" y="90"/>
                </a:cubicBezTo>
                <a:cubicBezTo>
                  <a:pt x="30" y="74"/>
                  <a:pt x="48" y="67"/>
                  <a:pt x="69" y="67"/>
                </a:cubicBezTo>
                <a:cubicBezTo>
                  <a:pt x="92" y="67"/>
                  <a:pt x="109" y="75"/>
                  <a:pt x="121" y="91"/>
                </a:cubicBezTo>
                <a:lnTo>
                  <a:pt x="123" y="91"/>
                </a:lnTo>
                <a:lnTo>
                  <a:pt x="122" y="79"/>
                </a:lnTo>
                <a:lnTo>
                  <a:pt x="121" y="68"/>
                </a:lnTo>
                <a:lnTo>
                  <a:pt x="121" y="0"/>
                </a:lnTo>
                <a:lnTo>
                  <a:pt x="146" y="0"/>
                </a:lnTo>
                <a:lnTo>
                  <a:pt x="146" y="237"/>
                </a:lnTo>
                <a:lnTo>
                  <a:pt x="126" y="237"/>
                </a:lnTo>
                <a:lnTo>
                  <a:pt x="123" y="215"/>
                </a:lnTo>
                <a:moveTo>
                  <a:pt x="72" y="219"/>
                </a:moveTo>
                <a:cubicBezTo>
                  <a:pt x="90" y="219"/>
                  <a:pt x="102" y="215"/>
                  <a:pt x="110" y="205"/>
                </a:cubicBezTo>
                <a:cubicBezTo>
                  <a:pt x="117" y="196"/>
                  <a:pt x="121" y="180"/>
                  <a:pt x="121" y="159"/>
                </a:cubicBezTo>
                <a:lnTo>
                  <a:pt x="121" y="154"/>
                </a:lnTo>
                <a:cubicBezTo>
                  <a:pt x="121" y="130"/>
                  <a:pt x="117" y="113"/>
                  <a:pt x="110" y="103"/>
                </a:cubicBezTo>
                <a:cubicBezTo>
                  <a:pt x="102" y="93"/>
                  <a:pt x="89" y="88"/>
                  <a:pt x="72" y="88"/>
                </a:cubicBezTo>
                <a:cubicBezTo>
                  <a:pt x="57" y="88"/>
                  <a:pt x="46" y="94"/>
                  <a:pt x="37" y="105"/>
                </a:cubicBezTo>
                <a:cubicBezTo>
                  <a:pt x="29" y="117"/>
                  <a:pt x="26" y="133"/>
                  <a:pt x="26" y="154"/>
                </a:cubicBezTo>
                <a:cubicBezTo>
                  <a:pt x="26" y="175"/>
                  <a:pt x="29" y="192"/>
                  <a:pt x="37" y="203"/>
                </a:cubicBezTo>
                <a:cubicBezTo>
                  <a:pt x="46" y="214"/>
                  <a:pt x="57" y="219"/>
                  <a:pt x="72" y="2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00" name=""/>
          <p:cNvSpPr/>
          <p:nvPr/>
        </p:nvSpPr>
        <p:spPr>
          <a:xfrm>
            <a:off x="2091600" y="5402520"/>
            <a:ext cx="52560" cy="81360"/>
          </a:xfrm>
          <a:custGeom>
            <a:avLst/>
            <a:gdLst/>
            <a:ahLst/>
            <a:rect l="0" t="0" r="r" b="b"/>
            <a:pathLst>
              <a:path w="146" h="226">
                <a:moveTo>
                  <a:pt x="146" y="226"/>
                </a:moveTo>
                <a:lnTo>
                  <a:pt x="0" y="226"/>
                </a:lnTo>
                <a:lnTo>
                  <a:pt x="0" y="205"/>
                </a:lnTo>
                <a:lnTo>
                  <a:pt x="58" y="145"/>
                </a:lnTo>
                <a:cubicBezTo>
                  <a:pt x="77" y="127"/>
                  <a:pt x="88" y="114"/>
                  <a:pt x="94" y="106"/>
                </a:cubicBezTo>
                <a:cubicBezTo>
                  <a:pt x="100" y="99"/>
                  <a:pt x="104" y="91"/>
                  <a:pt x="107" y="84"/>
                </a:cubicBezTo>
                <a:cubicBezTo>
                  <a:pt x="110" y="76"/>
                  <a:pt x="111" y="69"/>
                  <a:pt x="111" y="60"/>
                </a:cubicBezTo>
                <a:cubicBezTo>
                  <a:pt x="111" y="48"/>
                  <a:pt x="107" y="39"/>
                  <a:pt x="100" y="32"/>
                </a:cubicBezTo>
                <a:cubicBezTo>
                  <a:pt x="93" y="25"/>
                  <a:pt x="83" y="22"/>
                  <a:pt x="70" y="22"/>
                </a:cubicBezTo>
                <a:cubicBezTo>
                  <a:pt x="60" y="22"/>
                  <a:pt x="52" y="23"/>
                  <a:pt x="43" y="26"/>
                </a:cubicBezTo>
                <a:cubicBezTo>
                  <a:pt x="35" y="29"/>
                  <a:pt x="26" y="35"/>
                  <a:pt x="16" y="43"/>
                </a:cubicBezTo>
                <a:lnTo>
                  <a:pt x="3" y="26"/>
                </a:lnTo>
                <a:cubicBezTo>
                  <a:pt x="23" y="9"/>
                  <a:pt x="45" y="0"/>
                  <a:pt x="70" y="0"/>
                </a:cubicBezTo>
                <a:cubicBezTo>
                  <a:pt x="91" y="0"/>
                  <a:pt x="107" y="5"/>
                  <a:pt x="119" y="16"/>
                </a:cubicBezTo>
                <a:cubicBezTo>
                  <a:pt x="131" y="27"/>
                  <a:pt x="137" y="41"/>
                  <a:pt x="137" y="59"/>
                </a:cubicBezTo>
                <a:cubicBezTo>
                  <a:pt x="137" y="73"/>
                  <a:pt x="133" y="87"/>
                  <a:pt x="125" y="101"/>
                </a:cubicBezTo>
                <a:cubicBezTo>
                  <a:pt x="117" y="115"/>
                  <a:pt x="102" y="132"/>
                  <a:pt x="81" y="153"/>
                </a:cubicBezTo>
                <a:lnTo>
                  <a:pt x="31" y="202"/>
                </a:lnTo>
                <a:lnTo>
                  <a:pt x="31" y="203"/>
                </a:lnTo>
                <a:lnTo>
                  <a:pt x="146" y="203"/>
                </a:lnTo>
                <a:lnTo>
                  <a:pt x="146" y="22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01" name=""/>
          <p:cNvSpPr/>
          <p:nvPr/>
        </p:nvSpPr>
        <p:spPr>
          <a:xfrm>
            <a:off x="2332440" y="5364000"/>
            <a:ext cx="844920" cy="468720"/>
          </a:xfrm>
          <a:custGeom>
            <a:avLst/>
            <a:gdLst/>
            <a:ahLst/>
            <a:rect l="0" t="0" r="r" b="b"/>
            <a:pathLst>
              <a:path w="2347" h="1302">
                <a:moveTo>
                  <a:pt x="0" y="0"/>
                </a:moveTo>
                <a:lnTo>
                  <a:pt x="2347" y="0"/>
                </a:lnTo>
                <a:lnTo>
                  <a:pt x="2347" y="1302"/>
                </a:lnTo>
                <a:lnTo>
                  <a:pt x="0" y="1302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1102" name=""/>
          <p:cNvSpPr/>
          <p:nvPr/>
        </p:nvSpPr>
        <p:spPr>
          <a:xfrm>
            <a:off x="2406960" y="5565240"/>
            <a:ext cx="6840" cy="61920"/>
          </a:xfrm>
          <a:custGeom>
            <a:avLst/>
            <a:gdLst/>
            <a:ahLst/>
            <a:rect l="0" t="0" r="r" b="b"/>
            <a:pathLst>
              <a:path w="19" h="172">
                <a:moveTo>
                  <a:pt x="0" y="0"/>
                </a:moveTo>
                <a:lnTo>
                  <a:pt x="19" y="0"/>
                </a:lnTo>
                <a:lnTo>
                  <a:pt x="19" y="172"/>
                </a:lnTo>
                <a:lnTo>
                  <a:pt x="0" y="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03" name=""/>
          <p:cNvSpPr/>
          <p:nvPr/>
        </p:nvSpPr>
        <p:spPr>
          <a:xfrm>
            <a:off x="2423880" y="5582520"/>
            <a:ext cx="34920" cy="45360"/>
          </a:xfrm>
          <a:custGeom>
            <a:avLst/>
            <a:gdLst/>
            <a:ahLst/>
            <a:rect l="0" t="0" r="r" b="b"/>
            <a:pathLst>
              <a:path w="97" h="126">
                <a:moveTo>
                  <a:pt x="84" y="124"/>
                </a:moveTo>
                <a:lnTo>
                  <a:pt x="80" y="107"/>
                </a:lnTo>
                <a:lnTo>
                  <a:pt x="79" y="107"/>
                </a:lnTo>
                <a:cubicBezTo>
                  <a:pt x="73" y="114"/>
                  <a:pt x="68" y="119"/>
                  <a:pt x="62" y="122"/>
                </a:cubicBezTo>
                <a:cubicBezTo>
                  <a:pt x="56" y="125"/>
                  <a:pt x="48" y="126"/>
                  <a:pt x="39" y="126"/>
                </a:cubicBezTo>
                <a:cubicBezTo>
                  <a:pt x="26" y="126"/>
                  <a:pt x="17" y="123"/>
                  <a:pt x="10" y="117"/>
                </a:cubicBezTo>
                <a:cubicBezTo>
                  <a:pt x="4" y="111"/>
                  <a:pt x="0" y="102"/>
                  <a:pt x="0" y="90"/>
                </a:cubicBezTo>
                <a:cubicBezTo>
                  <a:pt x="0" y="66"/>
                  <a:pt x="20" y="52"/>
                  <a:pt x="59" y="51"/>
                </a:cubicBezTo>
                <a:lnTo>
                  <a:pt x="80" y="51"/>
                </a:lnTo>
                <a:lnTo>
                  <a:pt x="80" y="43"/>
                </a:lnTo>
                <a:cubicBezTo>
                  <a:pt x="80" y="34"/>
                  <a:pt x="78" y="27"/>
                  <a:pt x="74" y="22"/>
                </a:cubicBezTo>
                <a:cubicBezTo>
                  <a:pt x="70" y="18"/>
                  <a:pt x="63" y="16"/>
                  <a:pt x="54" y="16"/>
                </a:cubicBezTo>
                <a:cubicBezTo>
                  <a:pt x="44" y="16"/>
                  <a:pt x="32" y="19"/>
                  <a:pt x="19" y="25"/>
                </a:cubicBezTo>
                <a:lnTo>
                  <a:pt x="14" y="11"/>
                </a:lnTo>
                <a:cubicBezTo>
                  <a:pt x="20" y="8"/>
                  <a:pt x="26" y="5"/>
                  <a:pt x="33" y="3"/>
                </a:cubicBezTo>
                <a:cubicBezTo>
                  <a:pt x="41" y="1"/>
                  <a:pt x="48" y="0"/>
                  <a:pt x="55" y="0"/>
                </a:cubicBezTo>
                <a:cubicBezTo>
                  <a:pt x="70" y="0"/>
                  <a:pt x="80" y="4"/>
                  <a:pt x="87" y="10"/>
                </a:cubicBezTo>
                <a:cubicBezTo>
                  <a:pt x="94" y="16"/>
                  <a:pt x="97" y="27"/>
                  <a:pt x="97" y="41"/>
                </a:cubicBezTo>
                <a:lnTo>
                  <a:pt x="97" y="124"/>
                </a:lnTo>
                <a:lnTo>
                  <a:pt x="84" y="124"/>
                </a:lnTo>
                <a:moveTo>
                  <a:pt x="43" y="111"/>
                </a:moveTo>
                <a:cubicBezTo>
                  <a:pt x="54" y="111"/>
                  <a:pt x="63" y="108"/>
                  <a:pt x="70" y="102"/>
                </a:cubicBezTo>
                <a:cubicBezTo>
                  <a:pt x="76" y="95"/>
                  <a:pt x="79" y="87"/>
                  <a:pt x="79" y="75"/>
                </a:cubicBezTo>
                <a:lnTo>
                  <a:pt x="79" y="65"/>
                </a:lnTo>
                <a:lnTo>
                  <a:pt x="61" y="65"/>
                </a:lnTo>
                <a:cubicBezTo>
                  <a:pt x="47" y="66"/>
                  <a:pt x="36" y="68"/>
                  <a:pt x="29" y="72"/>
                </a:cubicBezTo>
                <a:cubicBezTo>
                  <a:pt x="22" y="76"/>
                  <a:pt x="19" y="82"/>
                  <a:pt x="19" y="91"/>
                </a:cubicBezTo>
                <a:cubicBezTo>
                  <a:pt x="19" y="97"/>
                  <a:pt x="21" y="102"/>
                  <a:pt x="25" y="106"/>
                </a:cubicBezTo>
                <a:cubicBezTo>
                  <a:pt x="29" y="109"/>
                  <a:pt x="36" y="111"/>
                  <a:pt x="43" y="1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04" name=""/>
          <p:cNvSpPr/>
          <p:nvPr/>
        </p:nvSpPr>
        <p:spPr>
          <a:xfrm>
            <a:off x="2472120" y="5565240"/>
            <a:ext cx="38160" cy="62640"/>
          </a:xfrm>
          <a:custGeom>
            <a:avLst/>
            <a:gdLst/>
            <a:ahLst/>
            <a:rect l="0" t="0" r="r" b="b"/>
            <a:pathLst>
              <a:path w="106" h="174">
                <a:moveTo>
                  <a:pt x="56" y="48"/>
                </a:moveTo>
                <a:cubicBezTo>
                  <a:pt x="72" y="48"/>
                  <a:pt x="84" y="54"/>
                  <a:pt x="93" y="65"/>
                </a:cubicBezTo>
                <a:cubicBezTo>
                  <a:pt x="102" y="75"/>
                  <a:pt x="106" y="91"/>
                  <a:pt x="106" y="111"/>
                </a:cubicBezTo>
                <a:cubicBezTo>
                  <a:pt x="106" y="131"/>
                  <a:pt x="102" y="147"/>
                  <a:pt x="93" y="158"/>
                </a:cubicBezTo>
                <a:cubicBezTo>
                  <a:pt x="84" y="168"/>
                  <a:pt x="72" y="174"/>
                  <a:pt x="56" y="174"/>
                </a:cubicBezTo>
                <a:cubicBezTo>
                  <a:pt x="49" y="174"/>
                  <a:pt x="42" y="172"/>
                  <a:pt x="35" y="170"/>
                </a:cubicBezTo>
                <a:cubicBezTo>
                  <a:pt x="29" y="167"/>
                  <a:pt x="23" y="162"/>
                  <a:pt x="19" y="156"/>
                </a:cubicBezTo>
                <a:lnTo>
                  <a:pt x="18" y="156"/>
                </a:lnTo>
                <a:lnTo>
                  <a:pt x="14" y="172"/>
                </a:lnTo>
                <a:lnTo>
                  <a:pt x="0" y="172"/>
                </a:lnTo>
                <a:lnTo>
                  <a:pt x="0" y="0"/>
                </a:lnTo>
                <a:lnTo>
                  <a:pt x="19" y="0"/>
                </a:lnTo>
                <a:lnTo>
                  <a:pt x="19" y="41"/>
                </a:lnTo>
                <a:cubicBezTo>
                  <a:pt x="19" y="51"/>
                  <a:pt x="19" y="59"/>
                  <a:pt x="18" y="66"/>
                </a:cubicBezTo>
                <a:lnTo>
                  <a:pt x="19" y="66"/>
                </a:lnTo>
                <a:cubicBezTo>
                  <a:pt x="27" y="54"/>
                  <a:pt x="40" y="48"/>
                  <a:pt x="56" y="48"/>
                </a:cubicBezTo>
                <a:moveTo>
                  <a:pt x="54" y="64"/>
                </a:moveTo>
                <a:cubicBezTo>
                  <a:pt x="41" y="64"/>
                  <a:pt x="33" y="67"/>
                  <a:pt x="27" y="74"/>
                </a:cubicBezTo>
                <a:cubicBezTo>
                  <a:pt x="22" y="82"/>
                  <a:pt x="19" y="94"/>
                  <a:pt x="19" y="111"/>
                </a:cubicBezTo>
                <a:cubicBezTo>
                  <a:pt x="19" y="128"/>
                  <a:pt x="22" y="140"/>
                  <a:pt x="27" y="148"/>
                </a:cubicBezTo>
                <a:cubicBezTo>
                  <a:pt x="33" y="155"/>
                  <a:pt x="42" y="159"/>
                  <a:pt x="54" y="159"/>
                </a:cubicBezTo>
                <a:cubicBezTo>
                  <a:pt x="65" y="159"/>
                  <a:pt x="74" y="155"/>
                  <a:pt x="79" y="146"/>
                </a:cubicBezTo>
                <a:cubicBezTo>
                  <a:pt x="85" y="138"/>
                  <a:pt x="87" y="127"/>
                  <a:pt x="87" y="111"/>
                </a:cubicBezTo>
                <a:cubicBezTo>
                  <a:pt x="87" y="95"/>
                  <a:pt x="85" y="83"/>
                  <a:pt x="79" y="75"/>
                </a:cubicBezTo>
                <a:cubicBezTo>
                  <a:pt x="74" y="68"/>
                  <a:pt x="65" y="64"/>
                  <a:pt x="54" y="6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05" name=""/>
          <p:cNvSpPr/>
          <p:nvPr/>
        </p:nvSpPr>
        <p:spPr>
          <a:xfrm>
            <a:off x="2518920" y="5582520"/>
            <a:ext cx="37080" cy="45360"/>
          </a:xfrm>
          <a:custGeom>
            <a:avLst/>
            <a:gdLst/>
            <a:ahLst/>
            <a:rect l="0" t="0" r="r" b="b"/>
            <a:pathLst>
              <a:path w="103" h="126">
                <a:moveTo>
                  <a:pt x="59" y="126"/>
                </a:moveTo>
                <a:cubicBezTo>
                  <a:pt x="41" y="126"/>
                  <a:pt x="27" y="120"/>
                  <a:pt x="16" y="110"/>
                </a:cubicBezTo>
                <a:cubicBezTo>
                  <a:pt x="5" y="99"/>
                  <a:pt x="0" y="84"/>
                  <a:pt x="0" y="65"/>
                </a:cubicBezTo>
                <a:cubicBezTo>
                  <a:pt x="0" y="44"/>
                  <a:pt x="5" y="29"/>
                  <a:pt x="14" y="17"/>
                </a:cubicBezTo>
                <a:cubicBezTo>
                  <a:pt x="25" y="6"/>
                  <a:pt x="38" y="0"/>
                  <a:pt x="54" y="0"/>
                </a:cubicBezTo>
                <a:cubicBezTo>
                  <a:pt x="69" y="0"/>
                  <a:pt x="81" y="5"/>
                  <a:pt x="89" y="15"/>
                </a:cubicBezTo>
                <a:cubicBezTo>
                  <a:pt x="98" y="25"/>
                  <a:pt x="103" y="38"/>
                  <a:pt x="103" y="54"/>
                </a:cubicBezTo>
                <a:lnTo>
                  <a:pt x="103" y="67"/>
                </a:lnTo>
                <a:lnTo>
                  <a:pt x="19" y="67"/>
                </a:lnTo>
                <a:cubicBezTo>
                  <a:pt x="19" y="81"/>
                  <a:pt x="24" y="92"/>
                  <a:pt x="31" y="99"/>
                </a:cubicBezTo>
                <a:cubicBezTo>
                  <a:pt x="37" y="106"/>
                  <a:pt x="47" y="110"/>
                  <a:pt x="59" y="110"/>
                </a:cubicBezTo>
                <a:cubicBezTo>
                  <a:pt x="72" y="110"/>
                  <a:pt x="85" y="107"/>
                  <a:pt x="97" y="102"/>
                </a:cubicBezTo>
                <a:lnTo>
                  <a:pt x="97" y="118"/>
                </a:lnTo>
                <a:cubicBezTo>
                  <a:pt x="91" y="121"/>
                  <a:pt x="85" y="123"/>
                  <a:pt x="79" y="124"/>
                </a:cubicBezTo>
                <a:cubicBezTo>
                  <a:pt x="73" y="125"/>
                  <a:pt x="67" y="126"/>
                  <a:pt x="59" y="126"/>
                </a:cubicBezTo>
                <a:moveTo>
                  <a:pt x="54" y="16"/>
                </a:moveTo>
                <a:cubicBezTo>
                  <a:pt x="44" y="16"/>
                  <a:pt x="36" y="19"/>
                  <a:pt x="31" y="25"/>
                </a:cubicBezTo>
                <a:cubicBezTo>
                  <a:pt x="25" y="31"/>
                  <a:pt x="21" y="40"/>
                  <a:pt x="19" y="51"/>
                </a:cubicBezTo>
                <a:lnTo>
                  <a:pt x="83" y="51"/>
                </a:lnTo>
                <a:cubicBezTo>
                  <a:pt x="83" y="40"/>
                  <a:pt x="81" y="31"/>
                  <a:pt x="75" y="25"/>
                </a:cubicBezTo>
                <a:cubicBezTo>
                  <a:pt x="70" y="19"/>
                  <a:pt x="63" y="16"/>
                  <a:pt x="54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06" name=""/>
          <p:cNvSpPr/>
          <p:nvPr/>
        </p:nvSpPr>
        <p:spPr>
          <a:xfrm>
            <a:off x="2566440" y="5565240"/>
            <a:ext cx="7200" cy="61920"/>
          </a:xfrm>
          <a:custGeom>
            <a:avLst/>
            <a:gdLst/>
            <a:ahLst/>
            <a:rect l="0" t="0" r="r" b="b"/>
            <a:pathLst>
              <a:path w="20" h="172">
                <a:moveTo>
                  <a:pt x="0" y="0"/>
                </a:moveTo>
                <a:lnTo>
                  <a:pt x="20" y="0"/>
                </a:lnTo>
                <a:lnTo>
                  <a:pt x="20" y="172"/>
                </a:lnTo>
                <a:lnTo>
                  <a:pt x="0" y="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07" name=""/>
          <p:cNvSpPr/>
          <p:nvPr/>
        </p:nvSpPr>
        <p:spPr>
          <a:xfrm>
            <a:off x="2584080" y="5582520"/>
            <a:ext cx="30960" cy="45360"/>
          </a:xfrm>
          <a:custGeom>
            <a:avLst/>
            <a:gdLst/>
            <a:ahLst/>
            <a:rect l="0" t="0" r="r" b="b"/>
            <a:pathLst>
              <a:path w="86" h="126">
                <a:moveTo>
                  <a:pt x="86" y="91"/>
                </a:moveTo>
                <a:cubicBezTo>
                  <a:pt x="86" y="102"/>
                  <a:pt x="82" y="111"/>
                  <a:pt x="74" y="117"/>
                </a:cubicBezTo>
                <a:cubicBezTo>
                  <a:pt x="66" y="123"/>
                  <a:pt x="54" y="126"/>
                  <a:pt x="39" y="126"/>
                </a:cubicBezTo>
                <a:cubicBezTo>
                  <a:pt x="23" y="126"/>
                  <a:pt x="11" y="123"/>
                  <a:pt x="1" y="118"/>
                </a:cubicBezTo>
                <a:lnTo>
                  <a:pt x="1" y="101"/>
                </a:lnTo>
                <a:cubicBezTo>
                  <a:pt x="8" y="104"/>
                  <a:pt x="14" y="107"/>
                  <a:pt x="20" y="108"/>
                </a:cubicBezTo>
                <a:cubicBezTo>
                  <a:pt x="27" y="110"/>
                  <a:pt x="33" y="111"/>
                  <a:pt x="39" y="111"/>
                </a:cubicBezTo>
                <a:cubicBezTo>
                  <a:pt x="49" y="111"/>
                  <a:pt x="56" y="109"/>
                  <a:pt x="61" y="106"/>
                </a:cubicBezTo>
                <a:cubicBezTo>
                  <a:pt x="66" y="103"/>
                  <a:pt x="69" y="99"/>
                  <a:pt x="69" y="92"/>
                </a:cubicBezTo>
                <a:cubicBezTo>
                  <a:pt x="69" y="88"/>
                  <a:pt x="67" y="84"/>
                  <a:pt x="63" y="80"/>
                </a:cubicBezTo>
                <a:cubicBezTo>
                  <a:pt x="59" y="77"/>
                  <a:pt x="51" y="73"/>
                  <a:pt x="39" y="69"/>
                </a:cubicBezTo>
                <a:cubicBezTo>
                  <a:pt x="28" y="64"/>
                  <a:pt x="20" y="61"/>
                  <a:pt x="15" y="58"/>
                </a:cubicBezTo>
                <a:cubicBezTo>
                  <a:pt x="11" y="54"/>
                  <a:pt x="7" y="50"/>
                  <a:pt x="5" y="46"/>
                </a:cubicBezTo>
                <a:cubicBezTo>
                  <a:pt x="2" y="42"/>
                  <a:pt x="0" y="37"/>
                  <a:pt x="0" y="32"/>
                </a:cubicBezTo>
                <a:cubicBezTo>
                  <a:pt x="0" y="22"/>
                  <a:pt x="4" y="14"/>
                  <a:pt x="13" y="9"/>
                </a:cubicBezTo>
                <a:cubicBezTo>
                  <a:pt x="21" y="3"/>
                  <a:pt x="32" y="0"/>
                  <a:pt x="46" y="0"/>
                </a:cubicBezTo>
                <a:cubicBezTo>
                  <a:pt x="59" y="0"/>
                  <a:pt x="72" y="3"/>
                  <a:pt x="84" y="8"/>
                </a:cubicBezTo>
                <a:lnTo>
                  <a:pt x="77" y="23"/>
                </a:lnTo>
                <a:cubicBezTo>
                  <a:pt x="65" y="18"/>
                  <a:pt x="54" y="16"/>
                  <a:pt x="45" y="16"/>
                </a:cubicBezTo>
                <a:cubicBezTo>
                  <a:pt x="36" y="16"/>
                  <a:pt x="30" y="17"/>
                  <a:pt x="25" y="20"/>
                </a:cubicBezTo>
                <a:cubicBezTo>
                  <a:pt x="21" y="22"/>
                  <a:pt x="19" y="26"/>
                  <a:pt x="19" y="31"/>
                </a:cubicBezTo>
                <a:cubicBezTo>
                  <a:pt x="19" y="34"/>
                  <a:pt x="20" y="37"/>
                  <a:pt x="21" y="39"/>
                </a:cubicBezTo>
                <a:cubicBezTo>
                  <a:pt x="23" y="41"/>
                  <a:pt x="25" y="43"/>
                  <a:pt x="29" y="45"/>
                </a:cubicBezTo>
                <a:cubicBezTo>
                  <a:pt x="33" y="48"/>
                  <a:pt x="40" y="50"/>
                  <a:pt x="50" y="54"/>
                </a:cubicBezTo>
                <a:cubicBezTo>
                  <a:pt x="64" y="61"/>
                  <a:pt x="74" y="66"/>
                  <a:pt x="79" y="71"/>
                </a:cubicBezTo>
                <a:cubicBezTo>
                  <a:pt x="84" y="76"/>
                  <a:pt x="86" y="83"/>
                  <a:pt x="86" y="9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08" name=""/>
          <p:cNvSpPr/>
          <p:nvPr/>
        </p:nvSpPr>
        <p:spPr>
          <a:xfrm>
            <a:off x="2624400" y="5582160"/>
            <a:ext cx="10080" cy="46080"/>
          </a:xfrm>
          <a:custGeom>
            <a:avLst/>
            <a:gdLst/>
            <a:ahLst/>
            <a:rect l="0" t="0" r="r" b="b"/>
            <a:pathLst>
              <a:path w="28" h="128">
                <a:moveTo>
                  <a:pt x="0" y="113"/>
                </a:moveTo>
                <a:cubicBezTo>
                  <a:pt x="0" y="108"/>
                  <a:pt x="1" y="104"/>
                  <a:pt x="5" y="102"/>
                </a:cubicBezTo>
                <a:cubicBezTo>
                  <a:pt x="7" y="99"/>
                  <a:pt x="10" y="98"/>
                  <a:pt x="14" y="98"/>
                </a:cubicBezTo>
                <a:cubicBezTo>
                  <a:pt x="18" y="98"/>
                  <a:pt x="22" y="99"/>
                  <a:pt x="24" y="102"/>
                </a:cubicBezTo>
                <a:cubicBezTo>
                  <a:pt x="26" y="104"/>
                  <a:pt x="28" y="108"/>
                  <a:pt x="28" y="113"/>
                </a:cubicBezTo>
                <a:cubicBezTo>
                  <a:pt x="28" y="118"/>
                  <a:pt x="26" y="121"/>
                  <a:pt x="24" y="124"/>
                </a:cubicBezTo>
                <a:cubicBezTo>
                  <a:pt x="22" y="127"/>
                  <a:pt x="18" y="128"/>
                  <a:pt x="14" y="128"/>
                </a:cubicBezTo>
                <a:cubicBezTo>
                  <a:pt x="10" y="128"/>
                  <a:pt x="7" y="127"/>
                  <a:pt x="5" y="124"/>
                </a:cubicBezTo>
                <a:cubicBezTo>
                  <a:pt x="1" y="122"/>
                  <a:pt x="0" y="118"/>
                  <a:pt x="0" y="113"/>
                </a:cubicBezTo>
                <a:moveTo>
                  <a:pt x="0" y="15"/>
                </a:move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5"/>
                </a:cubicBezTo>
                <a:cubicBezTo>
                  <a:pt x="28" y="20"/>
                  <a:pt x="26" y="24"/>
                  <a:pt x="24" y="26"/>
                </a:cubicBezTo>
                <a:cubicBezTo>
                  <a:pt x="22" y="29"/>
                  <a:pt x="18" y="30"/>
                  <a:pt x="14" y="30"/>
                </a:cubicBezTo>
                <a:cubicBezTo>
                  <a:pt x="10" y="30"/>
                  <a:pt x="7" y="29"/>
                  <a:pt x="5" y="27"/>
                </a:cubicBezTo>
                <a:cubicBezTo>
                  <a:pt x="1" y="24"/>
                  <a:pt x="0" y="20"/>
                  <a:pt x="0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09" name=""/>
          <p:cNvSpPr/>
          <p:nvPr/>
        </p:nvSpPr>
        <p:spPr>
          <a:xfrm>
            <a:off x="2664720" y="5582520"/>
            <a:ext cx="34920" cy="45360"/>
          </a:xfrm>
          <a:custGeom>
            <a:avLst/>
            <a:gdLst/>
            <a:ahLst/>
            <a:rect l="0" t="0" r="r" b="b"/>
            <a:pathLst>
              <a:path w="97" h="126">
                <a:moveTo>
                  <a:pt x="83" y="124"/>
                </a:moveTo>
                <a:lnTo>
                  <a:pt x="80" y="107"/>
                </a:lnTo>
                <a:lnTo>
                  <a:pt x="79" y="107"/>
                </a:lnTo>
                <a:cubicBezTo>
                  <a:pt x="73" y="114"/>
                  <a:pt x="67" y="119"/>
                  <a:pt x="61" y="122"/>
                </a:cubicBezTo>
                <a:cubicBezTo>
                  <a:pt x="55" y="125"/>
                  <a:pt x="48" y="126"/>
                  <a:pt x="39" y="126"/>
                </a:cubicBezTo>
                <a:cubicBezTo>
                  <a:pt x="26" y="126"/>
                  <a:pt x="16" y="123"/>
                  <a:pt x="10" y="117"/>
                </a:cubicBezTo>
                <a:cubicBezTo>
                  <a:pt x="3" y="111"/>
                  <a:pt x="0" y="102"/>
                  <a:pt x="0" y="90"/>
                </a:cubicBezTo>
                <a:cubicBezTo>
                  <a:pt x="0" y="66"/>
                  <a:pt x="19" y="52"/>
                  <a:pt x="59" y="51"/>
                </a:cubicBezTo>
                <a:lnTo>
                  <a:pt x="79" y="51"/>
                </a:lnTo>
                <a:lnTo>
                  <a:pt x="79" y="43"/>
                </a:lnTo>
                <a:cubicBezTo>
                  <a:pt x="79" y="34"/>
                  <a:pt x="77" y="27"/>
                  <a:pt x="73" y="22"/>
                </a:cubicBezTo>
                <a:cubicBezTo>
                  <a:pt x="69" y="18"/>
                  <a:pt x="62" y="16"/>
                  <a:pt x="54" y="16"/>
                </a:cubicBezTo>
                <a:cubicBezTo>
                  <a:pt x="44" y="16"/>
                  <a:pt x="31" y="19"/>
                  <a:pt x="19" y="25"/>
                </a:cubicBezTo>
                <a:lnTo>
                  <a:pt x="13" y="11"/>
                </a:lnTo>
                <a:cubicBezTo>
                  <a:pt x="19" y="8"/>
                  <a:pt x="25" y="5"/>
                  <a:pt x="32" y="3"/>
                </a:cubicBezTo>
                <a:cubicBezTo>
                  <a:pt x="40" y="1"/>
                  <a:pt x="48" y="0"/>
                  <a:pt x="55" y="0"/>
                </a:cubicBezTo>
                <a:cubicBezTo>
                  <a:pt x="69" y="0"/>
                  <a:pt x="79" y="4"/>
                  <a:pt x="86" y="10"/>
                </a:cubicBezTo>
                <a:cubicBezTo>
                  <a:pt x="93" y="16"/>
                  <a:pt x="97" y="27"/>
                  <a:pt x="97" y="41"/>
                </a:cubicBezTo>
                <a:lnTo>
                  <a:pt x="97" y="124"/>
                </a:lnTo>
                <a:lnTo>
                  <a:pt x="83" y="124"/>
                </a:lnTo>
                <a:moveTo>
                  <a:pt x="42" y="111"/>
                </a:moveTo>
                <a:cubicBezTo>
                  <a:pt x="54" y="111"/>
                  <a:pt x="62" y="108"/>
                  <a:pt x="69" y="102"/>
                </a:cubicBezTo>
                <a:cubicBezTo>
                  <a:pt x="75" y="95"/>
                  <a:pt x="79" y="87"/>
                  <a:pt x="79" y="75"/>
                </a:cubicBezTo>
                <a:lnTo>
                  <a:pt x="79" y="65"/>
                </a:lnTo>
                <a:lnTo>
                  <a:pt x="60" y="65"/>
                </a:lnTo>
                <a:cubicBezTo>
                  <a:pt x="46" y="66"/>
                  <a:pt x="35" y="68"/>
                  <a:pt x="28" y="72"/>
                </a:cubicBezTo>
                <a:cubicBezTo>
                  <a:pt x="22" y="76"/>
                  <a:pt x="19" y="82"/>
                  <a:pt x="19" y="91"/>
                </a:cubicBezTo>
                <a:cubicBezTo>
                  <a:pt x="19" y="97"/>
                  <a:pt x="21" y="102"/>
                  <a:pt x="25" y="106"/>
                </a:cubicBezTo>
                <a:cubicBezTo>
                  <a:pt x="29" y="109"/>
                  <a:pt x="34" y="111"/>
                  <a:pt x="42" y="1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10" name=""/>
          <p:cNvSpPr/>
          <p:nvPr/>
        </p:nvSpPr>
        <p:spPr>
          <a:xfrm>
            <a:off x="2712600" y="5582520"/>
            <a:ext cx="38520" cy="64080"/>
          </a:xfrm>
          <a:custGeom>
            <a:avLst/>
            <a:gdLst/>
            <a:ahLst/>
            <a:rect l="0" t="0" r="r" b="b"/>
            <a:pathLst>
              <a:path w="107" h="178">
                <a:moveTo>
                  <a:pt x="56" y="126"/>
                </a:moveTo>
                <a:cubicBezTo>
                  <a:pt x="48" y="126"/>
                  <a:pt x="41" y="124"/>
                  <a:pt x="34" y="122"/>
                </a:cubicBezTo>
                <a:cubicBezTo>
                  <a:pt x="28" y="119"/>
                  <a:pt x="23" y="114"/>
                  <a:pt x="18" y="108"/>
                </a:cubicBezTo>
                <a:lnTo>
                  <a:pt x="17" y="108"/>
                </a:lnTo>
                <a:cubicBezTo>
                  <a:pt x="18" y="115"/>
                  <a:pt x="18" y="122"/>
                  <a:pt x="18" y="128"/>
                </a:cubicBezTo>
                <a:lnTo>
                  <a:pt x="18" y="178"/>
                </a:lnTo>
                <a:lnTo>
                  <a:pt x="0" y="178"/>
                </a:lnTo>
                <a:lnTo>
                  <a:pt x="0" y="2"/>
                </a:lnTo>
                <a:lnTo>
                  <a:pt x="15" y="2"/>
                </a:lnTo>
                <a:lnTo>
                  <a:pt x="17" y="19"/>
                </a:lnTo>
                <a:lnTo>
                  <a:pt x="18" y="19"/>
                </a:lnTo>
                <a:cubicBezTo>
                  <a:pt x="23" y="12"/>
                  <a:pt x="28" y="8"/>
                  <a:pt x="34" y="5"/>
                </a:cubicBezTo>
                <a:cubicBezTo>
                  <a:pt x="41" y="2"/>
                  <a:pt x="48" y="0"/>
                  <a:pt x="56" y="0"/>
                </a:cubicBezTo>
                <a:cubicBezTo>
                  <a:pt x="72" y="0"/>
                  <a:pt x="85" y="6"/>
                  <a:pt x="94" y="17"/>
                </a:cubicBezTo>
                <a:cubicBezTo>
                  <a:pt x="102" y="28"/>
                  <a:pt x="107" y="43"/>
                  <a:pt x="107" y="62"/>
                </a:cubicBezTo>
                <a:cubicBezTo>
                  <a:pt x="107" y="83"/>
                  <a:pt x="102" y="99"/>
                  <a:pt x="93" y="110"/>
                </a:cubicBezTo>
                <a:cubicBezTo>
                  <a:pt x="85" y="120"/>
                  <a:pt x="71" y="126"/>
                  <a:pt x="56" y="126"/>
                </a:cubicBezTo>
                <a:moveTo>
                  <a:pt x="53" y="16"/>
                </a:moveTo>
                <a:cubicBezTo>
                  <a:pt x="41" y="16"/>
                  <a:pt x="32" y="19"/>
                  <a:pt x="27" y="26"/>
                </a:cubicBezTo>
                <a:cubicBezTo>
                  <a:pt x="21" y="33"/>
                  <a:pt x="18" y="44"/>
                  <a:pt x="18" y="58"/>
                </a:cubicBezTo>
                <a:lnTo>
                  <a:pt x="18" y="62"/>
                </a:lnTo>
                <a:cubicBezTo>
                  <a:pt x="18" y="80"/>
                  <a:pt x="21" y="92"/>
                  <a:pt x="27" y="100"/>
                </a:cubicBezTo>
                <a:cubicBezTo>
                  <a:pt x="32" y="107"/>
                  <a:pt x="41" y="111"/>
                  <a:pt x="54" y="111"/>
                </a:cubicBezTo>
                <a:cubicBezTo>
                  <a:pt x="64" y="111"/>
                  <a:pt x="72" y="106"/>
                  <a:pt x="79" y="98"/>
                </a:cubicBezTo>
                <a:cubicBezTo>
                  <a:pt x="85" y="90"/>
                  <a:pt x="88" y="78"/>
                  <a:pt x="88" y="62"/>
                </a:cubicBezTo>
                <a:cubicBezTo>
                  <a:pt x="88" y="47"/>
                  <a:pt x="85" y="36"/>
                  <a:pt x="79" y="28"/>
                </a:cubicBezTo>
                <a:cubicBezTo>
                  <a:pt x="72" y="20"/>
                  <a:pt x="64" y="16"/>
                  <a:pt x="53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11" name=""/>
          <p:cNvSpPr/>
          <p:nvPr/>
        </p:nvSpPr>
        <p:spPr>
          <a:xfrm>
            <a:off x="2761920" y="5582520"/>
            <a:ext cx="38520" cy="64080"/>
          </a:xfrm>
          <a:custGeom>
            <a:avLst/>
            <a:gdLst/>
            <a:ahLst/>
            <a:rect l="0" t="0" r="r" b="b"/>
            <a:pathLst>
              <a:path w="107" h="178">
                <a:moveTo>
                  <a:pt x="57" y="126"/>
                </a:moveTo>
                <a:cubicBezTo>
                  <a:pt x="49" y="126"/>
                  <a:pt x="41" y="124"/>
                  <a:pt x="35" y="122"/>
                </a:cubicBezTo>
                <a:cubicBezTo>
                  <a:pt x="28" y="119"/>
                  <a:pt x="23" y="114"/>
                  <a:pt x="18" y="108"/>
                </a:cubicBezTo>
                <a:lnTo>
                  <a:pt x="17" y="108"/>
                </a:lnTo>
                <a:cubicBezTo>
                  <a:pt x="18" y="115"/>
                  <a:pt x="18" y="122"/>
                  <a:pt x="18" y="128"/>
                </a:cubicBezTo>
                <a:lnTo>
                  <a:pt x="18" y="178"/>
                </a:lnTo>
                <a:lnTo>
                  <a:pt x="0" y="178"/>
                </a:lnTo>
                <a:lnTo>
                  <a:pt x="0" y="2"/>
                </a:lnTo>
                <a:lnTo>
                  <a:pt x="15" y="2"/>
                </a:lnTo>
                <a:lnTo>
                  <a:pt x="17" y="19"/>
                </a:lnTo>
                <a:lnTo>
                  <a:pt x="18" y="19"/>
                </a:lnTo>
                <a:cubicBezTo>
                  <a:pt x="23" y="12"/>
                  <a:pt x="28" y="8"/>
                  <a:pt x="35" y="5"/>
                </a:cubicBezTo>
                <a:cubicBezTo>
                  <a:pt x="41" y="2"/>
                  <a:pt x="49" y="0"/>
                  <a:pt x="57" y="0"/>
                </a:cubicBezTo>
                <a:cubicBezTo>
                  <a:pt x="73" y="0"/>
                  <a:pt x="85" y="6"/>
                  <a:pt x="94" y="17"/>
                </a:cubicBezTo>
                <a:cubicBezTo>
                  <a:pt x="102" y="28"/>
                  <a:pt x="107" y="43"/>
                  <a:pt x="107" y="62"/>
                </a:cubicBezTo>
                <a:cubicBezTo>
                  <a:pt x="107" y="83"/>
                  <a:pt x="102" y="99"/>
                  <a:pt x="93" y="110"/>
                </a:cubicBezTo>
                <a:cubicBezTo>
                  <a:pt x="85" y="120"/>
                  <a:pt x="73" y="126"/>
                  <a:pt x="57" y="126"/>
                </a:cubicBezTo>
                <a:moveTo>
                  <a:pt x="54" y="16"/>
                </a:moveTo>
                <a:cubicBezTo>
                  <a:pt x="41" y="16"/>
                  <a:pt x="32" y="19"/>
                  <a:pt x="27" y="26"/>
                </a:cubicBezTo>
                <a:cubicBezTo>
                  <a:pt x="21" y="33"/>
                  <a:pt x="19" y="44"/>
                  <a:pt x="18" y="58"/>
                </a:cubicBezTo>
                <a:lnTo>
                  <a:pt x="18" y="62"/>
                </a:lnTo>
                <a:cubicBezTo>
                  <a:pt x="18" y="80"/>
                  <a:pt x="21" y="92"/>
                  <a:pt x="27" y="100"/>
                </a:cubicBezTo>
                <a:cubicBezTo>
                  <a:pt x="32" y="107"/>
                  <a:pt x="41" y="111"/>
                  <a:pt x="55" y="111"/>
                </a:cubicBezTo>
                <a:cubicBezTo>
                  <a:pt x="65" y="111"/>
                  <a:pt x="73" y="106"/>
                  <a:pt x="79" y="98"/>
                </a:cubicBezTo>
                <a:cubicBezTo>
                  <a:pt x="85" y="90"/>
                  <a:pt x="88" y="78"/>
                  <a:pt x="88" y="62"/>
                </a:cubicBezTo>
                <a:cubicBezTo>
                  <a:pt x="88" y="47"/>
                  <a:pt x="85" y="36"/>
                  <a:pt x="79" y="28"/>
                </a:cubicBezTo>
                <a:cubicBezTo>
                  <a:pt x="73" y="20"/>
                  <a:pt x="65" y="16"/>
                  <a:pt x="54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12" name=""/>
          <p:cNvSpPr/>
          <p:nvPr/>
        </p:nvSpPr>
        <p:spPr>
          <a:xfrm>
            <a:off x="2809080" y="5587560"/>
            <a:ext cx="37080" cy="21600"/>
          </a:xfrm>
          <a:custGeom>
            <a:avLst/>
            <a:gdLst/>
            <a:ahLst/>
            <a:rect l="0" t="0" r="r" b="b"/>
            <a:pathLst>
              <a:path w="103" h="60">
                <a:moveTo>
                  <a:pt x="0" y="15"/>
                </a:moveTo>
                <a:lnTo>
                  <a:pt x="0" y="0"/>
                </a:lnTo>
                <a:lnTo>
                  <a:pt x="103" y="0"/>
                </a:lnTo>
                <a:lnTo>
                  <a:pt x="103" y="15"/>
                </a:lnTo>
                <a:lnTo>
                  <a:pt x="0" y="15"/>
                </a:lnTo>
                <a:moveTo>
                  <a:pt x="0" y="60"/>
                </a:moveTo>
                <a:lnTo>
                  <a:pt x="0" y="45"/>
                </a:lnTo>
                <a:lnTo>
                  <a:pt x="103" y="45"/>
                </a:lnTo>
                <a:lnTo>
                  <a:pt x="103" y="60"/>
                </a:lnTo>
                <a:lnTo>
                  <a:pt x="0" y="6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13" name=""/>
          <p:cNvSpPr/>
          <p:nvPr/>
        </p:nvSpPr>
        <p:spPr>
          <a:xfrm>
            <a:off x="2858400" y="5568840"/>
            <a:ext cx="57240" cy="58320"/>
          </a:xfrm>
          <a:custGeom>
            <a:avLst/>
            <a:gdLst/>
            <a:ahLst/>
            <a:rect l="0" t="0" r="r" b="b"/>
            <a:pathLst>
              <a:path w="159" h="162">
                <a:moveTo>
                  <a:pt x="72" y="162"/>
                </a:moveTo>
                <a:lnTo>
                  <a:pt x="17" y="19"/>
                </a:lnTo>
                <a:lnTo>
                  <a:pt x="16" y="19"/>
                </a:lnTo>
                <a:cubicBezTo>
                  <a:pt x="17" y="30"/>
                  <a:pt x="17" y="43"/>
                  <a:pt x="17" y="59"/>
                </a:cubicBezTo>
                <a:lnTo>
                  <a:pt x="17" y="162"/>
                </a:lnTo>
                <a:lnTo>
                  <a:pt x="0" y="162"/>
                </a:lnTo>
                <a:lnTo>
                  <a:pt x="0" y="0"/>
                </a:lnTo>
                <a:lnTo>
                  <a:pt x="28" y="0"/>
                </a:lnTo>
                <a:lnTo>
                  <a:pt x="80" y="134"/>
                </a:lnTo>
                <a:lnTo>
                  <a:pt x="81" y="134"/>
                </a:lnTo>
                <a:lnTo>
                  <a:pt x="132" y="0"/>
                </a:lnTo>
                <a:lnTo>
                  <a:pt x="159" y="0"/>
                </a:lnTo>
                <a:lnTo>
                  <a:pt x="159" y="162"/>
                </a:lnTo>
                <a:lnTo>
                  <a:pt x="141" y="162"/>
                </a:lnTo>
                <a:lnTo>
                  <a:pt x="141" y="57"/>
                </a:lnTo>
                <a:cubicBezTo>
                  <a:pt x="141" y="46"/>
                  <a:pt x="141" y="33"/>
                  <a:pt x="142" y="19"/>
                </a:cubicBezTo>
                <a:lnTo>
                  <a:pt x="141" y="19"/>
                </a:lnTo>
                <a:lnTo>
                  <a:pt x="87" y="162"/>
                </a:lnTo>
                <a:lnTo>
                  <a:pt x="72" y="16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14" name=""/>
          <p:cNvSpPr/>
          <p:nvPr/>
        </p:nvSpPr>
        <p:spPr>
          <a:xfrm>
            <a:off x="2923200" y="5583240"/>
            <a:ext cx="41040" cy="63360"/>
          </a:xfrm>
          <a:custGeom>
            <a:avLst/>
            <a:gdLst/>
            <a:ahLst/>
            <a:rect l="0" t="0" r="r" b="b"/>
            <a:pathLst>
              <a:path w="114" h="176">
                <a:moveTo>
                  <a:pt x="0" y="0"/>
                </a:moveTo>
                <a:lnTo>
                  <a:pt x="20" y="0"/>
                </a:lnTo>
                <a:lnTo>
                  <a:pt x="46" y="70"/>
                </a:lnTo>
                <a:cubicBezTo>
                  <a:pt x="52" y="86"/>
                  <a:pt x="55" y="97"/>
                  <a:pt x="57" y="104"/>
                </a:cubicBezTo>
                <a:lnTo>
                  <a:pt x="58" y="104"/>
                </a:lnTo>
                <a:cubicBezTo>
                  <a:pt x="59" y="100"/>
                  <a:pt x="61" y="94"/>
                  <a:pt x="64" y="85"/>
                </a:cubicBezTo>
                <a:cubicBezTo>
                  <a:pt x="67" y="76"/>
                  <a:pt x="77" y="47"/>
                  <a:pt x="93" y="0"/>
                </a:cubicBezTo>
                <a:lnTo>
                  <a:pt x="114" y="0"/>
                </a:lnTo>
                <a:lnTo>
                  <a:pt x="61" y="138"/>
                </a:lnTo>
                <a:cubicBezTo>
                  <a:pt x="56" y="152"/>
                  <a:pt x="50" y="161"/>
                  <a:pt x="43" y="167"/>
                </a:cubicBezTo>
                <a:cubicBezTo>
                  <a:pt x="37" y="173"/>
                  <a:pt x="28" y="176"/>
                  <a:pt x="18" y="176"/>
                </a:cubicBezTo>
                <a:cubicBezTo>
                  <a:pt x="13" y="176"/>
                  <a:pt x="7" y="175"/>
                  <a:pt x="2" y="174"/>
                </a:cubicBezTo>
                <a:lnTo>
                  <a:pt x="2" y="159"/>
                </a:lnTo>
                <a:cubicBezTo>
                  <a:pt x="6" y="160"/>
                  <a:pt x="10" y="161"/>
                  <a:pt x="15" y="161"/>
                </a:cubicBezTo>
                <a:cubicBezTo>
                  <a:pt x="28" y="161"/>
                  <a:pt x="37" y="153"/>
                  <a:pt x="42" y="139"/>
                </a:cubicBezTo>
                <a:lnTo>
                  <a:pt x="49" y="12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15" name=""/>
          <p:cNvSpPr/>
          <p:nvPr/>
        </p:nvSpPr>
        <p:spPr>
          <a:xfrm>
            <a:off x="2963880" y="5568840"/>
            <a:ext cx="51480" cy="58320"/>
          </a:xfrm>
          <a:custGeom>
            <a:avLst/>
            <a:gdLst/>
            <a:ahLst/>
            <a:rect l="0" t="0" r="r" b="b"/>
            <a:pathLst>
              <a:path w="143" h="162">
                <a:moveTo>
                  <a:pt x="123" y="162"/>
                </a:moveTo>
                <a:lnTo>
                  <a:pt x="104" y="111"/>
                </a:lnTo>
                <a:lnTo>
                  <a:pt x="39" y="111"/>
                </a:lnTo>
                <a:lnTo>
                  <a:pt x="20" y="162"/>
                </a:lnTo>
                <a:lnTo>
                  <a:pt x="0" y="162"/>
                </a:lnTo>
                <a:lnTo>
                  <a:pt x="64" y="0"/>
                </a:lnTo>
                <a:lnTo>
                  <a:pt x="80" y="0"/>
                </a:lnTo>
                <a:lnTo>
                  <a:pt x="143" y="162"/>
                </a:lnTo>
                <a:lnTo>
                  <a:pt x="123" y="162"/>
                </a:lnTo>
                <a:moveTo>
                  <a:pt x="98" y="94"/>
                </a:moveTo>
                <a:lnTo>
                  <a:pt x="79" y="43"/>
                </a:lnTo>
                <a:cubicBezTo>
                  <a:pt x="77" y="37"/>
                  <a:pt x="74" y="29"/>
                  <a:pt x="72" y="20"/>
                </a:cubicBezTo>
                <a:cubicBezTo>
                  <a:pt x="70" y="27"/>
                  <a:pt x="68" y="35"/>
                  <a:pt x="65" y="43"/>
                </a:cubicBezTo>
                <a:lnTo>
                  <a:pt x="46" y="94"/>
                </a:lnTo>
                <a:lnTo>
                  <a:pt x="98" y="9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16" name=""/>
          <p:cNvSpPr/>
          <p:nvPr/>
        </p:nvSpPr>
        <p:spPr>
          <a:xfrm>
            <a:off x="3021840" y="5582520"/>
            <a:ext cx="38160" cy="64080"/>
          </a:xfrm>
          <a:custGeom>
            <a:avLst/>
            <a:gdLst/>
            <a:ahLst/>
            <a:rect l="0" t="0" r="r" b="b"/>
            <a:pathLst>
              <a:path w="106" h="178">
                <a:moveTo>
                  <a:pt x="56" y="126"/>
                </a:moveTo>
                <a:cubicBezTo>
                  <a:pt x="48" y="126"/>
                  <a:pt x="41" y="124"/>
                  <a:pt x="34" y="122"/>
                </a:cubicBezTo>
                <a:cubicBezTo>
                  <a:pt x="28" y="119"/>
                  <a:pt x="22" y="114"/>
                  <a:pt x="18" y="108"/>
                </a:cubicBezTo>
                <a:lnTo>
                  <a:pt x="17" y="108"/>
                </a:lnTo>
                <a:cubicBezTo>
                  <a:pt x="18" y="115"/>
                  <a:pt x="18" y="122"/>
                  <a:pt x="18" y="128"/>
                </a:cubicBezTo>
                <a:lnTo>
                  <a:pt x="18" y="178"/>
                </a:lnTo>
                <a:lnTo>
                  <a:pt x="0" y="178"/>
                </a:lnTo>
                <a:lnTo>
                  <a:pt x="0" y="2"/>
                </a:lnTo>
                <a:lnTo>
                  <a:pt x="15" y="2"/>
                </a:lnTo>
                <a:lnTo>
                  <a:pt x="17" y="19"/>
                </a:lnTo>
                <a:lnTo>
                  <a:pt x="18" y="19"/>
                </a:lnTo>
                <a:cubicBezTo>
                  <a:pt x="23" y="12"/>
                  <a:pt x="28" y="8"/>
                  <a:pt x="34" y="5"/>
                </a:cubicBezTo>
                <a:cubicBezTo>
                  <a:pt x="40" y="2"/>
                  <a:pt x="48" y="0"/>
                  <a:pt x="56" y="0"/>
                </a:cubicBezTo>
                <a:cubicBezTo>
                  <a:pt x="72" y="0"/>
                  <a:pt x="85" y="6"/>
                  <a:pt x="93" y="17"/>
                </a:cubicBezTo>
                <a:cubicBezTo>
                  <a:pt x="102" y="28"/>
                  <a:pt x="106" y="43"/>
                  <a:pt x="106" y="62"/>
                </a:cubicBezTo>
                <a:cubicBezTo>
                  <a:pt x="106" y="83"/>
                  <a:pt x="102" y="99"/>
                  <a:pt x="93" y="110"/>
                </a:cubicBezTo>
                <a:cubicBezTo>
                  <a:pt x="84" y="120"/>
                  <a:pt x="72" y="126"/>
                  <a:pt x="56" y="126"/>
                </a:cubicBezTo>
                <a:moveTo>
                  <a:pt x="53" y="16"/>
                </a:moveTo>
                <a:cubicBezTo>
                  <a:pt x="41" y="16"/>
                  <a:pt x="32" y="19"/>
                  <a:pt x="26" y="26"/>
                </a:cubicBezTo>
                <a:cubicBezTo>
                  <a:pt x="21" y="33"/>
                  <a:pt x="18" y="44"/>
                  <a:pt x="18" y="58"/>
                </a:cubicBezTo>
                <a:lnTo>
                  <a:pt x="18" y="62"/>
                </a:lnTo>
                <a:cubicBezTo>
                  <a:pt x="18" y="80"/>
                  <a:pt x="21" y="92"/>
                  <a:pt x="26" y="100"/>
                </a:cubicBezTo>
                <a:cubicBezTo>
                  <a:pt x="32" y="107"/>
                  <a:pt x="41" y="111"/>
                  <a:pt x="53" y="111"/>
                </a:cubicBezTo>
                <a:cubicBezTo>
                  <a:pt x="65" y="111"/>
                  <a:pt x="73" y="106"/>
                  <a:pt x="79" y="98"/>
                </a:cubicBezTo>
                <a:cubicBezTo>
                  <a:pt x="85" y="90"/>
                  <a:pt x="88" y="78"/>
                  <a:pt x="88" y="62"/>
                </a:cubicBezTo>
                <a:cubicBezTo>
                  <a:pt x="88" y="47"/>
                  <a:pt x="85" y="36"/>
                  <a:pt x="79" y="28"/>
                </a:cubicBezTo>
                <a:cubicBezTo>
                  <a:pt x="73" y="20"/>
                  <a:pt x="65" y="16"/>
                  <a:pt x="53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17" name=""/>
          <p:cNvSpPr/>
          <p:nvPr/>
        </p:nvSpPr>
        <p:spPr>
          <a:xfrm>
            <a:off x="3071160" y="5582520"/>
            <a:ext cx="38160" cy="64080"/>
          </a:xfrm>
          <a:custGeom>
            <a:avLst/>
            <a:gdLst/>
            <a:ahLst/>
            <a:rect l="0" t="0" r="r" b="b"/>
            <a:pathLst>
              <a:path w="106" h="178">
                <a:moveTo>
                  <a:pt x="57" y="126"/>
                </a:moveTo>
                <a:cubicBezTo>
                  <a:pt x="49" y="126"/>
                  <a:pt x="42" y="124"/>
                  <a:pt x="35" y="122"/>
                </a:cubicBezTo>
                <a:cubicBezTo>
                  <a:pt x="29" y="119"/>
                  <a:pt x="23" y="114"/>
                  <a:pt x="18" y="108"/>
                </a:cubicBezTo>
                <a:lnTo>
                  <a:pt x="17" y="108"/>
                </a:lnTo>
                <a:cubicBezTo>
                  <a:pt x="18" y="115"/>
                  <a:pt x="18" y="122"/>
                  <a:pt x="18" y="128"/>
                </a:cubicBezTo>
                <a:lnTo>
                  <a:pt x="18" y="178"/>
                </a:lnTo>
                <a:lnTo>
                  <a:pt x="0" y="178"/>
                </a:lnTo>
                <a:lnTo>
                  <a:pt x="0" y="2"/>
                </a:lnTo>
                <a:lnTo>
                  <a:pt x="15" y="2"/>
                </a:lnTo>
                <a:lnTo>
                  <a:pt x="17" y="19"/>
                </a:lnTo>
                <a:lnTo>
                  <a:pt x="18" y="19"/>
                </a:lnTo>
                <a:cubicBezTo>
                  <a:pt x="23" y="12"/>
                  <a:pt x="29" y="8"/>
                  <a:pt x="35" y="5"/>
                </a:cubicBezTo>
                <a:cubicBezTo>
                  <a:pt x="42" y="2"/>
                  <a:pt x="49" y="0"/>
                  <a:pt x="57" y="0"/>
                </a:cubicBezTo>
                <a:cubicBezTo>
                  <a:pt x="73" y="0"/>
                  <a:pt x="85" y="6"/>
                  <a:pt x="93" y="17"/>
                </a:cubicBezTo>
                <a:cubicBezTo>
                  <a:pt x="102" y="28"/>
                  <a:pt x="106" y="43"/>
                  <a:pt x="106" y="62"/>
                </a:cubicBezTo>
                <a:cubicBezTo>
                  <a:pt x="106" y="83"/>
                  <a:pt x="102" y="99"/>
                  <a:pt x="93" y="110"/>
                </a:cubicBezTo>
                <a:cubicBezTo>
                  <a:pt x="85" y="120"/>
                  <a:pt x="72" y="126"/>
                  <a:pt x="57" y="126"/>
                </a:cubicBezTo>
                <a:moveTo>
                  <a:pt x="54" y="16"/>
                </a:moveTo>
                <a:cubicBezTo>
                  <a:pt x="42" y="16"/>
                  <a:pt x="33" y="19"/>
                  <a:pt x="28" y="26"/>
                </a:cubicBezTo>
                <a:cubicBezTo>
                  <a:pt x="21" y="33"/>
                  <a:pt x="18" y="44"/>
                  <a:pt x="18" y="58"/>
                </a:cubicBezTo>
                <a:lnTo>
                  <a:pt x="18" y="62"/>
                </a:lnTo>
                <a:cubicBezTo>
                  <a:pt x="18" y="80"/>
                  <a:pt x="21" y="92"/>
                  <a:pt x="28" y="100"/>
                </a:cubicBezTo>
                <a:cubicBezTo>
                  <a:pt x="33" y="107"/>
                  <a:pt x="42" y="111"/>
                  <a:pt x="55" y="111"/>
                </a:cubicBezTo>
                <a:cubicBezTo>
                  <a:pt x="65" y="111"/>
                  <a:pt x="73" y="106"/>
                  <a:pt x="79" y="98"/>
                </a:cubicBezTo>
                <a:cubicBezTo>
                  <a:pt x="85" y="90"/>
                  <a:pt x="88" y="78"/>
                  <a:pt x="88" y="62"/>
                </a:cubicBezTo>
                <a:cubicBezTo>
                  <a:pt x="88" y="47"/>
                  <a:pt x="85" y="36"/>
                  <a:pt x="79" y="28"/>
                </a:cubicBezTo>
                <a:cubicBezTo>
                  <a:pt x="73" y="20"/>
                  <a:pt x="65" y="16"/>
                  <a:pt x="54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18" name=""/>
          <p:cNvSpPr/>
          <p:nvPr/>
        </p:nvSpPr>
        <p:spPr>
          <a:xfrm>
            <a:off x="2409480" y="5688360"/>
            <a:ext cx="38520" cy="63720"/>
          </a:xfrm>
          <a:custGeom>
            <a:avLst/>
            <a:gdLst/>
            <a:ahLst/>
            <a:rect l="0" t="0" r="r" b="b"/>
            <a:pathLst>
              <a:path w="107" h="177">
                <a:moveTo>
                  <a:pt x="56" y="125"/>
                </a:moveTo>
                <a:cubicBezTo>
                  <a:pt x="48" y="125"/>
                  <a:pt x="41" y="123"/>
                  <a:pt x="34" y="120"/>
                </a:cubicBezTo>
                <a:cubicBezTo>
                  <a:pt x="28" y="117"/>
                  <a:pt x="23" y="113"/>
                  <a:pt x="18" y="107"/>
                </a:cubicBezTo>
                <a:lnTo>
                  <a:pt x="17" y="107"/>
                </a:lnTo>
                <a:cubicBezTo>
                  <a:pt x="18" y="114"/>
                  <a:pt x="18" y="121"/>
                  <a:pt x="18" y="127"/>
                </a:cubicBezTo>
                <a:lnTo>
                  <a:pt x="18" y="177"/>
                </a:lnTo>
                <a:lnTo>
                  <a:pt x="0" y="177"/>
                </a:lnTo>
                <a:lnTo>
                  <a:pt x="0" y="2"/>
                </a:lnTo>
                <a:lnTo>
                  <a:pt x="15" y="2"/>
                </a:lnTo>
                <a:lnTo>
                  <a:pt x="17" y="19"/>
                </a:lnTo>
                <a:lnTo>
                  <a:pt x="18" y="19"/>
                </a:lnTo>
                <a:cubicBezTo>
                  <a:pt x="23" y="12"/>
                  <a:pt x="28" y="7"/>
                  <a:pt x="35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72" y="0"/>
                  <a:pt x="85" y="5"/>
                  <a:pt x="94" y="16"/>
                </a:cubicBezTo>
                <a:cubicBezTo>
                  <a:pt x="102" y="27"/>
                  <a:pt x="107" y="43"/>
                  <a:pt x="107" y="62"/>
                </a:cubicBezTo>
                <a:cubicBezTo>
                  <a:pt x="107" y="82"/>
                  <a:pt x="102" y="97"/>
                  <a:pt x="93" y="108"/>
                </a:cubicBezTo>
                <a:cubicBezTo>
                  <a:pt x="85" y="119"/>
                  <a:pt x="71" y="125"/>
                  <a:pt x="56" y="125"/>
                </a:cubicBezTo>
                <a:moveTo>
                  <a:pt x="53" y="15"/>
                </a:moveTo>
                <a:cubicBezTo>
                  <a:pt x="41" y="15"/>
                  <a:pt x="32" y="19"/>
                  <a:pt x="27" y="26"/>
                </a:cubicBezTo>
                <a:cubicBezTo>
                  <a:pt x="21" y="32"/>
                  <a:pt x="18" y="43"/>
                  <a:pt x="18" y="58"/>
                </a:cubicBezTo>
                <a:lnTo>
                  <a:pt x="18" y="62"/>
                </a:lnTo>
                <a:cubicBezTo>
                  <a:pt x="18" y="79"/>
                  <a:pt x="21" y="91"/>
                  <a:pt x="27" y="99"/>
                </a:cubicBezTo>
                <a:cubicBezTo>
                  <a:pt x="32" y="106"/>
                  <a:pt x="41" y="109"/>
                  <a:pt x="54" y="109"/>
                </a:cubicBezTo>
                <a:cubicBezTo>
                  <a:pt x="64" y="109"/>
                  <a:pt x="72" y="105"/>
                  <a:pt x="78" y="97"/>
                </a:cubicBezTo>
                <a:cubicBezTo>
                  <a:pt x="85" y="88"/>
                  <a:pt x="88" y="77"/>
                  <a:pt x="88" y="62"/>
                </a:cubicBezTo>
                <a:cubicBezTo>
                  <a:pt x="88" y="47"/>
                  <a:pt x="85" y="36"/>
                  <a:pt x="78" y="28"/>
                </a:cubicBezTo>
                <a:cubicBezTo>
                  <a:pt x="72" y="20"/>
                  <a:pt x="64" y="15"/>
                  <a:pt x="53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19" name=""/>
          <p:cNvSpPr/>
          <p:nvPr/>
        </p:nvSpPr>
        <p:spPr>
          <a:xfrm>
            <a:off x="2456640" y="5688360"/>
            <a:ext cx="39960" cy="45360"/>
          </a:xfrm>
          <a:custGeom>
            <a:avLst/>
            <a:gdLst/>
            <a:ahLst/>
            <a:rect l="0" t="0" r="r" b="b"/>
            <a:pathLst>
              <a:path w="111" h="126">
                <a:moveTo>
                  <a:pt x="111" y="63"/>
                </a:moveTo>
                <a:cubicBezTo>
                  <a:pt x="111" y="83"/>
                  <a:pt x="106" y="98"/>
                  <a:pt x="96" y="109"/>
                </a:cubicBezTo>
                <a:cubicBezTo>
                  <a:pt x="86" y="120"/>
                  <a:pt x="72" y="126"/>
                  <a:pt x="55" y="126"/>
                </a:cubicBezTo>
                <a:cubicBezTo>
                  <a:pt x="43" y="126"/>
                  <a:pt x="34" y="123"/>
                  <a:pt x="26" y="118"/>
                </a:cubicBezTo>
                <a:cubicBezTo>
                  <a:pt x="17" y="113"/>
                  <a:pt x="11" y="106"/>
                  <a:pt x="6" y="96"/>
                </a:cubicBezTo>
                <a:cubicBezTo>
                  <a:pt x="2" y="87"/>
                  <a:pt x="0" y="76"/>
                  <a:pt x="0" y="63"/>
                </a:cubicBezTo>
                <a:cubicBezTo>
                  <a:pt x="0" y="44"/>
                  <a:pt x="4" y="28"/>
                  <a:pt x="14" y="17"/>
                </a:cubicBezTo>
                <a:cubicBezTo>
                  <a:pt x="24" y="6"/>
                  <a:pt x="38" y="0"/>
                  <a:pt x="56" y="0"/>
                </a:cubicBezTo>
                <a:cubicBezTo>
                  <a:pt x="73" y="0"/>
                  <a:pt x="86" y="6"/>
                  <a:pt x="96" y="18"/>
                </a:cubicBezTo>
                <a:cubicBezTo>
                  <a:pt x="106" y="29"/>
                  <a:pt x="111" y="44"/>
                  <a:pt x="111" y="63"/>
                </a:cubicBezTo>
                <a:moveTo>
                  <a:pt x="18" y="63"/>
                </a:moveTo>
                <a:cubicBezTo>
                  <a:pt x="18" y="79"/>
                  <a:pt x="21" y="90"/>
                  <a:pt x="28" y="98"/>
                </a:cubicBezTo>
                <a:cubicBezTo>
                  <a:pt x="34" y="106"/>
                  <a:pt x="43" y="110"/>
                  <a:pt x="56" y="110"/>
                </a:cubicBezTo>
                <a:cubicBezTo>
                  <a:pt x="67" y="110"/>
                  <a:pt x="76" y="106"/>
                  <a:pt x="83" y="98"/>
                </a:cubicBezTo>
                <a:cubicBezTo>
                  <a:pt x="89" y="90"/>
                  <a:pt x="92" y="79"/>
                  <a:pt x="92" y="63"/>
                </a:cubicBezTo>
                <a:cubicBezTo>
                  <a:pt x="92" y="48"/>
                  <a:pt x="89" y="36"/>
                  <a:pt x="83" y="28"/>
                </a:cubicBezTo>
                <a:cubicBezTo>
                  <a:pt x="76" y="20"/>
                  <a:pt x="67" y="16"/>
                  <a:pt x="55" y="16"/>
                </a:cubicBezTo>
                <a:cubicBezTo>
                  <a:pt x="42" y="16"/>
                  <a:pt x="34" y="20"/>
                  <a:pt x="27" y="28"/>
                </a:cubicBezTo>
                <a:cubicBezTo>
                  <a:pt x="21" y="36"/>
                  <a:pt x="18" y="48"/>
                  <a:pt x="18" y="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20" name=""/>
          <p:cNvSpPr/>
          <p:nvPr/>
        </p:nvSpPr>
        <p:spPr>
          <a:xfrm>
            <a:off x="2507400" y="5688360"/>
            <a:ext cx="25200" cy="44280"/>
          </a:xfrm>
          <a:custGeom>
            <a:avLst/>
            <a:gdLst/>
            <a:ahLst/>
            <a:rect l="0" t="0" r="r" b="b"/>
            <a:pathLst>
              <a:path w="70" h="123">
                <a:moveTo>
                  <a:pt x="56" y="0"/>
                </a:moveTo>
                <a:cubicBezTo>
                  <a:pt x="61" y="0"/>
                  <a:pt x="66" y="0"/>
                  <a:pt x="70" y="1"/>
                </a:cubicBezTo>
                <a:lnTo>
                  <a:pt x="68" y="18"/>
                </a:lnTo>
                <a:cubicBezTo>
                  <a:pt x="63" y="17"/>
                  <a:pt x="59" y="17"/>
                  <a:pt x="55" y="17"/>
                </a:cubicBezTo>
                <a:cubicBezTo>
                  <a:pt x="45" y="17"/>
                  <a:pt x="37" y="21"/>
                  <a:pt x="30" y="28"/>
                </a:cubicBezTo>
                <a:cubicBezTo>
                  <a:pt x="23" y="36"/>
                  <a:pt x="20" y="46"/>
                  <a:pt x="20" y="58"/>
                </a:cubicBezTo>
                <a:lnTo>
                  <a:pt x="20" y="123"/>
                </a:lnTo>
                <a:lnTo>
                  <a:pt x="0" y="123"/>
                </a:lnTo>
                <a:lnTo>
                  <a:pt x="0" y="2"/>
                </a:lnTo>
                <a:lnTo>
                  <a:pt x="16" y="2"/>
                </a:lnTo>
                <a:lnTo>
                  <a:pt x="18" y="24"/>
                </a:lnTo>
                <a:lnTo>
                  <a:pt x="19" y="24"/>
                </a:lnTo>
                <a:cubicBezTo>
                  <a:pt x="24" y="17"/>
                  <a:pt x="29" y="11"/>
                  <a:pt x="35" y="6"/>
                </a:cubicBezTo>
                <a:cubicBezTo>
                  <a:pt x="42" y="2"/>
                  <a:pt x="49" y="0"/>
                  <a:pt x="56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21" name=""/>
          <p:cNvSpPr/>
          <p:nvPr/>
        </p:nvSpPr>
        <p:spPr>
          <a:xfrm>
            <a:off x="2534760" y="5679000"/>
            <a:ext cx="25920" cy="54720"/>
          </a:xfrm>
          <a:custGeom>
            <a:avLst/>
            <a:gdLst/>
            <a:ahLst/>
            <a:rect l="0" t="0" r="r" b="b"/>
            <a:pathLst>
              <a:path w="72" h="152">
                <a:moveTo>
                  <a:pt x="55" y="137"/>
                </a:moveTo>
                <a:cubicBezTo>
                  <a:pt x="58" y="137"/>
                  <a:pt x="61" y="136"/>
                  <a:pt x="65" y="136"/>
                </a:cubicBezTo>
                <a:cubicBezTo>
                  <a:pt x="68" y="135"/>
                  <a:pt x="70" y="135"/>
                  <a:pt x="72" y="134"/>
                </a:cubicBezTo>
                <a:lnTo>
                  <a:pt x="72" y="148"/>
                </a:lnTo>
                <a:cubicBezTo>
                  <a:pt x="70" y="149"/>
                  <a:pt x="67" y="150"/>
                  <a:pt x="62" y="151"/>
                </a:cubicBezTo>
                <a:cubicBezTo>
                  <a:pt x="58" y="151"/>
                  <a:pt x="55" y="152"/>
                  <a:pt x="52" y="152"/>
                </a:cubicBezTo>
                <a:cubicBezTo>
                  <a:pt x="29" y="152"/>
                  <a:pt x="17" y="139"/>
                  <a:pt x="17" y="115"/>
                </a:cubicBezTo>
                <a:lnTo>
                  <a:pt x="17" y="42"/>
                </a:lnTo>
                <a:lnTo>
                  <a:pt x="0" y="42"/>
                </a:lnTo>
                <a:lnTo>
                  <a:pt x="0" y="34"/>
                </a:lnTo>
                <a:lnTo>
                  <a:pt x="17" y="26"/>
                </a:lnTo>
                <a:lnTo>
                  <a:pt x="25" y="0"/>
                </a:lnTo>
                <a:lnTo>
                  <a:pt x="35" y="0"/>
                </a:lnTo>
                <a:lnTo>
                  <a:pt x="35" y="28"/>
                </a:lnTo>
                <a:lnTo>
                  <a:pt x="71" y="28"/>
                </a:lnTo>
                <a:lnTo>
                  <a:pt x="71" y="42"/>
                </a:lnTo>
                <a:lnTo>
                  <a:pt x="35" y="42"/>
                </a:lnTo>
                <a:lnTo>
                  <a:pt x="35" y="114"/>
                </a:lnTo>
                <a:cubicBezTo>
                  <a:pt x="35" y="121"/>
                  <a:pt x="37" y="127"/>
                  <a:pt x="40" y="131"/>
                </a:cubicBezTo>
                <a:cubicBezTo>
                  <a:pt x="44" y="135"/>
                  <a:pt x="49" y="137"/>
                  <a:pt x="55" y="13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22" name=""/>
          <p:cNvSpPr/>
          <p:nvPr/>
        </p:nvSpPr>
        <p:spPr>
          <a:xfrm>
            <a:off x="2567880" y="5688000"/>
            <a:ext cx="10080" cy="46080"/>
          </a:xfrm>
          <a:custGeom>
            <a:avLst/>
            <a:gdLst/>
            <a:ahLst/>
            <a:rect l="0" t="0" r="r" b="b"/>
            <a:pathLst>
              <a:path w="28" h="128">
                <a:moveTo>
                  <a:pt x="0" y="113"/>
                </a:moveTo>
                <a:cubicBezTo>
                  <a:pt x="0" y="108"/>
                  <a:pt x="1" y="104"/>
                  <a:pt x="3" y="102"/>
                </a:cubicBezTo>
                <a:cubicBezTo>
                  <a:pt x="7" y="99"/>
                  <a:pt x="10" y="98"/>
                  <a:pt x="14" y="98"/>
                </a:cubicBezTo>
                <a:cubicBezTo>
                  <a:pt x="18" y="98"/>
                  <a:pt x="22" y="99"/>
                  <a:pt x="24" y="102"/>
                </a:cubicBezTo>
                <a:cubicBezTo>
                  <a:pt x="26" y="104"/>
                  <a:pt x="28" y="108"/>
                  <a:pt x="28" y="113"/>
                </a:cubicBezTo>
                <a:cubicBezTo>
                  <a:pt x="28" y="118"/>
                  <a:pt x="26" y="121"/>
                  <a:pt x="24" y="124"/>
                </a:cubicBezTo>
                <a:cubicBezTo>
                  <a:pt x="22" y="126"/>
                  <a:pt x="18" y="128"/>
                  <a:pt x="14" y="128"/>
                </a:cubicBezTo>
                <a:cubicBezTo>
                  <a:pt x="10" y="128"/>
                  <a:pt x="7" y="126"/>
                  <a:pt x="5" y="124"/>
                </a:cubicBezTo>
                <a:cubicBezTo>
                  <a:pt x="1" y="122"/>
                  <a:pt x="0" y="118"/>
                  <a:pt x="0" y="113"/>
                </a:cubicBezTo>
                <a:moveTo>
                  <a:pt x="0" y="16"/>
                </a:moveTo>
                <a:cubicBezTo>
                  <a:pt x="0" y="5"/>
                  <a:pt x="6" y="0"/>
                  <a:pt x="14" y="0"/>
                </a:cubicBezTo>
                <a:cubicBezTo>
                  <a:pt x="23" y="0"/>
                  <a:pt x="28" y="5"/>
                  <a:pt x="28" y="16"/>
                </a:cubicBezTo>
                <a:cubicBezTo>
                  <a:pt x="28" y="21"/>
                  <a:pt x="26" y="24"/>
                  <a:pt x="24" y="27"/>
                </a:cubicBezTo>
                <a:cubicBezTo>
                  <a:pt x="22" y="29"/>
                  <a:pt x="18" y="31"/>
                  <a:pt x="14" y="31"/>
                </a:cubicBezTo>
                <a:cubicBezTo>
                  <a:pt x="10" y="31"/>
                  <a:pt x="7" y="30"/>
                  <a:pt x="5" y="27"/>
                </a:cubicBezTo>
                <a:cubicBezTo>
                  <a:pt x="1" y="25"/>
                  <a:pt x="0" y="21"/>
                  <a:pt x="0" y="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23" name=""/>
          <p:cNvSpPr/>
          <p:nvPr/>
        </p:nvSpPr>
        <p:spPr>
          <a:xfrm>
            <a:off x="2608560" y="5673960"/>
            <a:ext cx="37800" cy="59760"/>
          </a:xfrm>
          <a:custGeom>
            <a:avLst/>
            <a:gdLst/>
            <a:ahLst/>
            <a:rect l="0" t="0" r="r" b="b"/>
            <a:pathLst>
              <a:path w="105" h="166">
                <a:moveTo>
                  <a:pt x="105" y="72"/>
                </a:moveTo>
                <a:cubicBezTo>
                  <a:pt x="105" y="134"/>
                  <a:pt x="80" y="166"/>
                  <a:pt x="32" y="166"/>
                </a:cubicBezTo>
                <a:cubicBezTo>
                  <a:pt x="23" y="166"/>
                  <a:pt x="17" y="165"/>
                  <a:pt x="12" y="163"/>
                </a:cubicBezTo>
                <a:lnTo>
                  <a:pt x="12" y="148"/>
                </a:lnTo>
                <a:cubicBezTo>
                  <a:pt x="17" y="150"/>
                  <a:pt x="24" y="151"/>
                  <a:pt x="31" y="151"/>
                </a:cubicBezTo>
                <a:cubicBezTo>
                  <a:pt x="49" y="151"/>
                  <a:pt x="62" y="145"/>
                  <a:pt x="71" y="134"/>
                </a:cubicBezTo>
                <a:cubicBezTo>
                  <a:pt x="80" y="123"/>
                  <a:pt x="85" y="107"/>
                  <a:pt x="87" y="84"/>
                </a:cubicBezTo>
                <a:lnTo>
                  <a:pt x="84" y="84"/>
                </a:lnTo>
                <a:cubicBezTo>
                  <a:pt x="80" y="90"/>
                  <a:pt x="75" y="95"/>
                  <a:pt x="68" y="98"/>
                </a:cubicBezTo>
                <a:cubicBezTo>
                  <a:pt x="62" y="101"/>
                  <a:pt x="54" y="103"/>
                  <a:pt x="46" y="103"/>
                </a:cubicBezTo>
                <a:cubicBezTo>
                  <a:pt x="32" y="103"/>
                  <a:pt x="21" y="99"/>
                  <a:pt x="12" y="90"/>
                </a:cubicBezTo>
                <a:cubicBezTo>
                  <a:pt x="4" y="82"/>
                  <a:pt x="0" y="70"/>
                  <a:pt x="0" y="54"/>
                </a:cubicBezTo>
                <a:cubicBezTo>
                  <a:pt x="0" y="37"/>
                  <a:pt x="5" y="24"/>
                  <a:pt x="14" y="14"/>
                </a:cubicBezTo>
                <a:cubicBezTo>
                  <a:pt x="23" y="5"/>
                  <a:pt x="35" y="0"/>
                  <a:pt x="50" y="0"/>
                </a:cubicBezTo>
                <a:cubicBezTo>
                  <a:pt x="61" y="0"/>
                  <a:pt x="71" y="3"/>
                  <a:pt x="79" y="8"/>
                </a:cubicBezTo>
                <a:cubicBezTo>
                  <a:pt x="88" y="14"/>
                  <a:pt x="94" y="22"/>
                  <a:pt x="99" y="33"/>
                </a:cubicBezTo>
                <a:cubicBezTo>
                  <a:pt x="103" y="43"/>
                  <a:pt x="105" y="56"/>
                  <a:pt x="105" y="72"/>
                </a:cubicBezTo>
                <a:moveTo>
                  <a:pt x="50" y="15"/>
                </a:moveTo>
                <a:cubicBezTo>
                  <a:pt x="40" y="15"/>
                  <a:pt x="32" y="19"/>
                  <a:pt x="26" y="25"/>
                </a:cubicBezTo>
                <a:cubicBezTo>
                  <a:pt x="21" y="32"/>
                  <a:pt x="18" y="42"/>
                  <a:pt x="18" y="54"/>
                </a:cubicBezTo>
                <a:cubicBezTo>
                  <a:pt x="18" y="64"/>
                  <a:pt x="20" y="73"/>
                  <a:pt x="26" y="79"/>
                </a:cubicBezTo>
                <a:cubicBezTo>
                  <a:pt x="31" y="85"/>
                  <a:pt x="39" y="88"/>
                  <a:pt x="50" y="88"/>
                </a:cubicBezTo>
                <a:cubicBezTo>
                  <a:pt x="56" y="88"/>
                  <a:pt x="62" y="87"/>
                  <a:pt x="68" y="84"/>
                </a:cubicBezTo>
                <a:cubicBezTo>
                  <a:pt x="73" y="82"/>
                  <a:pt x="78" y="78"/>
                  <a:pt x="81" y="73"/>
                </a:cubicBezTo>
                <a:cubicBezTo>
                  <a:pt x="84" y="69"/>
                  <a:pt x="87" y="63"/>
                  <a:pt x="87" y="58"/>
                </a:cubicBezTo>
                <a:cubicBezTo>
                  <a:pt x="87" y="50"/>
                  <a:pt x="84" y="43"/>
                  <a:pt x="81" y="36"/>
                </a:cubicBezTo>
                <a:cubicBezTo>
                  <a:pt x="78" y="30"/>
                  <a:pt x="74" y="25"/>
                  <a:pt x="69" y="21"/>
                </a:cubicBezTo>
                <a:cubicBezTo>
                  <a:pt x="64" y="17"/>
                  <a:pt x="57" y="15"/>
                  <a:pt x="50" y="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24" name=""/>
          <p:cNvSpPr/>
          <p:nvPr/>
        </p:nvSpPr>
        <p:spPr>
          <a:xfrm>
            <a:off x="2654280" y="5673960"/>
            <a:ext cx="37800" cy="59760"/>
          </a:xfrm>
          <a:custGeom>
            <a:avLst/>
            <a:gdLst/>
            <a:ahLst/>
            <a:rect l="0" t="0" r="r" b="b"/>
            <a:pathLst>
              <a:path w="105" h="166">
                <a:moveTo>
                  <a:pt x="100" y="40"/>
                </a:moveTo>
                <a:cubicBezTo>
                  <a:pt x="100" y="50"/>
                  <a:pt x="97" y="58"/>
                  <a:pt x="92" y="66"/>
                </a:cubicBezTo>
                <a:cubicBezTo>
                  <a:pt x="86" y="72"/>
                  <a:pt x="78" y="77"/>
                  <a:pt x="67" y="79"/>
                </a:cubicBezTo>
                <a:lnTo>
                  <a:pt x="67" y="80"/>
                </a:lnTo>
                <a:cubicBezTo>
                  <a:pt x="80" y="81"/>
                  <a:pt x="90" y="86"/>
                  <a:pt x="96" y="92"/>
                </a:cubicBezTo>
                <a:cubicBezTo>
                  <a:pt x="102" y="99"/>
                  <a:pt x="105" y="107"/>
                  <a:pt x="105" y="118"/>
                </a:cubicBezTo>
                <a:cubicBezTo>
                  <a:pt x="105" y="133"/>
                  <a:pt x="100" y="145"/>
                  <a:pt x="89" y="153"/>
                </a:cubicBezTo>
                <a:cubicBezTo>
                  <a:pt x="79" y="162"/>
                  <a:pt x="64" y="166"/>
                  <a:pt x="43" y="166"/>
                </a:cubicBezTo>
                <a:cubicBezTo>
                  <a:pt x="35" y="166"/>
                  <a:pt x="27" y="165"/>
                  <a:pt x="20" y="164"/>
                </a:cubicBezTo>
                <a:cubicBezTo>
                  <a:pt x="13" y="162"/>
                  <a:pt x="6" y="160"/>
                  <a:pt x="0" y="157"/>
                </a:cubicBezTo>
                <a:lnTo>
                  <a:pt x="0" y="140"/>
                </a:lnTo>
                <a:cubicBezTo>
                  <a:pt x="6" y="143"/>
                  <a:pt x="14" y="146"/>
                  <a:pt x="22" y="148"/>
                </a:cubicBezTo>
                <a:cubicBezTo>
                  <a:pt x="29" y="149"/>
                  <a:pt x="37" y="150"/>
                  <a:pt x="44" y="150"/>
                </a:cubicBezTo>
                <a:cubicBezTo>
                  <a:pt x="73" y="150"/>
                  <a:pt x="86" y="139"/>
                  <a:pt x="86" y="118"/>
                </a:cubicBezTo>
                <a:cubicBezTo>
                  <a:pt x="86" y="98"/>
                  <a:pt x="71" y="88"/>
                  <a:pt x="40" y="88"/>
                </a:cubicBezTo>
                <a:lnTo>
                  <a:pt x="24" y="88"/>
                </a:lnTo>
                <a:lnTo>
                  <a:pt x="24" y="73"/>
                </a:lnTo>
                <a:lnTo>
                  <a:pt x="40" y="73"/>
                </a:lnTo>
                <a:cubicBezTo>
                  <a:pt x="52" y="73"/>
                  <a:pt x="62" y="70"/>
                  <a:pt x="70" y="63"/>
                </a:cubicBezTo>
                <a:cubicBezTo>
                  <a:pt x="78" y="58"/>
                  <a:pt x="81" y="50"/>
                  <a:pt x="81" y="40"/>
                </a:cubicBezTo>
                <a:cubicBezTo>
                  <a:pt x="81" y="33"/>
                  <a:pt x="79" y="26"/>
                  <a:pt x="73" y="22"/>
                </a:cubicBezTo>
                <a:cubicBezTo>
                  <a:pt x="68" y="18"/>
                  <a:pt x="60" y="15"/>
                  <a:pt x="51" y="15"/>
                </a:cubicBezTo>
                <a:cubicBezTo>
                  <a:pt x="44" y="15"/>
                  <a:pt x="37" y="16"/>
                  <a:pt x="31" y="18"/>
                </a:cubicBezTo>
                <a:cubicBezTo>
                  <a:pt x="25" y="20"/>
                  <a:pt x="18" y="24"/>
                  <a:pt x="10" y="29"/>
                </a:cubicBezTo>
                <a:lnTo>
                  <a:pt x="0" y="16"/>
                </a:lnTo>
                <a:cubicBezTo>
                  <a:pt x="7" y="11"/>
                  <a:pt x="15" y="7"/>
                  <a:pt x="23" y="4"/>
                </a:cubicBezTo>
                <a:cubicBezTo>
                  <a:pt x="32" y="1"/>
                  <a:pt x="41" y="0"/>
                  <a:pt x="50" y="0"/>
                </a:cubicBezTo>
                <a:cubicBezTo>
                  <a:pt x="67" y="0"/>
                  <a:pt x="79" y="3"/>
                  <a:pt x="87" y="11"/>
                </a:cubicBezTo>
                <a:cubicBezTo>
                  <a:pt x="96" y="18"/>
                  <a:pt x="100" y="27"/>
                  <a:pt x="100" y="4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25" name=""/>
          <p:cNvSpPr/>
          <p:nvPr/>
        </p:nvSpPr>
        <p:spPr>
          <a:xfrm>
            <a:off x="2700360" y="5674680"/>
            <a:ext cx="38520" cy="57960"/>
          </a:xfrm>
          <a:custGeom>
            <a:avLst/>
            <a:gdLst/>
            <a:ahLst/>
            <a:rect l="0" t="0" r="r" b="b"/>
            <a:pathLst>
              <a:path w="107" h="161">
                <a:moveTo>
                  <a:pt x="20" y="161"/>
                </a:moveTo>
                <a:lnTo>
                  <a:pt x="88" y="17"/>
                </a:lnTo>
                <a:lnTo>
                  <a:pt x="0" y="17"/>
                </a:lnTo>
                <a:lnTo>
                  <a:pt x="0" y="0"/>
                </a:lnTo>
                <a:lnTo>
                  <a:pt x="107" y="0"/>
                </a:lnTo>
                <a:lnTo>
                  <a:pt x="107" y="15"/>
                </a:lnTo>
                <a:lnTo>
                  <a:pt x="41" y="161"/>
                </a:lnTo>
                <a:lnTo>
                  <a:pt x="20" y="16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26" name=""/>
          <p:cNvSpPr/>
          <p:nvPr/>
        </p:nvSpPr>
        <p:spPr>
          <a:xfrm>
            <a:off x="2747160" y="5673960"/>
            <a:ext cx="37800" cy="59760"/>
          </a:xfrm>
          <a:custGeom>
            <a:avLst/>
            <a:gdLst/>
            <a:ahLst/>
            <a:rect l="0" t="0" r="r" b="b"/>
            <a:pathLst>
              <a:path w="105" h="166">
                <a:moveTo>
                  <a:pt x="0" y="95"/>
                </a:moveTo>
                <a:cubicBezTo>
                  <a:pt x="0" y="62"/>
                  <a:pt x="6" y="39"/>
                  <a:pt x="19" y="23"/>
                </a:cubicBezTo>
                <a:cubicBezTo>
                  <a:pt x="32" y="8"/>
                  <a:pt x="50" y="0"/>
                  <a:pt x="73" y="0"/>
                </a:cubicBezTo>
                <a:cubicBezTo>
                  <a:pt x="82" y="0"/>
                  <a:pt x="88" y="0"/>
                  <a:pt x="93" y="2"/>
                </a:cubicBezTo>
                <a:lnTo>
                  <a:pt x="93" y="18"/>
                </a:lnTo>
                <a:cubicBezTo>
                  <a:pt x="87" y="16"/>
                  <a:pt x="81" y="15"/>
                  <a:pt x="74" y="15"/>
                </a:cubicBezTo>
                <a:cubicBezTo>
                  <a:pt x="57" y="15"/>
                  <a:pt x="44" y="20"/>
                  <a:pt x="34" y="31"/>
                </a:cubicBezTo>
                <a:cubicBezTo>
                  <a:pt x="25" y="42"/>
                  <a:pt x="20" y="58"/>
                  <a:pt x="20" y="82"/>
                </a:cubicBezTo>
                <a:lnTo>
                  <a:pt x="21" y="82"/>
                </a:lnTo>
                <a:cubicBezTo>
                  <a:pt x="29" y="70"/>
                  <a:pt x="42" y="63"/>
                  <a:pt x="59" y="63"/>
                </a:cubicBezTo>
                <a:cubicBezTo>
                  <a:pt x="73" y="63"/>
                  <a:pt x="85" y="68"/>
                  <a:pt x="93" y="77"/>
                </a:cubicBezTo>
                <a:cubicBezTo>
                  <a:pt x="101" y="85"/>
                  <a:pt x="105" y="97"/>
                  <a:pt x="105" y="112"/>
                </a:cubicBezTo>
                <a:cubicBezTo>
                  <a:pt x="105" y="129"/>
                  <a:pt x="101" y="142"/>
                  <a:pt x="92" y="151"/>
                </a:cubicBezTo>
                <a:cubicBezTo>
                  <a:pt x="83" y="161"/>
                  <a:pt x="70" y="166"/>
                  <a:pt x="55" y="166"/>
                </a:cubicBezTo>
                <a:cubicBezTo>
                  <a:pt x="38" y="166"/>
                  <a:pt x="25" y="159"/>
                  <a:pt x="16" y="147"/>
                </a:cubicBezTo>
                <a:cubicBezTo>
                  <a:pt x="5" y="134"/>
                  <a:pt x="0" y="117"/>
                  <a:pt x="0" y="95"/>
                </a:cubicBezTo>
                <a:moveTo>
                  <a:pt x="55" y="150"/>
                </a:moveTo>
                <a:cubicBezTo>
                  <a:pt x="65" y="150"/>
                  <a:pt x="73" y="147"/>
                  <a:pt x="79" y="140"/>
                </a:cubicBezTo>
                <a:cubicBezTo>
                  <a:pt x="84" y="134"/>
                  <a:pt x="87" y="124"/>
                  <a:pt x="87" y="112"/>
                </a:cubicBezTo>
                <a:cubicBezTo>
                  <a:pt x="87" y="101"/>
                  <a:pt x="85" y="93"/>
                  <a:pt x="79" y="87"/>
                </a:cubicBezTo>
                <a:cubicBezTo>
                  <a:pt x="74" y="81"/>
                  <a:pt x="66" y="78"/>
                  <a:pt x="56" y="78"/>
                </a:cubicBezTo>
                <a:cubicBezTo>
                  <a:pt x="49" y="78"/>
                  <a:pt x="43" y="79"/>
                  <a:pt x="38" y="82"/>
                </a:cubicBezTo>
                <a:cubicBezTo>
                  <a:pt x="32" y="85"/>
                  <a:pt x="28" y="88"/>
                  <a:pt x="24" y="93"/>
                </a:cubicBezTo>
                <a:cubicBezTo>
                  <a:pt x="21" y="98"/>
                  <a:pt x="20" y="103"/>
                  <a:pt x="20" y="108"/>
                </a:cubicBezTo>
                <a:cubicBezTo>
                  <a:pt x="20" y="115"/>
                  <a:pt x="21" y="122"/>
                  <a:pt x="24" y="129"/>
                </a:cubicBezTo>
                <a:cubicBezTo>
                  <a:pt x="27" y="135"/>
                  <a:pt x="31" y="141"/>
                  <a:pt x="36" y="144"/>
                </a:cubicBezTo>
                <a:cubicBezTo>
                  <a:pt x="42" y="148"/>
                  <a:pt x="48" y="150"/>
                  <a:pt x="55" y="15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27" name=""/>
          <p:cNvSpPr/>
          <p:nvPr/>
        </p:nvSpPr>
        <p:spPr>
          <a:xfrm>
            <a:off x="2382480" y="5403600"/>
            <a:ext cx="55440" cy="80280"/>
          </a:xfrm>
          <a:custGeom>
            <a:avLst/>
            <a:gdLst/>
            <a:ahLst/>
            <a:rect l="0" t="0" r="r" b="b"/>
            <a:pathLst>
              <a:path w="154" h="223">
                <a:moveTo>
                  <a:pt x="0" y="0"/>
                </a:moveTo>
                <a:lnTo>
                  <a:pt x="63" y="0"/>
                </a:lnTo>
                <a:cubicBezTo>
                  <a:pt x="93" y="0"/>
                  <a:pt x="114" y="5"/>
                  <a:pt x="127" y="13"/>
                </a:cubicBezTo>
                <a:cubicBezTo>
                  <a:pt x="140" y="22"/>
                  <a:pt x="147" y="36"/>
                  <a:pt x="147" y="55"/>
                </a:cubicBezTo>
                <a:cubicBezTo>
                  <a:pt x="147" y="68"/>
                  <a:pt x="143" y="79"/>
                  <a:pt x="136" y="88"/>
                </a:cubicBezTo>
                <a:cubicBezTo>
                  <a:pt x="128" y="96"/>
                  <a:pt x="118" y="102"/>
                  <a:pt x="104" y="104"/>
                </a:cubicBezTo>
                <a:lnTo>
                  <a:pt x="104" y="106"/>
                </a:lnTo>
                <a:cubicBezTo>
                  <a:pt x="137" y="112"/>
                  <a:pt x="154" y="129"/>
                  <a:pt x="154" y="159"/>
                </a:cubicBezTo>
                <a:cubicBezTo>
                  <a:pt x="154" y="179"/>
                  <a:pt x="147" y="194"/>
                  <a:pt x="134" y="207"/>
                </a:cubicBezTo>
                <a:cubicBezTo>
                  <a:pt x="121" y="218"/>
                  <a:pt x="102" y="223"/>
                  <a:pt x="78" y="223"/>
                </a:cubicBezTo>
                <a:lnTo>
                  <a:pt x="0" y="223"/>
                </a:lnTo>
                <a:lnTo>
                  <a:pt x="0" y="0"/>
                </a:lnTo>
                <a:moveTo>
                  <a:pt x="25" y="95"/>
                </a:moveTo>
                <a:lnTo>
                  <a:pt x="69" y="95"/>
                </a:lnTo>
                <a:cubicBezTo>
                  <a:pt x="87" y="95"/>
                  <a:pt x="100" y="92"/>
                  <a:pt x="108" y="87"/>
                </a:cubicBezTo>
                <a:cubicBezTo>
                  <a:pt x="116" y="81"/>
                  <a:pt x="120" y="71"/>
                  <a:pt x="120" y="58"/>
                </a:cubicBezTo>
                <a:cubicBezTo>
                  <a:pt x="120" y="45"/>
                  <a:pt x="116" y="36"/>
                  <a:pt x="107" y="31"/>
                </a:cubicBezTo>
                <a:cubicBezTo>
                  <a:pt x="98" y="25"/>
                  <a:pt x="84" y="23"/>
                  <a:pt x="64" y="23"/>
                </a:cubicBezTo>
                <a:lnTo>
                  <a:pt x="25" y="23"/>
                </a:lnTo>
                <a:lnTo>
                  <a:pt x="25" y="95"/>
                </a:lnTo>
                <a:moveTo>
                  <a:pt x="25" y="117"/>
                </a:moveTo>
                <a:lnTo>
                  <a:pt x="25" y="201"/>
                </a:lnTo>
                <a:lnTo>
                  <a:pt x="73" y="201"/>
                </a:lnTo>
                <a:cubicBezTo>
                  <a:pt x="90" y="201"/>
                  <a:pt x="104" y="197"/>
                  <a:pt x="113" y="190"/>
                </a:cubicBezTo>
                <a:cubicBezTo>
                  <a:pt x="122" y="183"/>
                  <a:pt x="126" y="172"/>
                  <a:pt x="126" y="157"/>
                </a:cubicBezTo>
                <a:cubicBezTo>
                  <a:pt x="126" y="144"/>
                  <a:pt x="122" y="133"/>
                  <a:pt x="113" y="127"/>
                </a:cubicBezTo>
                <a:cubicBezTo>
                  <a:pt x="103" y="120"/>
                  <a:pt x="89" y="117"/>
                  <a:pt x="70" y="117"/>
                </a:cubicBezTo>
                <a:lnTo>
                  <a:pt x="25" y="117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28" name=""/>
          <p:cNvSpPr/>
          <p:nvPr/>
        </p:nvSpPr>
        <p:spPr>
          <a:xfrm>
            <a:off x="2448720" y="5422680"/>
            <a:ext cx="48240" cy="62280"/>
          </a:xfrm>
          <a:custGeom>
            <a:avLst/>
            <a:gdLst/>
            <a:ahLst/>
            <a:rect l="0" t="0" r="r" b="b"/>
            <a:pathLst>
              <a:path w="134" h="173">
                <a:moveTo>
                  <a:pt x="116" y="170"/>
                </a:moveTo>
                <a:lnTo>
                  <a:pt x="111" y="146"/>
                </a:lnTo>
                <a:lnTo>
                  <a:pt x="110" y="146"/>
                </a:lnTo>
                <a:cubicBezTo>
                  <a:pt x="101" y="156"/>
                  <a:pt x="93" y="164"/>
                  <a:pt x="85" y="168"/>
                </a:cubicBezTo>
                <a:cubicBezTo>
                  <a:pt x="77" y="171"/>
                  <a:pt x="66" y="173"/>
                  <a:pt x="54" y="173"/>
                </a:cubicBezTo>
                <a:cubicBezTo>
                  <a:pt x="37" y="173"/>
                  <a:pt x="24" y="169"/>
                  <a:pt x="14" y="161"/>
                </a:cubicBezTo>
                <a:cubicBezTo>
                  <a:pt x="5" y="151"/>
                  <a:pt x="0" y="139"/>
                  <a:pt x="0" y="123"/>
                </a:cubicBezTo>
                <a:cubicBezTo>
                  <a:pt x="0" y="90"/>
                  <a:pt x="27" y="72"/>
                  <a:pt x="82" y="70"/>
                </a:cubicBezTo>
                <a:lnTo>
                  <a:pt x="110" y="69"/>
                </a:lnTo>
                <a:lnTo>
                  <a:pt x="110" y="59"/>
                </a:lnTo>
                <a:cubicBezTo>
                  <a:pt x="110" y="46"/>
                  <a:pt x="107" y="36"/>
                  <a:pt x="101" y="30"/>
                </a:cubicBezTo>
                <a:cubicBezTo>
                  <a:pt x="96" y="24"/>
                  <a:pt x="87" y="21"/>
                  <a:pt x="75" y="21"/>
                </a:cubicBezTo>
                <a:cubicBezTo>
                  <a:pt x="61" y="21"/>
                  <a:pt x="44" y="25"/>
                  <a:pt x="27" y="34"/>
                </a:cubicBezTo>
                <a:lnTo>
                  <a:pt x="19" y="14"/>
                </a:lnTo>
                <a:cubicBezTo>
                  <a:pt x="27" y="10"/>
                  <a:pt x="36" y="6"/>
                  <a:pt x="46" y="4"/>
                </a:cubicBezTo>
                <a:cubicBezTo>
                  <a:pt x="57" y="1"/>
                  <a:pt x="66" y="0"/>
                  <a:pt x="76" y="0"/>
                </a:cubicBezTo>
                <a:cubicBezTo>
                  <a:pt x="96" y="0"/>
                  <a:pt x="111" y="4"/>
                  <a:pt x="120" y="13"/>
                </a:cubicBezTo>
                <a:cubicBezTo>
                  <a:pt x="130" y="22"/>
                  <a:pt x="134" y="36"/>
                  <a:pt x="134" y="56"/>
                </a:cubicBezTo>
                <a:lnTo>
                  <a:pt x="134" y="170"/>
                </a:lnTo>
                <a:lnTo>
                  <a:pt x="116" y="170"/>
                </a:lnTo>
                <a:moveTo>
                  <a:pt x="59" y="151"/>
                </a:moveTo>
                <a:cubicBezTo>
                  <a:pt x="75" y="151"/>
                  <a:pt x="87" y="147"/>
                  <a:pt x="96" y="139"/>
                </a:cubicBezTo>
                <a:cubicBezTo>
                  <a:pt x="105" y="130"/>
                  <a:pt x="109" y="118"/>
                  <a:pt x="109" y="102"/>
                </a:cubicBezTo>
                <a:lnTo>
                  <a:pt x="109" y="87"/>
                </a:lnTo>
                <a:lnTo>
                  <a:pt x="84" y="88"/>
                </a:lnTo>
                <a:cubicBezTo>
                  <a:pt x="64" y="89"/>
                  <a:pt x="50" y="92"/>
                  <a:pt x="40" y="98"/>
                </a:cubicBezTo>
                <a:cubicBezTo>
                  <a:pt x="31" y="103"/>
                  <a:pt x="27" y="112"/>
                  <a:pt x="27" y="124"/>
                </a:cubicBezTo>
                <a:cubicBezTo>
                  <a:pt x="27" y="133"/>
                  <a:pt x="29" y="140"/>
                  <a:pt x="35" y="144"/>
                </a:cubicBezTo>
                <a:cubicBezTo>
                  <a:pt x="40" y="149"/>
                  <a:pt x="49" y="151"/>
                  <a:pt x="59" y="15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29" name=""/>
          <p:cNvSpPr/>
          <p:nvPr/>
        </p:nvSpPr>
        <p:spPr>
          <a:xfrm>
            <a:off x="2512080" y="5422680"/>
            <a:ext cx="43560" cy="62280"/>
          </a:xfrm>
          <a:custGeom>
            <a:avLst/>
            <a:gdLst/>
            <a:ahLst/>
            <a:rect l="0" t="0" r="r" b="b"/>
            <a:pathLst>
              <a:path w="121" h="173">
                <a:moveTo>
                  <a:pt x="75" y="173"/>
                </a:moveTo>
                <a:cubicBezTo>
                  <a:pt x="51" y="173"/>
                  <a:pt x="33" y="166"/>
                  <a:pt x="20" y="150"/>
                </a:cubicBezTo>
                <a:cubicBezTo>
                  <a:pt x="6" y="135"/>
                  <a:pt x="0" y="114"/>
                  <a:pt x="0" y="87"/>
                </a:cubicBezTo>
                <a:cubicBezTo>
                  <a:pt x="0" y="59"/>
                  <a:pt x="7" y="38"/>
                  <a:pt x="20" y="23"/>
                </a:cubicBezTo>
                <a:cubicBezTo>
                  <a:pt x="33" y="7"/>
                  <a:pt x="52" y="0"/>
                  <a:pt x="77" y="0"/>
                </a:cubicBezTo>
                <a:cubicBezTo>
                  <a:pt x="85" y="0"/>
                  <a:pt x="93" y="1"/>
                  <a:pt x="101" y="2"/>
                </a:cubicBezTo>
                <a:cubicBezTo>
                  <a:pt x="110" y="4"/>
                  <a:pt x="116" y="6"/>
                  <a:pt x="121" y="8"/>
                </a:cubicBezTo>
                <a:lnTo>
                  <a:pt x="113" y="30"/>
                </a:lnTo>
                <a:cubicBezTo>
                  <a:pt x="107" y="28"/>
                  <a:pt x="100" y="26"/>
                  <a:pt x="94" y="24"/>
                </a:cubicBezTo>
                <a:cubicBezTo>
                  <a:pt x="87" y="23"/>
                  <a:pt x="81" y="22"/>
                  <a:pt x="76" y="22"/>
                </a:cubicBezTo>
                <a:cubicBezTo>
                  <a:pt x="43" y="22"/>
                  <a:pt x="26" y="44"/>
                  <a:pt x="26" y="87"/>
                </a:cubicBezTo>
                <a:cubicBezTo>
                  <a:pt x="26" y="107"/>
                  <a:pt x="30" y="123"/>
                  <a:pt x="38" y="134"/>
                </a:cubicBezTo>
                <a:cubicBezTo>
                  <a:pt x="46" y="145"/>
                  <a:pt x="59" y="150"/>
                  <a:pt x="75" y="150"/>
                </a:cubicBezTo>
                <a:cubicBezTo>
                  <a:pt x="89" y="150"/>
                  <a:pt x="104" y="147"/>
                  <a:pt x="118" y="141"/>
                </a:cubicBezTo>
                <a:lnTo>
                  <a:pt x="118" y="165"/>
                </a:lnTo>
                <a:cubicBezTo>
                  <a:pt x="107" y="170"/>
                  <a:pt x="92" y="173"/>
                  <a:pt x="75" y="17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30" name=""/>
          <p:cNvSpPr/>
          <p:nvPr/>
        </p:nvSpPr>
        <p:spPr>
          <a:xfrm>
            <a:off x="2568600" y="5398560"/>
            <a:ext cx="47880" cy="85320"/>
          </a:xfrm>
          <a:custGeom>
            <a:avLst/>
            <a:gdLst/>
            <a:ahLst/>
            <a:rect l="0" t="0" r="r" b="b"/>
            <a:pathLst>
              <a:path w="133" h="237">
                <a:moveTo>
                  <a:pt x="24" y="151"/>
                </a:moveTo>
                <a:cubicBezTo>
                  <a:pt x="29" y="145"/>
                  <a:pt x="35" y="137"/>
                  <a:pt x="44" y="127"/>
                </a:cubicBezTo>
                <a:lnTo>
                  <a:pt x="99" y="70"/>
                </a:lnTo>
                <a:lnTo>
                  <a:pt x="129" y="70"/>
                </a:lnTo>
                <a:lnTo>
                  <a:pt x="61" y="141"/>
                </a:lnTo>
                <a:lnTo>
                  <a:pt x="133" y="237"/>
                </a:lnTo>
                <a:lnTo>
                  <a:pt x="103" y="237"/>
                </a:lnTo>
                <a:lnTo>
                  <a:pt x="43" y="158"/>
                </a:lnTo>
                <a:lnTo>
                  <a:pt x="24" y="174"/>
                </a:lnTo>
                <a:lnTo>
                  <a:pt x="24" y="237"/>
                </a:lnTo>
                <a:lnTo>
                  <a:pt x="0" y="237"/>
                </a:lnTo>
                <a:lnTo>
                  <a:pt x="0" y="0"/>
                </a:lnTo>
                <a:lnTo>
                  <a:pt x="24" y="0"/>
                </a:lnTo>
                <a:lnTo>
                  <a:pt x="24" y="125"/>
                </a:lnTo>
                <a:cubicBezTo>
                  <a:pt x="24" y="131"/>
                  <a:pt x="24" y="139"/>
                  <a:pt x="23" y="151"/>
                </a:cubicBezTo>
                <a:lnTo>
                  <a:pt x="24" y="15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31" name=""/>
          <p:cNvSpPr/>
          <p:nvPr/>
        </p:nvSpPr>
        <p:spPr>
          <a:xfrm>
            <a:off x="2623680" y="5422680"/>
            <a:ext cx="50760" cy="62280"/>
          </a:xfrm>
          <a:custGeom>
            <a:avLst/>
            <a:gdLst/>
            <a:ahLst/>
            <a:rect l="0" t="0" r="r" b="b"/>
            <a:pathLst>
              <a:path w="141" h="173">
                <a:moveTo>
                  <a:pt x="80" y="173"/>
                </a:moveTo>
                <a:cubicBezTo>
                  <a:pt x="55" y="173"/>
                  <a:pt x="36" y="166"/>
                  <a:pt x="21" y="150"/>
                </a:cubicBezTo>
                <a:cubicBezTo>
                  <a:pt x="7" y="135"/>
                  <a:pt x="0" y="114"/>
                  <a:pt x="0" y="87"/>
                </a:cubicBezTo>
                <a:cubicBezTo>
                  <a:pt x="0" y="61"/>
                  <a:pt x="7" y="39"/>
                  <a:pt x="20" y="23"/>
                </a:cubicBezTo>
                <a:cubicBezTo>
                  <a:pt x="33" y="8"/>
                  <a:pt x="51" y="0"/>
                  <a:pt x="74" y="0"/>
                </a:cubicBezTo>
                <a:cubicBezTo>
                  <a:pt x="95" y="0"/>
                  <a:pt x="111" y="7"/>
                  <a:pt x="123" y="20"/>
                </a:cubicBezTo>
                <a:cubicBezTo>
                  <a:pt x="135" y="34"/>
                  <a:pt x="141" y="52"/>
                  <a:pt x="141" y="75"/>
                </a:cubicBezTo>
                <a:lnTo>
                  <a:pt x="141" y="91"/>
                </a:lnTo>
                <a:lnTo>
                  <a:pt x="26" y="91"/>
                </a:lnTo>
                <a:cubicBezTo>
                  <a:pt x="27" y="110"/>
                  <a:pt x="32" y="125"/>
                  <a:pt x="41" y="135"/>
                </a:cubicBezTo>
                <a:cubicBezTo>
                  <a:pt x="50" y="145"/>
                  <a:pt x="64" y="150"/>
                  <a:pt x="81" y="150"/>
                </a:cubicBezTo>
                <a:cubicBezTo>
                  <a:pt x="99" y="150"/>
                  <a:pt x="117" y="147"/>
                  <a:pt x="134" y="139"/>
                </a:cubicBezTo>
                <a:lnTo>
                  <a:pt x="134" y="163"/>
                </a:lnTo>
                <a:cubicBezTo>
                  <a:pt x="125" y="166"/>
                  <a:pt x="117" y="169"/>
                  <a:pt x="109" y="171"/>
                </a:cubicBezTo>
                <a:cubicBezTo>
                  <a:pt x="101" y="172"/>
                  <a:pt x="92" y="173"/>
                  <a:pt x="80" y="173"/>
                </a:cubicBezTo>
                <a:moveTo>
                  <a:pt x="74" y="21"/>
                </a:moveTo>
                <a:cubicBezTo>
                  <a:pt x="59" y="21"/>
                  <a:pt x="49" y="25"/>
                  <a:pt x="41" y="34"/>
                </a:cubicBezTo>
                <a:cubicBezTo>
                  <a:pt x="33" y="43"/>
                  <a:pt x="28" y="55"/>
                  <a:pt x="27" y="70"/>
                </a:cubicBezTo>
                <a:lnTo>
                  <a:pt x="114" y="70"/>
                </a:lnTo>
                <a:cubicBezTo>
                  <a:pt x="114" y="54"/>
                  <a:pt x="111" y="42"/>
                  <a:pt x="104" y="34"/>
                </a:cubicBezTo>
                <a:cubicBezTo>
                  <a:pt x="97" y="25"/>
                  <a:pt x="87" y="21"/>
                  <a:pt x="74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32" name=""/>
          <p:cNvSpPr/>
          <p:nvPr/>
        </p:nvSpPr>
        <p:spPr>
          <a:xfrm>
            <a:off x="2689560" y="5422680"/>
            <a:ext cx="50400" cy="61200"/>
          </a:xfrm>
          <a:custGeom>
            <a:avLst/>
            <a:gdLst/>
            <a:ahLst/>
            <a:rect l="0" t="0" r="r" b="b"/>
            <a:pathLst>
              <a:path w="140" h="170">
                <a:moveTo>
                  <a:pt x="115" y="170"/>
                </a:moveTo>
                <a:lnTo>
                  <a:pt x="115" y="62"/>
                </a:lnTo>
                <a:cubicBezTo>
                  <a:pt x="115" y="48"/>
                  <a:pt x="112" y="38"/>
                  <a:pt x="105" y="31"/>
                </a:cubicBezTo>
                <a:cubicBezTo>
                  <a:pt x="99" y="25"/>
                  <a:pt x="90" y="21"/>
                  <a:pt x="77" y="21"/>
                </a:cubicBezTo>
                <a:cubicBezTo>
                  <a:pt x="59" y="21"/>
                  <a:pt x="45" y="26"/>
                  <a:pt x="37" y="35"/>
                </a:cubicBezTo>
                <a:cubicBezTo>
                  <a:pt x="29" y="45"/>
                  <a:pt x="25" y="60"/>
                  <a:pt x="25" y="83"/>
                </a:cubicBezTo>
                <a:lnTo>
                  <a:pt x="25" y="170"/>
                </a:lnTo>
                <a:lnTo>
                  <a:pt x="0" y="170"/>
                </a:lnTo>
                <a:lnTo>
                  <a:pt x="0" y="3"/>
                </a:lnTo>
                <a:lnTo>
                  <a:pt x="21" y="3"/>
                </a:lnTo>
                <a:lnTo>
                  <a:pt x="25" y="26"/>
                </a:lnTo>
                <a:lnTo>
                  <a:pt x="26" y="26"/>
                </a:lnTo>
                <a:cubicBezTo>
                  <a:pt x="31" y="17"/>
                  <a:pt x="38" y="11"/>
                  <a:pt x="48" y="7"/>
                </a:cubicBezTo>
                <a:cubicBezTo>
                  <a:pt x="58" y="2"/>
                  <a:pt x="68" y="0"/>
                  <a:pt x="80" y="0"/>
                </a:cubicBezTo>
                <a:cubicBezTo>
                  <a:pt x="100" y="0"/>
                  <a:pt x="115" y="5"/>
                  <a:pt x="125" y="14"/>
                </a:cubicBezTo>
                <a:cubicBezTo>
                  <a:pt x="135" y="24"/>
                  <a:pt x="140" y="39"/>
                  <a:pt x="140" y="61"/>
                </a:cubicBezTo>
                <a:lnTo>
                  <a:pt x="140" y="170"/>
                </a:lnTo>
                <a:lnTo>
                  <a:pt x="115" y="17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33" name=""/>
          <p:cNvSpPr/>
          <p:nvPr/>
        </p:nvSpPr>
        <p:spPr>
          <a:xfrm>
            <a:off x="2754720" y="5398560"/>
            <a:ext cx="52920" cy="86400"/>
          </a:xfrm>
          <a:custGeom>
            <a:avLst/>
            <a:gdLst/>
            <a:ahLst/>
            <a:rect l="0" t="0" r="r" b="b"/>
            <a:pathLst>
              <a:path w="147" h="240">
                <a:moveTo>
                  <a:pt x="123" y="215"/>
                </a:moveTo>
                <a:lnTo>
                  <a:pt x="122" y="215"/>
                </a:lnTo>
                <a:cubicBezTo>
                  <a:pt x="110" y="232"/>
                  <a:pt x="92" y="240"/>
                  <a:pt x="69" y="240"/>
                </a:cubicBezTo>
                <a:cubicBezTo>
                  <a:pt x="47" y="240"/>
                  <a:pt x="30" y="233"/>
                  <a:pt x="18" y="218"/>
                </a:cubicBezTo>
                <a:cubicBezTo>
                  <a:pt x="6" y="203"/>
                  <a:pt x="0" y="182"/>
                  <a:pt x="0" y="154"/>
                </a:cubicBezTo>
                <a:cubicBezTo>
                  <a:pt x="0" y="126"/>
                  <a:pt x="6" y="105"/>
                  <a:pt x="18" y="90"/>
                </a:cubicBezTo>
                <a:cubicBezTo>
                  <a:pt x="30" y="74"/>
                  <a:pt x="47" y="67"/>
                  <a:pt x="69" y="67"/>
                </a:cubicBezTo>
                <a:cubicBezTo>
                  <a:pt x="91" y="67"/>
                  <a:pt x="110" y="75"/>
                  <a:pt x="122" y="91"/>
                </a:cubicBezTo>
                <a:lnTo>
                  <a:pt x="124" y="91"/>
                </a:lnTo>
                <a:lnTo>
                  <a:pt x="123" y="79"/>
                </a:lnTo>
                <a:lnTo>
                  <a:pt x="122" y="68"/>
                </a:lnTo>
                <a:lnTo>
                  <a:pt x="122" y="0"/>
                </a:lnTo>
                <a:lnTo>
                  <a:pt x="147" y="0"/>
                </a:lnTo>
                <a:lnTo>
                  <a:pt x="147" y="237"/>
                </a:lnTo>
                <a:lnTo>
                  <a:pt x="127" y="237"/>
                </a:lnTo>
                <a:lnTo>
                  <a:pt x="123" y="215"/>
                </a:lnTo>
                <a:moveTo>
                  <a:pt x="72" y="219"/>
                </a:moveTo>
                <a:cubicBezTo>
                  <a:pt x="89" y="219"/>
                  <a:pt x="102" y="215"/>
                  <a:pt x="110" y="205"/>
                </a:cubicBezTo>
                <a:cubicBezTo>
                  <a:pt x="118" y="196"/>
                  <a:pt x="122" y="180"/>
                  <a:pt x="122" y="159"/>
                </a:cubicBezTo>
                <a:lnTo>
                  <a:pt x="122" y="154"/>
                </a:lnTo>
                <a:cubicBezTo>
                  <a:pt x="122" y="130"/>
                  <a:pt x="118" y="113"/>
                  <a:pt x="110" y="103"/>
                </a:cubicBezTo>
                <a:cubicBezTo>
                  <a:pt x="101" y="93"/>
                  <a:pt x="89" y="88"/>
                  <a:pt x="72" y="88"/>
                </a:cubicBezTo>
                <a:cubicBezTo>
                  <a:pt x="57" y="88"/>
                  <a:pt x="46" y="94"/>
                  <a:pt x="38" y="105"/>
                </a:cubicBezTo>
                <a:cubicBezTo>
                  <a:pt x="30" y="117"/>
                  <a:pt x="26" y="133"/>
                  <a:pt x="26" y="154"/>
                </a:cubicBezTo>
                <a:cubicBezTo>
                  <a:pt x="26" y="175"/>
                  <a:pt x="30" y="192"/>
                  <a:pt x="38" y="203"/>
                </a:cubicBezTo>
                <a:cubicBezTo>
                  <a:pt x="46" y="214"/>
                  <a:pt x="57" y="219"/>
                  <a:pt x="72" y="2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34" name=""/>
          <p:cNvSpPr/>
          <p:nvPr/>
        </p:nvSpPr>
        <p:spPr>
          <a:xfrm>
            <a:off x="2856960" y="5403600"/>
            <a:ext cx="50760" cy="80280"/>
          </a:xfrm>
          <a:custGeom>
            <a:avLst/>
            <a:gdLst/>
            <a:ahLst/>
            <a:rect l="0" t="0" r="r" b="b"/>
            <a:pathLst>
              <a:path w="141" h="223">
                <a:moveTo>
                  <a:pt x="141" y="65"/>
                </a:moveTo>
                <a:cubicBezTo>
                  <a:pt x="141" y="87"/>
                  <a:pt x="133" y="105"/>
                  <a:pt x="118" y="117"/>
                </a:cubicBezTo>
                <a:cubicBezTo>
                  <a:pt x="102" y="129"/>
                  <a:pt x="80" y="135"/>
                  <a:pt x="51" y="135"/>
                </a:cubicBezTo>
                <a:lnTo>
                  <a:pt x="25" y="135"/>
                </a:lnTo>
                <a:lnTo>
                  <a:pt x="25" y="223"/>
                </a:lnTo>
                <a:lnTo>
                  <a:pt x="0" y="223"/>
                </a:lnTo>
                <a:lnTo>
                  <a:pt x="0" y="0"/>
                </a:lnTo>
                <a:lnTo>
                  <a:pt x="57" y="0"/>
                </a:lnTo>
                <a:cubicBezTo>
                  <a:pt x="112" y="0"/>
                  <a:pt x="141" y="22"/>
                  <a:pt x="141" y="65"/>
                </a:cubicBezTo>
                <a:moveTo>
                  <a:pt x="25" y="113"/>
                </a:moveTo>
                <a:lnTo>
                  <a:pt x="48" y="113"/>
                </a:lnTo>
                <a:cubicBezTo>
                  <a:pt x="71" y="113"/>
                  <a:pt x="88" y="109"/>
                  <a:pt x="98" y="102"/>
                </a:cubicBezTo>
                <a:cubicBezTo>
                  <a:pt x="108" y="94"/>
                  <a:pt x="113" y="82"/>
                  <a:pt x="113" y="66"/>
                </a:cubicBezTo>
                <a:cubicBezTo>
                  <a:pt x="113" y="51"/>
                  <a:pt x="108" y="41"/>
                  <a:pt x="99" y="33"/>
                </a:cubicBezTo>
                <a:cubicBezTo>
                  <a:pt x="89" y="26"/>
                  <a:pt x="74" y="23"/>
                  <a:pt x="54" y="23"/>
                </a:cubicBezTo>
                <a:lnTo>
                  <a:pt x="25" y="23"/>
                </a:lnTo>
                <a:lnTo>
                  <a:pt x="25" y="11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35" name=""/>
          <p:cNvSpPr/>
          <p:nvPr/>
        </p:nvSpPr>
        <p:spPr>
          <a:xfrm>
            <a:off x="2919240" y="5422680"/>
            <a:ext cx="55440" cy="62280"/>
          </a:xfrm>
          <a:custGeom>
            <a:avLst/>
            <a:gdLst/>
            <a:ahLst/>
            <a:rect l="0" t="0" r="r" b="b"/>
            <a:pathLst>
              <a:path w="154" h="173">
                <a:moveTo>
                  <a:pt x="154" y="86"/>
                </a:moveTo>
                <a:cubicBezTo>
                  <a:pt x="154" y="113"/>
                  <a:pt x="147" y="134"/>
                  <a:pt x="133" y="150"/>
                </a:cubicBezTo>
                <a:cubicBezTo>
                  <a:pt x="120" y="166"/>
                  <a:pt x="101" y="173"/>
                  <a:pt x="77" y="173"/>
                </a:cubicBezTo>
                <a:cubicBezTo>
                  <a:pt x="62" y="173"/>
                  <a:pt x="49" y="170"/>
                  <a:pt x="37" y="163"/>
                </a:cubicBezTo>
                <a:cubicBezTo>
                  <a:pt x="26" y="155"/>
                  <a:pt x="16" y="145"/>
                  <a:pt x="10" y="132"/>
                </a:cubicBezTo>
                <a:cubicBezTo>
                  <a:pt x="3" y="119"/>
                  <a:pt x="0" y="103"/>
                  <a:pt x="0" y="86"/>
                </a:cubicBezTo>
                <a:cubicBezTo>
                  <a:pt x="0" y="59"/>
                  <a:pt x="7" y="38"/>
                  <a:pt x="20" y="23"/>
                </a:cubicBezTo>
                <a:cubicBezTo>
                  <a:pt x="35" y="7"/>
                  <a:pt x="54" y="0"/>
                  <a:pt x="78" y="0"/>
                </a:cubicBezTo>
                <a:cubicBezTo>
                  <a:pt x="101" y="0"/>
                  <a:pt x="119" y="8"/>
                  <a:pt x="133" y="23"/>
                </a:cubicBezTo>
                <a:cubicBezTo>
                  <a:pt x="147" y="39"/>
                  <a:pt x="154" y="59"/>
                  <a:pt x="154" y="86"/>
                </a:cubicBezTo>
                <a:moveTo>
                  <a:pt x="27" y="86"/>
                </a:moveTo>
                <a:cubicBezTo>
                  <a:pt x="27" y="107"/>
                  <a:pt x="31" y="123"/>
                  <a:pt x="40" y="134"/>
                </a:cubicBezTo>
                <a:cubicBezTo>
                  <a:pt x="48" y="146"/>
                  <a:pt x="61" y="151"/>
                  <a:pt x="77" y="151"/>
                </a:cubicBezTo>
                <a:cubicBezTo>
                  <a:pt x="94" y="151"/>
                  <a:pt x="106" y="146"/>
                  <a:pt x="115" y="135"/>
                </a:cubicBezTo>
                <a:cubicBezTo>
                  <a:pt x="123" y="124"/>
                  <a:pt x="128" y="107"/>
                  <a:pt x="128" y="86"/>
                </a:cubicBezTo>
                <a:cubicBezTo>
                  <a:pt x="128" y="65"/>
                  <a:pt x="123" y="49"/>
                  <a:pt x="115" y="38"/>
                </a:cubicBezTo>
                <a:cubicBezTo>
                  <a:pt x="106" y="27"/>
                  <a:pt x="94" y="21"/>
                  <a:pt x="77" y="21"/>
                </a:cubicBezTo>
                <a:cubicBezTo>
                  <a:pt x="61" y="21"/>
                  <a:pt x="48" y="27"/>
                  <a:pt x="40" y="37"/>
                </a:cubicBezTo>
                <a:cubicBezTo>
                  <a:pt x="31" y="48"/>
                  <a:pt x="27" y="64"/>
                  <a:pt x="27" y="8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36" name=""/>
          <p:cNvSpPr/>
          <p:nvPr/>
        </p:nvSpPr>
        <p:spPr>
          <a:xfrm>
            <a:off x="2986560" y="5398560"/>
            <a:ext cx="52920" cy="86400"/>
          </a:xfrm>
          <a:custGeom>
            <a:avLst/>
            <a:gdLst/>
            <a:ahLst/>
            <a:rect l="0" t="0" r="r" b="b"/>
            <a:pathLst>
              <a:path w="147" h="240">
                <a:moveTo>
                  <a:pt x="123" y="215"/>
                </a:moveTo>
                <a:lnTo>
                  <a:pt x="122" y="215"/>
                </a:lnTo>
                <a:cubicBezTo>
                  <a:pt x="111" y="232"/>
                  <a:pt x="93" y="240"/>
                  <a:pt x="70" y="240"/>
                </a:cubicBezTo>
                <a:cubicBezTo>
                  <a:pt x="48" y="240"/>
                  <a:pt x="30" y="233"/>
                  <a:pt x="18" y="218"/>
                </a:cubicBezTo>
                <a:cubicBezTo>
                  <a:pt x="6" y="203"/>
                  <a:pt x="0" y="182"/>
                  <a:pt x="0" y="154"/>
                </a:cubicBezTo>
                <a:cubicBezTo>
                  <a:pt x="0" y="126"/>
                  <a:pt x="6" y="105"/>
                  <a:pt x="19" y="90"/>
                </a:cubicBezTo>
                <a:cubicBezTo>
                  <a:pt x="31" y="74"/>
                  <a:pt x="48" y="67"/>
                  <a:pt x="70" y="67"/>
                </a:cubicBezTo>
                <a:cubicBezTo>
                  <a:pt x="93" y="67"/>
                  <a:pt x="110" y="75"/>
                  <a:pt x="122" y="91"/>
                </a:cubicBezTo>
                <a:lnTo>
                  <a:pt x="124" y="91"/>
                </a:lnTo>
                <a:lnTo>
                  <a:pt x="123" y="79"/>
                </a:lnTo>
                <a:lnTo>
                  <a:pt x="122" y="68"/>
                </a:lnTo>
                <a:lnTo>
                  <a:pt x="122" y="0"/>
                </a:lnTo>
                <a:lnTo>
                  <a:pt x="147" y="0"/>
                </a:lnTo>
                <a:lnTo>
                  <a:pt x="147" y="237"/>
                </a:lnTo>
                <a:lnTo>
                  <a:pt x="127" y="237"/>
                </a:lnTo>
                <a:lnTo>
                  <a:pt x="123" y="215"/>
                </a:lnTo>
                <a:moveTo>
                  <a:pt x="73" y="219"/>
                </a:moveTo>
                <a:cubicBezTo>
                  <a:pt x="90" y="219"/>
                  <a:pt x="103" y="215"/>
                  <a:pt x="110" y="205"/>
                </a:cubicBezTo>
                <a:cubicBezTo>
                  <a:pt x="118" y="196"/>
                  <a:pt x="122" y="180"/>
                  <a:pt x="122" y="159"/>
                </a:cubicBezTo>
                <a:lnTo>
                  <a:pt x="122" y="154"/>
                </a:lnTo>
                <a:cubicBezTo>
                  <a:pt x="122" y="130"/>
                  <a:pt x="118" y="113"/>
                  <a:pt x="110" y="103"/>
                </a:cubicBezTo>
                <a:cubicBezTo>
                  <a:pt x="103" y="93"/>
                  <a:pt x="90" y="88"/>
                  <a:pt x="73" y="88"/>
                </a:cubicBezTo>
                <a:cubicBezTo>
                  <a:pt x="58" y="88"/>
                  <a:pt x="47" y="94"/>
                  <a:pt x="38" y="105"/>
                </a:cubicBezTo>
                <a:cubicBezTo>
                  <a:pt x="30" y="117"/>
                  <a:pt x="26" y="133"/>
                  <a:pt x="26" y="154"/>
                </a:cubicBezTo>
                <a:cubicBezTo>
                  <a:pt x="26" y="175"/>
                  <a:pt x="30" y="192"/>
                  <a:pt x="38" y="203"/>
                </a:cubicBezTo>
                <a:cubicBezTo>
                  <a:pt x="47" y="214"/>
                  <a:pt x="58" y="219"/>
                  <a:pt x="73" y="2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37" name=""/>
          <p:cNvSpPr/>
          <p:nvPr/>
        </p:nvSpPr>
        <p:spPr>
          <a:xfrm>
            <a:off x="3083040" y="5402520"/>
            <a:ext cx="52200" cy="82440"/>
          </a:xfrm>
          <a:custGeom>
            <a:avLst/>
            <a:gdLst/>
            <a:ahLst/>
            <a:rect l="0" t="0" r="r" b="b"/>
            <a:pathLst>
              <a:path w="145" h="229">
                <a:moveTo>
                  <a:pt x="139" y="55"/>
                </a:moveTo>
                <a:cubicBezTo>
                  <a:pt x="139" y="70"/>
                  <a:pt x="135" y="81"/>
                  <a:pt x="127" y="90"/>
                </a:cubicBezTo>
                <a:cubicBezTo>
                  <a:pt x="119" y="99"/>
                  <a:pt x="108" y="105"/>
                  <a:pt x="93" y="108"/>
                </a:cubicBezTo>
                <a:lnTo>
                  <a:pt x="93" y="110"/>
                </a:lnTo>
                <a:cubicBezTo>
                  <a:pt x="111" y="112"/>
                  <a:pt x="124" y="117"/>
                  <a:pt x="133" y="127"/>
                </a:cubicBezTo>
                <a:cubicBezTo>
                  <a:pt x="141" y="136"/>
                  <a:pt x="145" y="148"/>
                  <a:pt x="145" y="163"/>
                </a:cubicBezTo>
                <a:cubicBezTo>
                  <a:pt x="145" y="185"/>
                  <a:pt x="138" y="201"/>
                  <a:pt x="123" y="212"/>
                </a:cubicBezTo>
                <a:cubicBezTo>
                  <a:pt x="109" y="224"/>
                  <a:pt x="88" y="229"/>
                  <a:pt x="61" y="229"/>
                </a:cubicBezTo>
                <a:cubicBezTo>
                  <a:pt x="49" y="229"/>
                  <a:pt x="39" y="228"/>
                  <a:pt x="29" y="227"/>
                </a:cubicBezTo>
                <a:cubicBezTo>
                  <a:pt x="19" y="225"/>
                  <a:pt x="10" y="222"/>
                  <a:pt x="0" y="217"/>
                </a:cubicBezTo>
                <a:lnTo>
                  <a:pt x="0" y="193"/>
                </a:lnTo>
                <a:cubicBezTo>
                  <a:pt x="10" y="198"/>
                  <a:pt x="20" y="202"/>
                  <a:pt x="31" y="204"/>
                </a:cubicBezTo>
                <a:cubicBezTo>
                  <a:pt x="42" y="207"/>
                  <a:pt x="52" y="208"/>
                  <a:pt x="62" y="208"/>
                </a:cubicBezTo>
                <a:cubicBezTo>
                  <a:pt x="100" y="208"/>
                  <a:pt x="119" y="193"/>
                  <a:pt x="119" y="163"/>
                </a:cubicBezTo>
                <a:cubicBezTo>
                  <a:pt x="119" y="135"/>
                  <a:pt x="98" y="121"/>
                  <a:pt x="56" y="121"/>
                </a:cubicBezTo>
                <a:lnTo>
                  <a:pt x="34" y="121"/>
                </a:lnTo>
                <a:lnTo>
                  <a:pt x="34" y="100"/>
                </a:lnTo>
                <a:lnTo>
                  <a:pt x="56" y="100"/>
                </a:lnTo>
                <a:cubicBezTo>
                  <a:pt x="74" y="100"/>
                  <a:pt x="87" y="96"/>
                  <a:pt x="97" y="88"/>
                </a:cubicBezTo>
                <a:cubicBezTo>
                  <a:pt x="108" y="81"/>
                  <a:pt x="113" y="70"/>
                  <a:pt x="113" y="56"/>
                </a:cubicBezTo>
                <a:cubicBezTo>
                  <a:pt x="113" y="46"/>
                  <a:pt x="109" y="37"/>
                  <a:pt x="101" y="31"/>
                </a:cubicBezTo>
                <a:cubicBezTo>
                  <a:pt x="94" y="25"/>
                  <a:pt x="84" y="22"/>
                  <a:pt x="71" y="22"/>
                </a:cubicBezTo>
                <a:cubicBezTo>
                  <a:pt x="62" y="22"/>
                  <a:pt x="52" y="23"/>
                  <a:pt x="44" y="26"/>
                </a:cubicBezTo>
                <a:cubicBezTo>
                  <a:pt x="35" y="28"/>
                  <a:pt x="26" y="33"/>
                  <a:pt x="15" y="40"/>
                </a:cubicBezTo>
                <a:lnTo>
                  <a:pt x="1" y="23"/>
                </a:lnTo>
                <a:cubicBezTo>
                  <a:pt x="11" y="16"/>
                  <a:pt x="21" y="10"/>
                  <a:pt x="33" y="6"/>
                </a:cubicBezTo>
                <a:cubicBezTo>
                  <a:pt x="45" y="2"/>
                  <a:pt x="58" y="0"/>
                  <a:pt x="71" y="0"/>
                </a:cubicBezTo>
                <a:cubicBezTo>
                  <a:pt x="92" y="0"/>
                  <a:pt x="109" y="5"/>
                  <a:pt x="121" y="15"/>
                </a:cubicBezTo>
                <a:cubicBezTo>
                  <a:pt x="133" y="25"/>
                  <a:pt x="139" y="38"/>
                  <a:pt x="139" y="5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38" name=""/>
          <p:cNvSpPr/>
          <p:nvPr/>
        </p:nvSpPr>
        <p:spPr>
          <a:xfrm>
            <a:off x="1133640" y="4564800"/>
            <a:ext cx="1166760" cy="533520"/>
          </a:xfrm>
          <a:custGeom>
            <a:avLst/>
            <a:gdLst/>
            <a:ahLst/>
            <a:rect l="0" t="0" r="r" b="b"/>
            <a:pathLst>
              <a:path w="3241" h="1482">
                <a:moveTo>
                  <a:pt x="669" y="271"/>
                </a:moveTo>
                <a:cubicBezTo>
                  <a:pt x="-54" y="271"/>
                  <a:pt x="-235" y="703"/>
                  <a:pt x="344" y="789"/>
                </a:cubicBezTo>
                <a:cubicBezTo>
                  <a:pt x="-235" y="979"/>
                  <a:pt x="416" y="1395"/>
                  <a:pt x="886" y="1221"/>
                </a:cubicBezTo>
                <a:cubicBezTo>
                  <a:pt x="1212" y="1568"/>
                  <a:pt x="2297" y="1568"/>
                  <a:pt x="2659" y="1221"/>
                </a:cubicBezTo>
                <a:cubicBezTo>
                  <a:pt x="3382" y="1221"/>
                  <a:pt x="3382" y="876"/>
                  <a:pt x="2930" y="703"/>
                </a:cubicBezTo>
                <a:cubicBezTo>
                  <a:pt x="3382" y="357"/>
                  <a:pt x="2659" y="12"/>
                  <a:pt x="2026" y="185"/>
                </a:cubicBezTo>
                <a:cubicBezTo>
                  <a:pt x="1573" y="-75"/>
                  <a:pt x="850" y="-75"/>
                  <a:pt x="669" y="27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39" name=""/>
          <p:cNvSpPr/>
          <p:nvPr/>
        </p:nvSpPr>
        <p:spPr>
          <a:xfrm>
            <a:off x="1133640" y="4564800"/>
            <a:ext cx="1166760" cy="533520"/>
          </a:xfrm>
          <a:custGeom>
            <a:avLst/>
            <a:gdLst/>
            <a:ahLst/>
            <a:rect l="0" t="0" r="r" b="b"/>
            <a:pathLst>
              <a:path w="3241" h="1482">
                <a:moveTo>
                  <a:pt x="669" y="271"/>
                </a:moveTo>
                <a:cubicBezTo>
                  <a:pt x="-54" y="271"/>
                  <a:pt x="-235" y="703"/>
                  <a:pt x="344" y="789"/>
                </a:cubicBezTo>
                <a:cubicBezTo>
                  <a:pt x="-235" y="979"/>
                  <a:pt x="416" y="1395"/>
                  <a:pt x="886" y="1221"/>
                </a:cubicBezTo>
                <a:cubicBezTo>
                  <a:pt x="1212" y="1568"/>
                  <a:pt x="2297" y="1568"/>
                  <a:pt x="2659" y="1221"/>
                </a:cubicBezTo>
                <a:cubicBezTo>
                  <a:pt x="3382" y="1221"/>
                  <a:pt x="3382" y="876"/>
                  <a:pt x="2930" y="703"/>
                </a:cubicBezTo>
                <a:cubicBezTo>
                  <a:pt x="3382" y="357"/>
                  <a:pt x="2659" y="12"/>
                  <a:pt x="2026" y="185"/>
                </a:cubicBezTo>
                <a:cubicBezTo>
                  <a:pt x="1573" y="-75"/>
                  <a:pt x="850" y="-75"/>
                  <a:pt x="669" y="271"/>
                </a:cubicBezTo>
                <a:close/>
              </a:path>
            </a:pathLst>
          </a:custGeom>
          <a:noFill/>
          <a:ln w="6120">
            <a:solidFill>
              <a:srgbClr val="316be6"/>
            </a:solidFill>
            <a:miter/>
          </a:ln>
        </p:spPr>
      </p:sp>
      <p:sp>
        <p:nvSpPr>
          <p:cNvPr id="1140" name=""/>
          <p:cNvSpPr/>
          <p:nvPr/>
        </p:nvSpPr>
        <p:spPr>
          <a:xfrm>
            <a:off x="1454400" y="4712760"/>
            <a:ext cx="16560" cy="75960"/>
          </a:xfrm>
          <a:custGeom>
            <a:avLst/>
            <a:gdLst/>
            <a:ahLst/>
            <a:rect l="0" t="0" r="r" b="b"/>
            <a:pathLst>
              <a:path w="46" h="211">
                <a:moveTo>
                  <a:pt x="0" y="0"/>
                </a:moveTo>
                <a:lnTo>
                  <a:pt x="46" y="0"/>
                </a:lnTo>
                <a:lnTo>
                  <a:pt x="46" y="211"/>
                </a:lnTo>
                <a:lnTo>
                  <a:pt x="0" y="21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41" name=""/>
          <p:cNvSpPr/>
          <p:nvPr/>
        </p:nvSpPr>
        <p:spPr>
          <a:xfrm>
            <a:off x="1489320" y="4712760"/>
            <a:ext cx="52560" cy="75960"/>
          </a:xfrm>
          <a:custGeom>
            <a:avLst/>
            <a:gdLst/>
            <a:ahLst/>
            <a:rect l="0" t="0" r="r" b="b"/>
            <a:pathLst>
              <a:path w="146" h="211">
                <a:moveTo>
                  <a:pt x="45" y="99"/>
                </a:moveTo>
                <a:lnTo>
                  <a:pt x="59" y="99"/>
                </a:lnTo>
                <a:cubicBezTo>
                  <a:pt x="73" y="99"/>
                  <a:pt x="83" y="96"/>
                  <a:pt x="90" y="91"/>
                </a:cubicBezTo>
                <a:cubicBezTo>
                  <a:pt x="97" y="85"/>
                  <a:pt x="100" y="77"/>
                  <a:pt x="100" y="67"/>
                </a:cubicBezTo>
                <a:cubicBezTo>
                  <a:pt x="100" y="57"/>
                  <a:pt x="97" y="49"/>
                  <a:pt x="91" y="44"/>
                </a:cubicBezTo>
                <a:cubicBezTo>
                  <a:pt x="86" y="39"/>
                  <a:pt x="77" y="37"/>
                  <a:pt x="65" y="37"/>
                </a:cubicBezTo>
                <a:lnTo>
                  <a:pt x="45" y="37"/>
                </a:lnTo>
                <a:lnTo>
                  <a:pt x="45" y="99"/>
                </a:lnTo>
                <a:moveTo>
                  <a:pt x="146" y="65"/>
                </a:moveTo>
                <a:cubicBezTo>
                  <a:pt x="146" y="88"/>
                  <a:pt x="139" y="105"/>
                  <a:pt x="125" y="117"/>
                </a:cubicBezTo>
                <a:cubicBezTo>
                  <a:pt x="110" y="129"/>
                  <a:pt x="90" y="135"/>
                  <a:pt x="64" y="135"/>
                </a:cubicBezTo>
                <a:lnTo>
                  <a:pt x="45" y="135"/>
                </a:lnTo>
                <a:lnTo>
                  <a:pt x="45" y="211"/>
                </a:lnTo>
                <a:lnTo>
                  <a:pt x="0" y="211"/>
                </a:lnTo>
                <a:lnTo>
                  <a:pt x="0" y="0"/>
                </a:lnTo>
                <a:lnTo>
                  <a:pt x="67" y="0"/>
                </a:lnTo>
                <a:cubicBezTo>
                  <a:pt x="92" y="0"/>
                  <a:pt x="113" y="6"/>
                  <a:pt x="126" y="17"/>
                </a:cubicBezTo>
                <a:cubicBezTo>
                  <a:pt x="139" y="27"/>
                  <a:pt x="146" y="44"/>
                  <a:pt x="146" y="6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42" name=""/>
          <p:cNvSpPr/>
          <p:nvPr/>
        </p:nvSpPr>
        <p:spPr>
          <a:xfrm>
            <a:off x="1577880" y="4729320"/>
            <a:ext cx="51840" cy="60480"/>
          </a:xfrm>
          <a:custGeom>
            <a:avLst/>
            <a:gdLst/>
            <a:ahLst/>
            <a:rect l="0" t="0" r="r" b="b"/>
            <a:pathLst>
              <a:path w="144" h="168">
                <a:moveTo>
                  <a:pt x="113" y="165"/>
                </a:moveTo>
                <a:lnTo>
                  <a:pt x="105" y="143"/>
                </a:lnTo>
                <a:lnTo>
                  <a:pt x="104" y="143"/>
                </a:lnTo>
                <a:cubicBezTo>
                  <a:pt x="96" y="152"/>
                  <a:pt x="88" y="159"/>
                  <a:pt x="80" y="162"/>
                </a:cubicBezTo>
                <a:cubicBezTo>
                  <a:pt x="72" y="166"/>
                  <a:pt x="62" y="168"/>
                  <a:pt x="50" y="168"/>
                </a:cubicBezTo>
                <a:cubicBezTo>
                  <a:pt x="34" y="168"/>
                  <a:pt x="22" y="163"/>
                  <a:pt x="13" y="154"/>
                </a:cubicBezTo>
                <a:cubicBezTo>
                  <a:pt x="5" y="146"/>
                  <a:pt x="0" y="133"/>
                  <a:pt x="0" y="117"/>
                </a:cubicBezTo>
                <a:cubicBezTo>
                  <a:pt x="0" y="100"/>
                  <a:pt x="6" y="87"/>
                  <a:pt x="18" y="79"/>
                </a:cubicBezTo>
                <a:cubicBezTo>
                  <a:pt x="30" y="71"/>
                  <a:pt x="48" y="67"/>
                  <a:pt x="72" y="66"/>
                </a:cubicBezTo>
                <a:lnTo>
                  <a:pt x="100" y="65"/>
                </a:lnTo>
                <a:lnTo>
                  <a:pt x="100" y="57"/>
                </a:lnTo>
                <a:cubicBezTo>
                  <a:pt x="100" y="41"/>
                  <a:pt x="92" y="33"/>
                  <a:pt x="74" y="33"/>
                </a:cubicBezTo>
                <a:cubicBezTo>
                  <a:pt x="62" y="33"/>
                  <a:pt x="47" y="36"/>
                  <a:pt x="29" y="44"/>
                </a:cubicBezTo>
                <a:lnTo>
                  <a:pt x="15" y="15"/>
                </a:lnTo>
                <a:cubicBezTo>
                  <a:pt x="33" y="5"/>
                  <a:pt x="54" y="0"/>
                  <a:pt x="76" y="0"/>
                </a:cubicBezTo>
                <a:cubicBezTo>
                  <a:pt x="99" y="0"/>
                  <a:pt x="115" y="5"/>
                  <a:pt x="126" y="14"/>
                </a:cubicBezTo>
                <a:cubicBezTo>
                  <a:pt x="138" y="24"/>
                  <a:pt x="144" y="38"/>
                  <a:pt x="144" y="57"/>
                </a:cubicBezTo>
                <a:lnTo>
                  <a:pt x="144" y="165"/>
                </a:lnTo>
                <a:lnTo>
                  <a:pt x="113" y="165"/>
                </a:lnTo>
                <a:moveTo>
                  <a:pt x="100" y="90"/>
                </a:moveTo>
                <a:lnTo>
                  <a:pt x="82" y="91"/>
                </a:lnTo>
                <a:cubicBezTo>
                  <a:pt x="70" y="91"/>
                  <a:pt x="60" y="94"/>
                  <a:pt x="54" y="98"/>
                </a:cubicBezTo>
                <a:cubicBezTo>
                  <a:pt x="48" y="102"/>
                  <a:pt x="45" y="109"/>
                  <a:pt x="45" y="117"/>
                </a:cubicBezTo>
                <a:cubicBezTo>
                  <a:pt x="45" y="129"/>
                  <a:pt x="52" y="136"/>
                  <a:pt x="66" y="136"/>
                </a:cubicBezTo>
                <a:cubicBezTo>
                  <a:pt x="76" y="136"/>
                  <a:pt x="84" y="133"/>
                  <a:pt x="91" y="127"/>
                </a:cubicBezTo>
                <a:cubicBezTo>
                  <a:pt x="97" y="121"/>
                  <a:pt x="100" y="113"/>
                  <a:pt x="100" y="104"/>
                </a:cubicBezTo>
                <a:lnTo>
                  <a:pt x="100" y="9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43" name=""/>
          <p:cNvSpPr/>
          <p:nvPr/>
        </p:nvSpPr>
        <p:spPr>
          <a:xfrm>
            <a:off x="1641960" y="4708080"/>
            <a:ext cx="54000" cy="81720"/>
          </a:xfrm>
          <a:custGeom>
            <a:avLst/>
            <a:gdLst/>
            <a:ahLst/>
            <a:rect l="0" t="0" r="r" b="b"/>
            <a:pathLst>
              <a:path w="150" h="227">
                <a:moveTo>
                  <a:pt x="60" y="227"/>
                </a:moveTo>
                <a:cubicBezTo>
                  <a:pt x="41" y="227"/>
                  <a:pt x="27" y="219"/>
                  <a:pt x="16" y="205"/>
                </a:cubicBezTo>
                <a:cubicBezTo>
                  <a:pt x="5" y="190"/>
                  <a:pt x="0" y="170"/>
                  <a:pt x="0" y="143"/>
                </a:cubicBezTo>
                <a:cubicBezTo>
                  <a:pt x="0" y="117"/>
                  <a:pt x="5" y="96"/>
                  <a:pt x="16" y="81"/>
                </a:cubicBezTo>
                <a:cubicBezTo>
                  <a:pt x="27" y="67"/>
                  <a:pt x="42" y="59"/>
                  <a:pt x="61" y="59"/>
                </a:cubicBezTo>
                <a:cubicBezTo>
                  <a:pt x="81" y="59"/>
                  <a:pt x="97" y="67"/>
                  <a:pt x="107" y="83"/>
                </a:cubicBezTo>
                <a:lnTo>
                  <a:pt x="109" y="83"/>
                </a:lnTo>
                <a:cubicBezTo>
                  <a:pt x="107" y="71"/>
                  <a:pt x="105" y="60"/>
                  <a:pt x="105" y="51"/>
                </a:cubicBezTo>
                <a:lnTo>
                  <a:pt x="105" y="0"/>
                </a:lnTo>
                <a:lnTo>
                  <a:pt x="150" y="0"/>
                </a:lnTo>
                <a:lnTo>
                  <a:pt x="150" y="224"/>
                </a:lnTo>
                <a:lnTo>
                  <a:pt x="116" y="224"/>
                </a:lnTo>
                <a:lnTo>
                  <a:pt x="107" y="203"/>
                </a:lnTo>
                <a:lnTo>
                  <a:pt x="105" y="203"/>
                </a:lnTo>
                <a:cubicBezTo>
                  <a:pt x="96" y="219"/>
                  <a:pt x="80" y="227"/>
                  <a:pt x="60" y="227"/>
                </a:cubicBezTo>
                <a:moveTo>
                  <a:pt x="75" y="192"/>
                </a:moveTo>
                <a:cubicBezTo>
                  <a:pt x="87" y="192"/>
                  <a:pt x="95" y="189"/>
                  <a:pt x="100" y="182"/>
                </a:cubicBezTo>
                <a:cubicBezTo>
                  <a:pt x="105" y="176"/>
                  <a:pt x="108" y="164"/>
                  <a:pt x="108" y="149"/>
                </a:cubicBezTo>
                <a:lnTo>
                  <a:pt x="108" y="143"/>
                </a:lnTo>
                <a:cubicBezTo>
                  <a:pt x="108" y="126"/>
                  <a:pt x="106" y="114"/>
                  <a:pt x="100" y="106"/>
                </a:cubicBezTo>
                <a:cubicBezTo>
                  <a:pt x="95" y="99"/>
                  <a:pt x="87" y="95"/>
                  <a:pt x="75" y="95"/>
                </a:cubicBezTo>
                <a:cubicBezTo>
                  <a:pt x="65" y="95"/>
                  <a:pt x="57" y="99"/>
                  <a:pt x="52" y="107"/>
                </a:cubicBezTo>
                <a:cubicBezTo>
                  <a:pt x="47" y="116"/>
                  <a:pt x="44" y="128"/>
                  <a:pt x="44" y="143"/>
                </a:cubicBezTo>
                <a:cubicBezTo>
                  <a:pt x="44" y="160"/>
                  <a:pt x="47" y="172"/>
                  <a:pt x="52" y="180"/>
                </a:cubicBezTo>
                <a:cubicBezTo>
                  <a:pt x="58" y="188"/>
                  <a:pt x="65" y="192"/>
                  <a:pt x="75" y="19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44" name=""/>
          <p:cNvSpPr/>
          <p:nvPr/>
        </p:nvSpPr>
        <p:spPr>
          <a:xfrm>
            <a:off x="1708560" y="4708080"/>
            <a:ext cx="54000" cy="81720"/>
          </a:xfrm>
          <a:custGeom>
            <a:avLst/>
            <a:gdLst/>
            <a:ahLst/>
            <a:rect l="0" t="0" r="r" b="b"/>
            <a:pathLst>
              <a:path w="150" h="227">
                <a:moveTo>
                  <a:pt x="60" y="227"/>
                </a:moveTo>
                <a:cubicBezTo>
                  <a:pt x="42" y="227"/>
                  <a:pt x="27" y="219"/>
                  <a:pt x="16" y="205"/>
                </a:cubicBezTo>
                <a:cubicBezTo>
                  <a:pt x="5" y="190"/>
                  <a:pt x="0" y="170"/>
                  <a:pt x="0" y="143"/>
                </a:cubicBezTo>
                <a:cubicBezTo>
                  <a:pt x="0" y="117"/>
                  <a:pt x="5" y="96"/>
                  <a:pt x="16" y="81"/>
                </a:cubicBezTo>
                <a:cubicBezTo>
                  <a:pt x="27" y="67"/>
                  <a:pt x="42" y="59"/>
                  <a:pt x="61" y="59"/>
                </a:cubicBezTo>
                <a:cubicBezTo>
                  <a:pt x="82" y="59"/>
                  <a:pt x="98" y="67"/>
                  <a:pt x="109" y="83"/>
                </a:cubicBezTo>
                <a:lnTo>
                  <a:pt x="110" y="83"/>
                </a:lnTo>
                <a:cubicBezTo>
                  <a:pt x="108" y="71"/>
                  <a:pt x="107" y="60"/>
                  <a:pt x="107" y="51"/>
                </a:cubicBezTo>
                <a:lnTo>
                  <a:pt x="107" y="0"/>
                </a:lnTo>
                <a:lnTo>
                  <a:pt x="150" y="0"/>
                </a:lnTo>
                <a:lnTo>
                  <a:pt x="150" y="224"/>
                </a:lnTo>
                <a:lnTo>
                  <a:pt x="117" y="224"/>
                </a:lnTo>
                <a:lnTo>
                  <a:pt x="109" y="203"/>
                </a:lnTo>
                <a:lnTo>
                  <a:pt x="107" y="203"/>
                </a:lnTo>
                <a:cubicBezTo>
                  <a:pt x="96" y="219"/>
                  <a:pt x="81" y="227"/>
                  <a:pt x="60" y="227"/>
                </a:cubicBezTo>
                <a:moveTo>
                  <a:pt x="76" y="192"/>
                </a:moveTo>
                <a:cubicBezTo>
                  <a:pt x="87" y="192"/>
                  <a:pt x="95" y="189"/>
                  <a:pt x="101" y="182"/>
                </a:cubicBezTo>
                <a:cubicBezTo>
                  <a:pt x="106" y="176"/>
                  <a:pt x="109" y="164"/>
                  <a:pt x="110" y="149"/>
                </a:cubicBezTo>
                <a:lnTo>
                  <a:pt x="110" y="143"/>
                </a:lnTo>
                <a:cubicBezTo>
                  <a:pt x="110" y="126"/>
                  <a:pt x="107" y="114"/>
                  <a:pt x="102" y="106"/>
                </a:cubicBezTo>
                <a:cubicBezTo>
                  <a:pt x="95" y="99"/>
                  <a:pt x="87" y="95"/>
                  <a:pt x="75" y="95"/>
                </a:cubicBezTo>
                <a:cubicBezTo>
                  <a:pt x="65" y="95"/>
                  <a:pt x="58" y="99"/>
                  <a:pt x="52" y="107"/>
                </a:cubicBezTo>
                <a:cubicBezTo>
                  <a:pt x="47" y="116"/>
                  <a:pt x="44" y="128"/>
                  <a:pt x="44" y="143"/>
                </a:cubicBezTo>
                <a:cubicBezTo>
                  <a:pt x="44" y="160"/>
                  <a:pt x="47" y="172"/>
                  <a:pt x="52" y="180"/>
                </a:cubicBezTo>
                <a:cubicBezTo>
                  <a:pt x="58" y="188"/>
                  <a:pt x="66" y="192"/>
                  <a:pt x="76" y="19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45" name=""/>
          <p:cNvSpPr/>
          <p:nvPr/>
        </p:nvSpPr>
        <p:spPr>
          <a:xfrm>
            <a:off x="1778760" y="4729320"/>
            <a:ext cx="37800" cy="59400"/>
          </a:xfrm>
          <a:custGeom>
            <a:avLst/>
            <a:gdLst/>
            <a:ahLst/>
            <a:rect l="0" t="0" r="r" b="b"/>
            <a:pathLst>
              <a:path w="105" h="165">
                <a:moveTo>
                  <a:pt x="90" y="0"/>
                </a:moveTo>
                <a:cubicBezTo>
                  <a:pt x="96" y="0"/>
                  <a:pt x="101" y="1"/>
                  <a:pt x="105" y="2"/>
                </a:cubicBezTo>
                <a:lnTo>
                  <a:pt x="102" y="43"/>
                </a:lnTo>
                <a:cubicBezTo>
                  <a:pt x="98" y="42"/>
                  <a:pt x="94" y="41"/>
                  <a:pt x="89" y="41"/>
                </a:cubicBezTo>
                <a:cubicBezTo>
                  <a:pt x="75" y="41"/>
                  <a:pt x="64" y="45"/>
                  <a:pt x="56" y="52"/>
                </a:cubicBezTo>
                <a:cubicBezTo>
                  <a:pt x="47" y="59"/>
                  <a:pt x="44" y="69"/>
                  <a:pt x="44" y="82"/>
                </a:cubicBezTo>
                <a:lnTo>
                  <a:pt x="44" y="165"/>
                </a:lnTo>
                <a:lnTo>
                  <a:pt x="0" y="165"/>
                </a:lnTo>
                <a:lnTo>
                  <a:pt x="0" y="3"/>
                </a:lnTo>
                <a:lnTo>
                  <a:pt x="33" y="3"/>
                </a:lnTo>
                <a:lnTo>
                  <a:pt x="39" y="30"/>
                </a:lnTo>
                <a:lnTo>
                  <a:pt x="42" y="30"/>
                </a:lnTo>
                <a:cubicBezTo>
                  <a:pt x="47" y="21"/>
                  <a:pt x="53" y="14"/>
                  <a:pt x="63" y="9"/>
                </a:cubicBezTo>
                <a:cubicBezTo>
                  <a:pt x="71" y="3"/>
                  <a:pt x="80" y="0"/>
                  <a:pt x="90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46" name=""/>
          <p:cNvSpPr/>
          <p:nvPr/>
        </p:nvSpPr>
        <p:spPr>
          <a:xfrm>
            <a:off x="1823040" y="4729320"/>
            <a:ext cx="53280" cy="60480"/>
          </a:xfrm>
          <a:custGeom>
            <a:avLst/>
            <a:gdLst/>
            <a:ahLst/>
            <a:rect l="0" t="0" r="r" b="b"/>
            <a:pathLst>
              <a:path w="148" h="168">
                <a:moveTo>
                  <a:pt x="77" y="32"/>
                </a:moveTo>
                <a:cubicBezTo>
                  <a:pt x="68" y="32"/>
                  <a:pt x="61" y="34"/>
                  <a:pt x="55" y="40"/>
                </a:cubicBezTo>
                <a:cubicBezTo>
                  <a:pt x="50" y="46"/>
                  <a:pt x="47" y="55"/>
                  <a:pt x="46" y="66"/>
                </a:cubicBezTo>
                <a:lnTo>
                  <a:pt x="107" y="66"/>
                </a:lnTo>
                <a:cubicBezTo>
                  <a:pt x="107" y="55"/>
                  <a:pt x="104" y="46"/>
                  <a:pt x="99" y="40"/>
                </a:cubicBezTo>
                <a:cubicBezTo>
                  <a:pt x="94" y="34"/>
                  <a:pt x="86" y="32"/>
                  <a:pt x="77" y="32"/>
                </a:cubicBezTo>
                <a:moveTo>
                  <a:pt x="83" y="168"/>
                </a:moveTo>
                <a:cubicBezTo>
                  <a:pt x="57" y="168"/>
                  <a:pt x="37" y="161"/>
                  <a:pt x="23" y="146"/>
                </a:cubicBezTo>
                <a:cubicBezTo>
                  <a:pt x="7" y="132"/>
                  <a:pt x="0" y="112"/>
                  <a:pt x="0" y="86"/>
                </a:cubicBezTo>
                <a:cubicBezTo>
                  <a:pt x="0" y="58"/>
                  <a:pt x="7" y="37"/>
                  <a:pt x="21" y="22"/>
                </a:cubicBezTo>
                <a:cubicBezTo>
                  <a:pt x="35" y="8"/>
                  <a:pt x="53" y="0"/>
                  <a:pt x="77" y="0"/>
                </a:cubicBezTo>
                <a:cubicBezTo>
                  <a:pt x="99" y="0"/>
                  <a:pt x="117" y="7"/>
                  <a:pt x="130" y="20"/>
                </a:cubicBezTo>
                <a:cubicBezTo>
                  <a:pt x="142" y="33"/>
                  <a:pt x="148" y="51"/>
                  <a:pt x="148" y="74"/>
                </a:cubicBezTo>
                <a:lnTo>
                  <a:pt x="148" y="95"/>
                </a:lnTo>
                <a:lnTo>
                  <a:pt x="45" y="95"/>
                </a:lnTo>
                <a:cubicBezTo>
                  <a:pt x="46" y="108"/>
                  <a:pt x="49" y="118"/>
                  <a:pt x="56" y="125"/>
                </a:cubicBezTo>
                <a:cubicBezTo>
                  <a:pt x="63" y="132"/>
                  <a:pt x="73" y="135"/>
                  <a:pt x="85" y="135"/>
                </a:cubicBezTo>
                <a:cubicBezTo>
                  <a:pt x="95" y="135"/>
                  <a:pt x="104" y="134"/>
                  <a:pt x="112" y="132"/>
                </a:cubicBezTo>
                <a:cubicBezTo>
                  <a:pt x="121" y="130"/>
                  <a:pt x="130" y="127"/>
                  <a:pt x="139" y="122"/>
                </a:cubicBezTo>
                <a:lnTo>
                  <a:pt x="139" y="156"/>
                </a:lnTo>
                <a:cubicBezTo>
                  <a:pt x="132" y="160"/>
                  <a:pt x="124" y="163"/>
                  <a:pt x="115" y="165"/>
                </a:cubicBezTo>
                <a:cubicBezTo>
                  <a:pt x="106" y="167"/>
                  <a:pt x="96" y="168"/>
                  <a:pt x="83" y="16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47" name=""/>
          <p:cNvSpPr/>
          <p:nvPr/>
        </p:nvSpPr>
        <p:spPr>
          <a:xfrm>
            <a:off x="1885320" y="4729320"/>
            <a:ext cx="43920" cy="60480"/>
          </a:xfrm>
          <a:custGeom>
            <a:avLst/>
            <a:gdLst/>
            <a:ahLst/>
            <a:rect l="0" t="0" r="r" b="b"/>
            <a:pathLst>
              <a:path w="122" h="168">
                <a:moveTo>
                  <a:pt x="122" y="117"/>
                </a:moveTo>
                <a:cubicBezTo>
                  <a:pt x="122" y="134"/>
                  <a:pt x="117" y="146"/>
                  <a:pt x="105" y="155"/>
                </a:cubicBezTo>
                <a:cubicBezTo>
                  <a:pt x="94" y="163"/>
                  <a:pt x="77" y="168"/>
                  <a:pt x="54" y="168"/>
                </a:cubicBezTo>
                <a:cubicBezTo>
                  <a:pt x="42" y="168"/>
                  <a:pt x="33" y="167"/>
                  <a:pt x="23" y="165"/>
                </a:cubicBezTo>
                <a:cubicBezTo>
                  <a:pt x="15" y="164"/>
                  <a:pt x="8" y="161"/>
                  <a:pt x="0" y="158"/>
                </a:cubicBezTo>
                <a:lnTo>
                  <a:pt x="0" y="122"/>
                </a:lnTo>
                <a:cubicBezTo>
                  <a:pt x="8" y="126"/>
                  <a:pt x="18" y="129"/>
                  <a:pt x="29" y="132"/>
                </a:cubicBezTo>
                <a:cubicBezTo>
                  <a:pt x="39" y="134"/>
                  <a:pt x="48" y="136"/>
                  <a:pt x="56" y="136"/>
                </a:cubicBezTo>
                <a:cubicBezTo>
                  <a:pt x="71" y="136"/>
                  <a:pt x="79" y="131"/>
                  <a:pt x="79" y="122"/>
                </a:cubicBezTo>
                <a:cubicBezTo>
                  <a:pt x="79" y="118"/>
                  <a:pt x="78" y="116"/>
                  <a:pt x="76" y="114"/>
                </a:cubicBezTo>
                <a:cubicBezTo>
                  <a:pt x="74" y="111"/>
                  <a:pt x="70" y="109"/>
                  <a:pt x="65" y="106"/>
                </a:cubicBezTo>
                <a:cubicBezTo>
                  <a:pt x="60" y="103"/>
                  <a:pt x="53" y="100"/>
                  <a:pt x="45" y="97"/>
                </a:cubicBezTo>
                <a:cubicBezTo>
                  <a:pt x="32" y="91"/>
                  <a:pt x="22" y="87"/>
                  <a:pt x="17" y="82"/>
                </a:cubicBezTo>
                <a:cubicBezTo>
                  <a:pt x="11" y="78"/>
                  <a:pt x="7" y="73"/>
                  <a:pt x="4" y="67"/>
                </a:cubicBezTo>
                <a:cubicBezTo>
                  <a:pt x="1" y="62"/>
                  <a:pt x="0" y="53"/>
                  <a:pt x="0" y="45"/>
                </a:cubicBezTo>
                <a:cubicBezTo>
                  <a:pt x="0" y="31"/>
                  <a:pt x="6" y="20"/>
                  <a:pt x="17" y="12"/>
                </a:cubicBezTo>
                <a:cubicBezTo>
                  <a:pt x="29" y="4"/>
                  <a:pt x="44" y="0"/>
                  <a:pt x="64" y="0"/>
                </a:cubicBezTo>
                <a:cubicBezTo>
                  <a:pt x="84" y="0"/>
                  <a:pt x="102" y="5"/>
                  <a:pt x="121" y="13"/>
                </a:cubicBezTo>
                <a:lnTo>
                  <a:pt x="107" y="45"/>
                </a:lnTo>
                <a:cubicBezTo>
                  <a:pt x="99" y="41"/>
                  <a:pt x="92" y="38"/>
                  <a:pt x="85" y="36"/>
                </a:cubicBezTo>
                <a:cubicBezTo>
                  <a:pt x="78" y="34"/>
                  <a:pt x="71" y="33"/>
                  <a:pt x="64" y="33"/>
                </a:cubicBezTo>
                <a:cubicBezTo>
                  <a:pt x="51" y="33"/>
                  <a:pt x="44" y="36"/>
                  <a:pt x="44" y="43"/>
                </a:cubicBezTo>
                <a:cubicBezTo>
                  <a:pt x="44" y="47"/>
                  <a:pt x="46" y="51"/>
                  <a:pt x="51" y="53"/>
                </a:cubicBezTo>
                <a:cubicBezTo>
                  <a:pt x="55" y="56"/>
                  <a:pt x="64" y="62"/>
                  <a:pt x="78" y="67"/>
                </a:cubicBezTo>
                <a:cubicBezTo>
                  <a:pt x="90" y="72"/>
                  <a:pt x="99" y="77"/>
                  <a:pt x="105" y="81"/>
                </a:cubicBezTo>
                <a:cubicBezTo>
                  <a:pt x="111" y="86"/>
                  <a:pt x="115" y="91"/>
                  <a:pt x="118" y="97"/>
                </a:cubicBezTo>
                <a:cubicBezTo>
                  <a:pt x="121" y="102"/>
                  <a:pt x="122" y="109"/>
                  <a:pt x="122" y="11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48" name=""/>
          <p:cNvSpPr/>
          <p:nvPr/>
        </p:nvSpPr>
        <p:spPr>
          <a:xfrm>
            <a:off x="1937880" y="4729320"/>
            <a:ext cx="43920" cy="60480"/>
          </a:xfrm>
          <a:custGeom>
            <a:avLst/>
            <a:gdLst/>
            <a:ahLst/>
            <a:rect l="0" t="0" r="r" b="b"/>
            <a:pathLst>
              <a:path w="122" h="168">
                <a:moveTo>
                  <a:pt x="122" y="117"/>
                </a:moveTo>
                <a:cubicBezTo>
                  <a:pt x="122" y="134"/>
                  <a:pt x="116" y="146"/>
                  <a:pt x="105" y="155"/>
                </a:cubicBezTo>
                <a:cubicBezTo>
                  <a:pt x="93" y="163"/>
                  <a:pt x="76" y="168"/>
                  <a:pt x="54" y="168"/>
                </a:cubicBezTo>
                <a:cubicBezTo>
                  <a:pt x="42" y="168"/>
                  <a:pt x="32" y="167"/>
                  <a:pt x="24" y="165"/>
                </a:cubicBezTo>
                <a:cubicBezTo>
                  <a:pt x="16" y="164"/>
                  <a:pt x="8" y="161"/>
                  <a:pt x="0" y="158"/>
                </a:cubicBezTo>
                <a:lnTo>
                  <a:pt x="0" y="122"/>
                </a:lnTo>
                <a:cubicBezTo>
                  <a:pt x="9" y="126"/>
                  <a:pt x="18" y="129"/>
                  <a:pt x="28" y="132"/>
                </a:cubicBezTo>
                <a:cubicBezTo>
                  <a:pt x="38" y="134"/>
                  <a:pt x="47" y="136"/>
                  <a:pt x="55" y="136"/>
                </a:cubicBezTo>
                <a:cubicBezTo>
                  <a:pt x="71" y="136"/>
                  <a:pt x="79" y="131"/>
                  <a:pt x="79" y="122"/>
                </a:cubicBezTo>
                <a:cubicBezTo>
                  <a:pt x="79" y="118"/>
                  <a:pt x="78" y="116"/>
                  <a:pt x="76" y="114"/>
                </a:cubicBezTo>
                <a:cubicBezTo>
                  <a:pt x="74" y="111"/>
                  <a:pt x="70" y="109"/>
                  <a:pt x="65" y="106"/>
                </a:cubicBezTo>
                <a:cubicBezTo>
                  <a:pt x="60" y="103"/>
                  <a:pt x="53" y="100"/>
                  <a:pt x="44" y="97"/>
                </a:cubicBezTo>
                <a:cubicBezTo>
                  <a:pt x="32" y="91"/>
                  <a:pt x="23" y="87"/>
                  <a:pt x="17" y="82"/>
                </a:cubicBezTo>
                <a:cubicBezTo>
                  <a:pt x="11" y="78"/>
                  <a:pt x="7" y="73"/>
                  <a:pt x="4" y="67"/>
                </a:cubicBezTo>
                <a:cubicBezTo>
                  <a:pt x="1" y="62"/>
                  <a:pt x="0" y="53"/>
                  <a:pt x="0" y="45"/>
                </a:cubicBezTo>
                <a:cubicBezTo>
                  <a:pt x="0" y="31"/>
                  <a:pt x="6" y="20"/>
                  <a:pt x="17" y="12"/>
                </a:cubicBezTo>
                <a:cubicBezTo>
                  <a:pt x="28" y="4"/>
                  <a:pt x="44" y="0"/>
                  <a:pt x="64" y="0"/>
                </a:cubicBezTo>
                <a:cubicBezTo>
                  <a:pt x="83" y="0"/>
                  <a:pt x="102" y="5"/>
                  <a:pt x="120" y="13"/>
                </a:cubicBezTo>
                <a:lnTo>
                  <a:pt x="107" y="45"/>
                </a:lnTo>
                <a:cubicBezTo>
                  <a:pt x="99" y="41"/>
                  <a:pt x="91" y="38"/>
                  <a:pt x="84" y="36"/>
                </a:cubicBezTo>
                <a:cubicBezTo>
                  <a:pt x="78" y="34"/>
                  <a:pt x="70" y="33"/>
                  <a:pt x="63" y="33"/>
                </a:cubicBezTo>
                <a:cubicBezTo>
                  <a:pt x="50" y="33"/>
                  <a:pt x="44" y="36"/>
                  <a:pt x="44" y="43"/>
                </a:cubicBezTo>
                <a:cubicBezTo>
                  <a:pt x="44" y="47"/>
                  <a:pt x="46" y="51"/>
                  <a:pt x="50" y="53"/>
                </a:cubicBezTo>
                <a:cubicBezTo>
                  <a:pt x="54" y="56"/>
                  <a:pt x="63" y="62"/>
                  <a:pt x="77" y="67"/>
                </a:cubicBezTo>
                <a:cubicBezTo>
                  <a:pt x="90" y="72"/>
                  <a:pt x="99" y="77"/>
                  <a:pt x="105" y="81"/>
                </a:cubicBezTo>
                <a:cubicBezTo>
                  <a:pt x="111" y="86"/>
                  <a:pt x="115" y="91"/>
                  <a:pt x="118" y="97"/>
                </a:cubicBezTo>
                <a:cubicBezTo>
                  <a:pt x="120" y="102"/>
                  <a:pt x="122" y="109"/>
                  <a:pt x="122" y="11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49" name=""/>
          <p:cNvSpPr/>
          <p:nvPr/>
        </p:nvSpPr>
        <p:spPr>
          <a:xfrm>
            <a:off x="1438200" y="4839480"/>
            <a:ext cx="43920" cy="81360"/>
          </a:xfrm>
          <a:custGeom>
            <a:avLst/>
            <a:gdLst/>
            <a:ahLst/>
            <a:rect l="0" t="0" r="r" b="b"/>
            <a:pathLst>
              <a:path w="122" h="226">
                <a:moveTo>
                  <a:pt x="107" y="97"/>
                </a:moveTo>
                <a:lnTo>
                  <a:pt x="69" y="97"/>
                </a:lnTo>
                <a:lnTo>
                  <a:pt x="69" y="226"/>
                </a:lnTo>
                <a:lnTo>
                  <a:pt x="26" y="226"/>
                </a:lnTo>
                <a:lnTo>
                  <a:pt x="26" y="97"/>
                </a:lnTo>
                <a:lnTo>
                  <a:pt x="0" y="97"/>
                </a:lnTo>
                <a:lnTo>
                  <a:pt x="0" y="76"/>
                </a:lnTo>
                <a:lnTo>
                  <a:pt x="26" y="65"/>
                </a:lnTo>
                <a:lnTo>
                  <a:pt x="26" y="53"/>
                </a:lnTo>
                <a:cubicBezTo>
                  <a:pt x="26" y="35"/>
                  <a:pt x="30" y="21"/>
                  <a:pt x="39" y="13"/>
                </a:cubicBezTo>
                <a:cubicBezTo>
                  <a:pt x="48" y="4"/>
                  <a:pt x="62" y="0"/>
                  <a:pt x="82" y="0"/>
                </a:cubicBezTo>
                <a:cubicBezTo>
                  <a:pt x="97" y="0"/>
                  <a:pt x="110" y="2"/>
                  <a:pt x="122" y="7"/>
                </a:cubicBezTo>
                <a:lnTo>
                  <a:pt x="111" y="39"/>
                </a:lnTo>
                <a:cubicBezTo>
                  <a:pt x="102" y="36"/>
                  <a:pt x="94" y="35"/>
                  <a:pt x="87" y="35"/>
                </a:cubicBezTo>
                <a:cubicBezTo>
                  <a:pt x="80" y="35"/>
                  <a:pt x="76" y="37"/>
                  <a:pt x="73" y="41"/>
                </a:cubicBezTo>
                <a:cubicBezTo>
                  <a:pt x="70" y="44"/>
                  <a:pt x="69" y="49"/>
                  <a:pt x="69" y="55"/>
                </a:cubicBezTo>
                <a:lnTo>
                  <a:pt x="69" y="65"/>
                </a:lnTo>
                <a:lnTo>
                  <a:pt x="107" y="65"/>
                </a:lnTo>
                <a:lnTo>
                  <a:pt x="107" y="97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50" name=""/>
          <p:cNvSpPr/>
          <p:nvPr/>
        </p:nvSpPr>
        <p:spPr>
          <a:xfrm>
            <a:off x="1481760" y="4861800"/>
            <a:ext cx="56160" cy="60120"/>
          </a:xfrm>
          <a:custGeom>
            <a:avLst/>
            <a:gdLst/>
            <a:ahLst/>
            <a:rect l="0" t="0" r="r" b="b"/>
            <a:pathLst>
              <a:path w="156" h="167">
                <a:moveTo>
                  <a:pt x="45" y="83"/>
                </a:moveTo>
                <a:cubicBezTo>
                  <a:pt x="45" y="99"/>
                  <a:pt x="47" y="111"/>
                  <a:pt x="52" y="119"/>
                </a:cubicBezTo>
                <a:cubicBezTo>
                  <a:pt x="58" y="128"/>
                  <a:pt x="66" y="132"/>
                  <a:pt x="78" y="132"/>
                </a:cubicBezTo>
                <a:cubicBezTo>
                  <a:pt x="89" y="132"/>
                  <a:pt x="98" y="128"/>
                  <a:pt x="103" y="120"/>
                </a:cubicBezTo>
                <a:cubicBezTo>
                  <a:pt x="108" y="112"/>
                  <a:pt x="110" y="99"/>
                  <a:pt x="110" y="83"/>
                </a:cubicBezTo>
                <a:cubicBezTo>
                  <a:pt x="110" y="68"/>
                  <a:pt x="108" y="56"/>
                  <a:pt x="103" y="48"/>
                </a:cubicBezTo>
                <a:cubicBezTo>
                  <a:pt x="98" y="40"/>
                  <a:pt x="89" y="36"/>
                  <a:pt x="77" y="36"/>
                </a:cubicBezTo>
                <a:cubicBezTo>
                  <a:pt x="66" y="36"/>
                  <a:pt x="57" y="40"/>
                  <a:pt x="52" y="48"/>
                </a:cubicBezTo>
                <a:cubicBezTo>
                  <a:pt x="47" y="56"/>
                  <a:pt x="45" y="68"/>
                  <a:pt x="45" y="83"/>
                </a:cubicBezTo>
                <a:moveTo>
                  <a:pt x="156" y="83"/>
                </a:moveTo>
                <a:cubicBezTo>
                  <a:pt x="156" y="110"/>
                  <a:pt x="149" y="130"/>
                  <a:pt x="135" y="145"/>
                </a:cubicBezTo>
                <a:cubicBezTo>
                  <a:pt x="122" y="159"/>
                  <a:pt x="102" y="167"/>
                  <a:pt x="77" y="167"/>
                </a:cubicBezTo>
                <a:cubicBezTo>
                  <a:pt x="62" y="167"/>
                  <a:pt x="48" y="163"/>
                  <a:pt x="37" y="157"/>
                </a:cubicBezTo>
                <a:cubicBezTo>
                  <a:pt x="25" y="150"/>
                  <a:pt x="16" y="140"/>
                  <a:pt x="10" y="128"/>
                </a:cubicBezTo>
                <a:cubicBezTo>
                  <a:pt x="3" y="115"/>
                  <a:pt x="0" y="100"/>
                  <a:pt x="0" y="83"/>
                </a:cubicBezTo>
                <a:cubicBezTo>
                  <a:pt x="0" y="57"/>
                  <a:pt x="7" y="37"/>
                  <a:pt x="21" y="21"/>
                </a:cubicBezTo>
                <a:cubicBezTo>
                  <a:pt x="34" y="7"/>
                  <a:pt x="53" y="0"/>
                  <a:pt x="78" y="0"/>
                </a:cubicBezTo>
                <a:cubicBezTo>
                  <a:pt x="93" y="0"/>
                  <a:pt x="107" y="3"/>
                  <a:pt x="120" y="10"/>
                </a:cubicBezTo>
                <a:cubicBezTo>
                  <a:pt x="131" y="16"/>
                  <a:pt x="140" y="27"/>
                  <a:pt x="147" y="39"/>
                </a:cubicBezTo>
                <a:cubicBezTo>
                  <a:pt x="153" y="52"/>
                  <a:pt x="156" y="67"/>
                  <a:pt x="156" y="83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51" name=""/>
          <p:cNvSpPr/>
          <p:nvPr/>
        </p:nvSpPr>
        <p:spPr>
          <a:xfrm>
            <a:off x="1550520" y="4861800"/>
            <a:ext cx="37800" cy="59040"/>
          </a:xfrm>
          <a:custGeom>
            <a:avLst/>
            <a:gdLst/>
            <a:ahLst/>
            <a:rect l="0" t="0" r="r" b="b"/>
            <a:pathLst>
              <a:path w="105" h="164">
                <a:moveTo>
                  <a:pt x="90" y="0"/>
                </a:moveTo>
                <a:cubicBezTo>
                  <a:pt x="96" y="0"/>
                  <a:pt x="101" y="0"/>
                  <a:pt x="105" y="1"/>
                </a:cubicBezTo>
                <a:lnTo>
                  <a:pt x="102" y="42"/>
                </a:lnTo>
                <a:cubicBezTo>
                  <a:pt x="98" y="41"/>
                  <a:pt x="94" y="40"/>
                  <a:pt x="89" y="40"/>
                </a:cubicBezTo>
                <a:cubicBezTo>
                  <a:pt x="75" y="40"/>
                  <a:pt x="63" y="44"/>
                  <a:pt x="55" y="51"/>
                </a:cubicBezTo>
                <a:cubicBezTo>
                  <a:pt x="48" y="58"/>
                  <a:pt x="44" y="68"/>
                  <a:pt x="44" y="81"/>
                </a:cubicBezTo>
                <a:lnTo>
                  <a:pt x="44" y="164"/>
                </a:lnTo>
                <a:lnTo>
                  <a:pt x="0" y="164"/>
                </a:lnTo>
                <a:lnTo>
                  <a:pt x="0" y="3"/>
                </a:lnTo>
                <a:lnTo>
                  <a:pt x="33" y="3"/>
                </a:lnTo>
                <a:lnTo>
                  <a:pt x="40" y="30"/>
                </a:lnTo>
                <a:lnTo>
                  <a:pt x="42" y="30"/>
                </a:lnTo>
                <a:cubicBezTo>
                  <a:pt x="47" y="21"/>
                  <a:pt x="53" y="13"/>
                  <a:pt x="62" y="8"/>
                </a:cubicBezTo>
                <a:cubicBezTo>
                  <a:pt x="70" y="2"/>
                  <a:pt x="80" y="0"/>
                  <a:pt x="90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52" name=""/>
          <p:cNvSpPr/>
          <p:nvPr/>
        </p:nvSpPr>
        <p:spPr>
          <a:xfrm>
            <a:off x="1622520" y="4843800"/>
            <a:ext cx="49320" cy="78120"/>
          </a:xfrm>
          <a:custGeom>
            <a:avLst/>
            <a:gdLst/>
            <a:ahLst/>
            <a:rect l="0" t="0" r="r" b="b"/>
            <a:pathLst>
              <a:path w="137" h="217">
                <a:moveTo>
                  <a:pt x="137" y="155"/>
                </a:moveTo>
                <a:cubicBezTo>
                  <a:pt x="137" y="174"/>
                  <a:pt x="130" y="189"/>
                  <a:pt x="116" y="200"/>
                </a:cubicBezTo>
                <a:cubicBezTo>
                  <a:pt x="103" y="211"/>
                  <a:pt x="84" y="217"/>
                  <a:pt x="60" y="217"/>
                </a:cubicBezTo>
                <a:cubicBezTo>
                  <a:pt x="36" y="217"/>
                  <a:pt x="17" y="213"/>
                  <a:pt x="0" y="204"/>
                </a:cubicBezTo>
                <a:lnTo>
                  <a:pt x="0" y="162"/>
                </a:lnTo>
                <a:cubicBezTo>
                  <a:pt x="14" y="168"/>
                  <a:pt x="26" y="173"/>
                  <a:pt x="35" y="175"/>
                </a:cubicBezTo>
                <a:cubicBezTo>
                  <a:pt x="45" y="178"/>
                  <a:pt x="55" y="179"/>
                  <a:pt x="63" y="179"/>
                </a:cubicBezTo>
                <a:cubicBezTo>
                  <a:pt x="73" y="179"/>
                  <a:pt x="80" y="177"/>
                  <a:pt x="85" y="174"/>
                </a:cubicBezTo>
                <a:cubicBezTo>
                  <a:pt x="91" y="170"/>
                  <a:pt x="93" y="164"/>
                  <a:pt x="93" y="157"/>
                </a:cubicBezTo>
                <a:cubicBezTo>
                  <a:pt x="93" y="153"/>
                  <a:pt x="92" y="149"/>
                  <a:pt x="90" y="146"/>
                </a:cubicBezTo>
                <a:cubicBezTo>
                  <a:pt x="88" y="143"/>
                  <a:pt x="84" y="140"/>
                  <a:pt x="80" y="137"/>
                </a:cubicBezTo>
                <a:cubicBezTo>
                  <a:pt x="75" y="134"/>
                  <a:pt x="66" y="129"/>
                  <a:pt x="53" y="122"/>
                </a:cubicBezTo>
                <a:cubicBezTo>
                  <a:pt x="39" y="116"/>
                  <a:pt x="29" y="111"/>
                  <a:pt x="23" y="105"/>
                </a:cubicBezTo>
                <a:cubicBezTo>
                  <a:pt x="17" y="100"/>
                  <a:pt x="12" y="93"/>
                  <a:pt x="8" y="86"/>
                </a:cubicBezTo>
                <a:cubicBezTo>
                  <a:pt x="4" y="78"/>
                  <a:pt x="2" y="70"/>
                  <a:pt x="2" y="60"/>
                </a:cubicBezTo>
                <a:cubicBezTo>
                  <a:pt x="2" y="41"/>
                  <a:pt x="8" y="27"/>
                  <a:pt x="21" y="16"/>
                </a:cubicBezTo>
                <a:cubicBezTo>
                  <a:pt x="33" y="6"/>
                  <a:pt x="52" y="0"/>
                  <a:pt x="74" y="0"/>
                </a:cubicBezTo>
                <a:cubicBezTo>
                  <a:pt x="85" y="0"/>
                  <a:pt x="95" y="2"/>
                  <a:pt x="105" y="4"/>
                </a:cubicBezTo>
                <a:cubicBezTo>
                  <a:pt x="115" y="7"/>
                  <a:pt x="125" y="10"/>
                  <a:pt x="136" y="15"/>
                </a:cubicBezTo>
                <a:lnTo>
                  <a:pt x="121" y="50"/>
                </a:lnTo>
                <a:cubicBezTo>
                  <a:pt x="110" y="45"/>
                  <a:pt x="101" y="42"/>
                  <a:pt x="94" y="40"/>
                </a:cubicBezTo>
                <a:cubicBezTo>
                  <a:pt x="87" y="38"/>
                  <a:pt x="79" y="37"/>
                  <a:pt x="72" y="37"/>
                </a:cubicBezTo>
                <a:cubicBezTo>
                  <a:pt x="64" y="37"/>
                  <a:pt x="57" y="39"/>
                  <a:pt x="53" y="43"/>
                </a:cubicBezTo>
                <a:cubicBezTo>
                  <a:pt x="48" y="47"/>
                  <a:pt x="45" y="52"/>
                  <a:pt x="45" y="58"/>
                </a:cubicBezTo>
                <a:cubicBezTo>
                  <a:pt x="45" y="62"/>
                  <a:pt x="46" y="66"/>
                  <a:pt x="48" y="69"/>
                </a:cubicBezTo>
                <a:cubicBezTo>
                  <a:pt x="51" y="72"/>
                  <a:pt x="54" y="74"/>
                  <a:pt x="58" y="77"/>
                </a:cubicBezTo>
                <a:cubicBezTo>
                  <a:pt x="62" y="80"/>
                  <a:pt x="71" y="85"/>
                  <a:pt x="86" y="92"/>
                </a:cubicBezTo>
                <a:cubicBezTo>
                  <a:pt x="105" y="101"/>
                  <a:pt x="119" y="111"/>
                  <a:pt x="126" y="120"/>
                </a:cubicBezTo>
                <a:cubicBezTo>
                  <a:pt x="133" y="130"/>
                  <a:pt x="137" y="141"/>
                  <a:pt x="137" y="15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53" name=""/>
          <p:cNvSpPr/>
          <p:nvPr/>
        </p:nvSpPr>
        <p:spPr>
          <a:xfrm>
            <a:off x="1680120" y="4861800"/>
            <a:ext cx="53640" cy="60120"/>
          </a:xfrm>
          <a:custGeom>
            <a:avLst/>
            <a:gdLst/>
            <a:ahLst/>
            <a:rect l="0" t="0" r="r" b="b"/>
            <a:pathLst>
              <a:path w="149" h="167">
                <a:moveTo>
                  <a:pt x="76" y="32"/>
                </a:moveTo>
                <a:cubicBezTo>
                  <a:pt x="67" y="32"/>
                  <a:pt x="60" y="35"/>
                  <a:pt x="55" y="41"/>
                </a:cubicBezTo>
                <a:cubicBezTo>
                  <a:pt x="49" y="46"/>
                  <a:pt x="46" y="55"/>
                  <a:pt x="46" y="66"/>
                </a:cubicBezTo>
                <a:lnTo>
                  <a:pt x="107" y="66"/>
                </a:lnTo>
                <a:cubicBezTo>
                  <a:pt x="107" y="55"/>
                  <a:pt x="104" y="46"/>
                  <a:pt x="98" y="41"/>
                </a:cubicBezTo>
                <a:cubicBezTo>
                  <a:pt x="93" y="35"/>
                  <a:pt x="86" y="32"/>
                  <a:pt x="76" y="32"/>
                </a:cubicBezTo>
                <a:moveTo>
                  <a:pt x="83" y="167"/>
                </a:moveTo>
                <a:cubicBezTo>
                  <a:pt x="57" y="167"/>
                  <a:pt x="37" y="160"/>
                  <a:pt x="22" y="145"/>
                </a:cubicBezTo>
                <a:cubicBezTo>
                  <a:pt x="8" y="131"/>
                  <a:pt x="0" y="111"/>
                  <a:pt x="0" y="85"/>
                </a:cubicBezTo>
                <a:cubicBezTo>
                  <a:pt x="0" y="58"/>
                  <a:pt x="7" y="37"/>
                  <a:pt x="21" y="22"/>
                </a:cubicBezTo>
                <a:cubicBezTo>
                  <a:pt x="34" y="7"/>
                  <a:pt x="52" y="0"/>
                  <a:pt x="76" y="0"/>
                </a:cubicBezTo>
                <a:cubicBezTo>
                  <a:pt x="99" y="0"/>
                  <a:pt x="117" y="6"/>
                  <a:pt x="130" y="19"/>
                </a:cubicBezTo>
                <a:cubicBezTo>
                  <a:pt x="142" y="33"/>
                  <a:pt x="149" y="51"/>
                  <a:pt x="149" y="73"/>
                </a:cubicBezTo>
                <a:lnTo>
                  <a:pt x="149" y="95"/>
                </a:lnTo>
                <a:lnTo>
                  <a:pt x="45" y="95"/>
                </a:lnTo>
                <a:cubicBezTo>
                  <a:pt x="45" y="107"/>
                  <a:pt x="49" y="117"/>
                  <a:pt x="56" y="124"/>
                </a:cubicBezTo>
                <a:cubicBezTo>
                  <a:pt x="63" y="131"/>
                  <a:pt x="72" y="134"/>
                  <a:pt x="85" y="134"/>
                </a:cubicBezTo>
                <a:cubicBezTo>
                  <a:pt x="94" y="134"/>
                  <a:pt x="103" y="133"/>
                  <a:pt x="113" y="131"/>
                </a:cubicBezTo>
                <a:cubicBezTo>
                  <a:pt x="121" y="129"/>
                  <a:pt x="130" y="126"/>
                  <a:pt x="140" y="122"/>
                </a:cubicBezTo>
                <a:lnTo>
                  <a:pt x="140" y="155"/>
                </a:lnTo>
                <a:cubicBezTo>
                  <a:pt x="132" y="159"/>
                  <a:pt x="124" y="162"/>
                  <a:pt x="115" y="164"/>
                </a:cubicBezTo>
                <a:cubicBezTo>
                  <a:pt x="106" y="166"/>
                  <a:pt x="95" y="167"/>
                  <a:pt x="83" y="1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54" name=""/>
          <p:cNvSpPr/>
          <p:nvPr/>
        </p:nvSpPr>
        <p:spPr>
          <a:xfrm>
            <a:off x="1746000" y="4861800"/>
            <a:ext cx="37800" cy="59040"/>
          </a:xfrm>
          <a:custGeom>
            <a:avLst/>
            <a:gdLst/>
            <a:ahLst/>
            <a:rect l="0" t="0" r="r" b="b"/>
            <a:pathLst>
              <a:path w="105" h="164">
                <a:moveTo>
                  <a:pt x="90" y="0"/>
                </a:moveTo>
                <a:cubicBezTo>
                  <a:pt x="96" y="0"/>
                  <a:pt x="101" y="0"/>
                  <a:pt x="105" y="1"/>
                </a:cubicBezTo>
                <a:lnTo>
                  <a:pt x="102" y="42"/>
                </a:lnTo>
                <a:cubicBezTo>
                  <a:pt x="98" y="41"/>
                  <a:pt x="94" y="40"/>
                  <a:pt x="89" y="40"/>
                </a:cubicBezTo>
                <a:cubicBezTo>
                  <a:pt x="75" y="40"/>
                  <a:pt x="64" y="44"/>
                  <a:pt x="56" y="51"/>
                </a:cubicBezTo>
                <a:cubicBezTo>
                  <a:pt x="49" y="58"/>
                  <a:pt x="45" y="68"/>
                  <a:pt x="45" y="81"/>
                </a:cubicBezTo>
                <a:lnTo>
                  <a:pt x="45" y="164"/>
                </a:lnTo>
                <a:lnTo>
                  <a:pt x="0" y="164"/>
                </a:lnTo>
                <a:lnTo>
                  <a:pt x="0" y="3"/>
                </a:lnTo>
                <a:lnTo>
                  <a:pt x="33" y="3"/>
                </a:lnTo>
                <a:lnTo>
                  <a:pt x="40" y="30"/>
                </a:lnTo>
                <a:lnTo>
                  <a:pt x="42" y="30"/>
                </a:lnTo>
                <a:cubicBezTo>
                  <a:pt x="48" y="21"/>
                  <a:pt x="54" y="13"/>
                  <a:pt x="63" y="8"/>
                </a:cubicBezTo>
                <a:cubicBezTo>
                  <a:pt x="71" y="2"/>
                  <a:pt x="80" y="0"/>
                  <a:pt x="90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55" name=""/>
          <p:cNvSpPr/>
          <p:nvPr/>
        </p:nvSpPr>
        <p:spPr>
          <a:xfrm>
            <a:off x="1785600" y="4862880"/>
            <a:ext cx="60480" cy="57960"/>
          </a:xfrm>
          <a:custGeom>
            <a:avLst/>
            <a:gdLst/>
            <a:ahLst/>
            <a:rect l="0" t="0" r="r" b="b"/>
            <a:pathLst>
              <a:path w="168" h="161">
                <a:moveTo>
                  <a:pt x="61" y="161"/>
                </a:moveTo>
                <a:lnTo>
                  <a:pt x="0" y="0"/>
                </a:lnTo>
                <a:lnTo>
                  <a:pt x="46" y="0"/>
                </a:lnTo>
                <a:lnTo>
                  <a:pt x="77" y="92"/>
                </a:lnTo>
                <a:cubicBezTo>
                  <a:pt x="80" y="104"/>
                  <a:pt x="82" y="114"/>
                  <a:pt x="83" y="125"/>
                </a:cubicBezTo>
                <a:lnTo>
                  <a:pt x="84" y="125"/>
                </a:lnTo>
                <a:cubicBezTo>
                  <a:pt x="84" y="116"/>
                  <a:pt x="87" y="105"/>
                  <a:pt x="90" y="92"/>
                </a:cubicBezTo>
                <a:lnTo>
                  <a:pt x="122" y="0"/>
                </a:lnTo>
                <a:lnTo>
                  <a:pt x="168" y="0"/>
                </a:lnTo>
                <a:lnTo>
                  <a:pt x="107" y="161"/>
                </a:lnTo>
                <a:lnTo>
                  <a:pt x="61" y="16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56" name=""/>
          <p:cNvSpPr/>
          <p:nvPr/>
        </p:nvSpPr>
        <p:spPr>
          <a:xfrm>
            <a:off x="1853280" y="4840200"/>
            <a:ext cx="17280" cy="80640"/>
          </a:xfrm>
          <a:custGeom>
            <a:avLst/>
            <a:gdLst/>
            <a:ahLst/>
            <a:rect l="0" t="0" r="r" b="b"/>
            <a:pathLst>
              <a:path w="48" h="224">
                <a:moveTo>
                  <a:pt x="0" y="21"/>
                </a:moveTo>
                <a:cubicBezTo>
                  <a:pt x="0" y="7"/>
                  <a:pt x="8" y="0"/>
                  <a:pt x="23" y="0"/>
                </a:cubicBezTo>
                <a:cubicBezTo>
                  <a:pt x="39" y="0"/>
                  <a:pt x="48" y="7"/>
                  <a:pt x="48" y="21"/>
                </a:cubicBezTo>
                <a:cubicBezTo>
                  <a:pt x="48" y="28"/>
                  <a:pt x="45" y="33"/>
                  <a:pt x="41" y="37"/>
                </a:cubicBezTo>
                <a:cubicBezTo>
                  <a:pt x="37" y="41"/>
                  <a:pt x="31" y="43"/>
                  <a:pt x="23" y="43"/>
                </a:cubicBezTo>
                <a:cubicBezTo>
                  <a:pt x="8" y="43"/>
                  <a:pt x="0" y="35"/>
                  <a:pt x="0" y="21"/>
                </a:cubicBezTo>
                <a:moveTo>
                  <a:pt x="45" y="224"/>
                </a:moveTo>
                <a:lnTo>
                  <a:pt x="2" y="224"/>
                </a:lnTo>
                <a:lnTo>
                  <a:pt x="2" y="64"/>
                </a:lnTo>
                <a:lnTo>
                  <a:pt x="45" y="64"/>
                </a:lnTo>
                <a:lnTo>
                  <a:pt x="45" y="22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57" name=""/>
          <p:cNvSpPr/>
          <p:nvPr/>
        </p:nvSpPr>
        <p:spPr>
          <a:xfrm>
            <a:off x="1882440" y="4861800"/>
            <a:ext cx="46440" cy="60120"/>
          </a:xfrm>
          <a:custGeom>
            <a:avLst/>
            <a:gdLst/>
            <a:ahLst/>
            <a:rect l="0" t="0" r="r" b="b"/>
            <a:pathLst>
              <a:path w="129" h="167">
                <a:moveTo>
                  <a:pt x="75" y="167"/>
                </a:moveTo>
                <a:cubicBezTo>
                  <a:pt x="25" y="167"/>
                  <a:pt x="0" y="139"/>
                  <a:pt x="0" y="85"/>
                </a:cubicBezTo>
                <a:cubicBezTo>
                  <a:pt x="0" y="57"/>
                  <a:pt x="7" y="37"/>
                  <a:pt x="20" y="21"/>
                </a:cubicBezTo>
                <a:cubicBezTo>
                  <a:pt x="34" y="7"/>
                  <a:pt x="53" y="0"/>
                  <a:pt x="79" y="0"/>
                </a:cubicBezTo>
                <a:cubicBezTo>
                  <a:pt x="98" y="0"/>
                  <a:pt x="115" y="3"/>
                  <a:pt x="129" y="10"/>
                </a:cubicBezTo>
                <a:lnTo>
                  <a:pt x="116" y="45"/>
                </a:lnTo>
                <a:cubicBezTo>
                  <a:pt x="110" y="43"/>
                  <a:pt x="103" y="40"/>
                  <a:pt x="97" y="39"/>
                </a:cubicBezTo>
                <a:cubicBezTo>
                  <a:pt x="91" y="37"/>
                  <a:pt x="86" y="36"/>
                  <a:pt x="79" y="36"/>
                </a:cubicBezTo>
                <a:cubicBezTo>
                  <a:pt x="56" y="36"/>
                  <a:pt x="45" y="52"/>
                  <a:pt x="45" y="84"/>
                </a:cubicBezTo>
                <a:cubicBezTo>
                  <a:pt x="45" y="116"/>
                  <a:pt x="56" y="131"/>
                  <a:pt x="79" y="131"/>
                </a:cubicBezTo>
                <a:cubicBezTo>
                  <a:pt x="88" y="131"/>
                  <a:pt x="96" y="130"/>
                  <a:pt x="103" y="128"/>
                </a:cubicBezTo>
                <a:cubicBezTo>
                  <a:pt x="110" y="126"/>
                  <a:pt x="117" y="122"/>
                  <a:pt x="124" y="117"/>
                </a:cubicBezTo>
                <a:lnTo>
                  <a:pt x="124" y="155"/>
                </a:lnTo>
                <a:cubicBezTo>
                  <a:pt x="117" y="159"/>
                  <a:pt x="110" y="163"/>
                  <a:pt x="103" y="164"/>
                </a:cubicBezTo>
                <a:cubicBezTo>
                  <a:pt x="96" y="166"/>
                  <a:pt x="87" y="167"/>
                  <a:pt x="75" y="1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58" name=""/>
          <p:cNvSpPr/>
          <p:nvPr/>
        </p:nvSpPr>
        <p:spPr>
          <a:xfrm>
            <a:off x="1936800" y="4861800"/>
            <a:ext cx="53280" cy="60120"/>
          </a:xfrm>
          <a:custGeom>
            <a:avLst/>
            <a:gdLst/>
            <a:ahLst/>
            <a:rect l="0" t="0" r="r" b="b"/>
            <a:pathLst>
              <a:path w="148" h="167">
                <a:moveTo>
                  <a:pt x="76" y="32"/>
                </a:moveTo>
                <a:cubicBezTo>
                  <a:pt x="66" y="32"/>
                  <a:pt x="59" y="35"/>
                  <a:pt x="54" y="41"/>
                </a:cubicBezTo>
                <a:cubicBezTo>
                  <a:pt x="49" y="46"/>
                  <a:pt x="46" y="55"/>
                  <a:pt x="45" y="66"/>
                </a:cubicBezTo>
                <a:lnTo>
                  <a:pt x="106" y="66"/>
                </a:lnTo>
                <a:cubicBezTo>
                  <a:pt x="106" y="55"/>
                  <a:pt x="103" y="46"/>
                  <a:pt x="98" y="41"/>
                </a:cubicBezTo>
                <a:cubicBezTo>
                  <a:pt x="92" y="35"/>
                  <a:pt x="85" y="32"/>
                  <a:pt x="76" y="32"/>
                </a:cubicBezTo>
                <a:moveTo>
                  <a:pt x="82" y="167"/>
                </a:moveTo>
                <a:cubicBezTo>
                  <a:pt x="56" y="167"/>
                  <a:pt x="36" y="160"/>
                  <a:pt x="21" y="145"/>
                </a:cubicBezTo>
                <a:cubicBezTo>
                  <a:pt x="7" y="131"/>
                  <a:pt x="0" y="111"/>
                  <a:pt x="0" y="85"/>
                </a:cubicBezTo>
                <a:cubicBezTo>
                  <a:pt x="0" y="58"/>
                  <a:pt x="6" y="37"/>
                  <a:pt x="20" y="22"/>
                </a:cubicBezTo>
                <a:cubicBezTo>
                  <a:pt x="33" y="7"/>
                  <a:pt x="52" y="0"/>
                  <a:pt x="75" y="0"/>
                </a:cubicBezTo>
                <a:cubicBezTo>
                  <a:pt x="98" y="0"/>
                  <a:pt x="115" y="6"/>
                  <a:pt x="128" y="19"/>
                </a:cubicBezTo>
                <a:cubicBezTo>
                  <a:pt x="142" y="33"/>
                  <a:pt x="148" y="51"/>
                  <a:pt x="148" y="73"/>
                </a:cubicBezTo>
                <a:lnTo>
                  <a:pt x="148" y="95"/>
                </a:lnTo>
                <a:lnTo>
                  <a:pt x="44" y="95"/>
                </a:lnTo>
                <a:cubicBezTo>
                  <a:pt x="44" y="107"/>
                  <a:pt x="48" y="117"/>
                  <a:pt x="55" y="124"/>
                </a:cubicBezTo>
                <a:cubicBezTo>
                  <a:pt x="62" y="131"/>
                  <a:pt x="71" y="134"/>
                  <a:pt x="84" y="134"/>
                </a:cubicBezTo>
                <a:cubicBezTo>
                  <a:pt x="93" y="134"/>
                  <a:pt x="102" y="133"/>
                  <a:pt x="111" y="131"/>
                </a:cubicBezTo>
                <a:cubicBezTo>
                  <a:pt x="120" y="129"/>
                  <a:pt x="129" y="126"/>
                  <a:pt x="139" y="122"/>
                </a:cubicBezTo>
                <a:lnTo>
                  <a:pt x="139" y="155"/>
                </a:lnTo>
                <a:cubicBezTo>
                  <a:pt x="130" y="159"/>
                  <a:pt x="122" y="162"/>
                  <a:pt x="113" y="164"/>
                </a:cubicBezTo>
                <a:cubicBezTo>
                  <a:pt x="105" y="166"/>
                  <a:pt x="94" y="167"/>
                  <a:pt x="82" y="16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1159" name=""/>
          <p:cNvSpPr txBox="1"/>
          <p:nvPr/>
        </p:nvSpPr>
        <p:spPr>
          <a:xfrm>
            <a:off x="1106640" y="3194640"/>
            <a:ext cx="34783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セキュリティ考慮した通信制御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160" name=""/>
          <p:cNvSpPr txBox="1"/>
          <p:nvPr/>
        </p:nvSpPr>
        <p:spPr>
          <a:xfrm>
            <a:off x="5029920" y="6063840"/>
            <a:ext cx="69832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出典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: Kubernetes</a:t>
            </a:r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公式ドキュメント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- Services, Load Balancing, and Networking</a:t>
            </a:r>
            <a:endParaRPr b="0" lang="en-US" sz="1520" spc="-1" strike="noStrike">
              <a:latin typeface="Times New Roman"/>
            </a:endParaRPr>
          </a:p>
        </p:txBody>
      </p:sp>
      <p:sp>
        <p:nvSpPr>
          <p:cNvPr id="1161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1162" name=""/>
          <p:cNvSpPr txBox="1"/>
          <p:nvPr/>
        </p:nvSpPr>
        <p:spPr>
          <a:xfrm>
            <a:off x="11754360" y="6413400"/>
            <a:ext cx="23220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16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1163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67" name=""/>
          <p:cNvSpPr/>
          <p:nvPr/>
        </p:nvSpPr>
        <p:spPr>
          <a:xfrm>
            <a:off x="333360" y="211428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1168" name=""/>
          <p:cNvSpPr/>
          <p:nvPr/>
        </p:nvSpPr>
        <p:spPr>
          <a:xfrm>
            <a:off x="333360" y="4724280"/>
            <a:ext cx="11525400" cy="943200"/>
          </a:xfrm>
          <a:custGeom>
            <a:avLst/>
            <a:gdLst/>
            <a:ahLst/>
            <a:rect l="0" t="0" r="r" b="b"/>
            <a:pathLst>
              <a:path w="32015" h="2620">
                <a:moveTo>
                  <a:pt x="0" y="0"/>
                </a:moveTo>
                <a:lnTo>
                  <a:pt x="32015" y="0"/>
                </a:lnTo>
                <a:lnTo>
                  <a:pt x="32015" y="2620"/>
                </a:lnTo>
                <a:lnTo>
                  <a:pt x="0" y="2620"/>
                </a:lnTo>
                <a:lnTo>
                  <a:pt x="0" y="0"/>
                </a:lnTo>
                <a:close/>
              </a:path>
            </a:pathLst>
          </a:custGeom>
          <a:solidFill>
            <a:srgbClr val="fff3cd"/>
          </a:solidFill>
          <a:ln w="0">
            <a:noFill/>
          </a:ln>
        </p:spPr>
      </p:sp>
      <p:sp>
        <p:nvSpPr>
          <p:cNvPr id="1169" name=""/>
          <p:cNvSpPr/>
          <p:nvPr/>
        </p:nvSpPr>
        <p:spPr>
          <a:xfrm>
            <a:off x="333360" y="4724280"/>
            <a:ext cx="38160" cy="943200"/>
          </a:xfrm>
          <a:custGeom>
            <a:avLst/>
            <a:gdLst/>
            <a:ahLst/>
            <a:rect l="0" t="0" r="r" b="b"/>
            <a:pathLst>
              <a:path w="106" h="2620">
                <a:moveTo>
                  <a:pt x="0" y="0"/>
                </a:moveTo>
                <a:lnTo>
                  <a:pt x="106" y="0"/>
                </a:lnTo>
                <a:lnTo>
                  <a:pt x="106" y="2620"/>
                </a:lnTo>
                <a:lnTo>
                  <a:pt x="0" y="2620"/>
                </a:lnTo>
                <a:lnTo>
                  <a:pt x="0" y="0"/>
                </a:lnTo>
                <a:close/>
              </a:path>
            </a:pathLst>
          </a:custGeom>
          <a:solidFill>
            <a:srgbClr val="ffc107"/>
          </a:solidFill>
          <a:ln w="0">
            <a:noFill/>
          </a:ln>
        </p:spPr>
      </p:sp>
      <p:sp>
        <p:nvSpPr>
          <p:cNvPr id="1170" name=""/>
          <p:cNvSpPr txBox="1"/>
          <p:nvPr/>
        </p:nvSpPr>
        <p:spPr>
          <a:xfrm>
            <a:off x="333360" y="1542960"/>
            <a:ext cx="422640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実践的な使⽤例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(2/2)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1171" name=""/>
          <p:cNvSpPr/>
          <p:nvPr/>
        </p:nvSpPr>
        <p:spPr>
          <a:xfrm>
            <a:off x="885600" y="31431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4" y="53"/>
                  <a:pt x="21" y="42"/>
                  <a:pt x="31" y="32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2"/>
                </a:cubicBezTo>
                <a:cubicBezTo>
                  <a:pt x="192" y="42"/>
                  <a:pt x="199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172" name=""/>
          <p:cNvSpPr txBox="1"/>
          <p:nvPr/>
        </p:nvSpPr>
        <p:spPr>
          <a:xfrm>
            <a:off x="333360" y="2370600"/>
            <a:ext cx="323784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ベストプラクティス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1173" name=""/>
          <p:cNvSpPr/>
          <p:nvPr/>
        </p:nvSpPr>
        <p:spPr>
          <a:xfrm>
            <a:off x="885600" y="355248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199" y="161"/>
                  <a:pt x="192" y="172"/>
                  <a:pt x="182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4" y="161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9"/>
                </a:cubicBezTo>
                <a:cubicBezTo>
                  <a:pt x="159" y="14"/>
                  <a:pt x="171" y="22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174" name=""/>
          <p:cNvSpPr txBox="1"/>
          <p:nvPr/>
        </p:nvSpPr>
        <p:spPr>
          <a:xfrm>
            <a:off x="1106640" y="3032640"/>
            <a:ext cx="17395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最⼩権限の原則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175" name=""/>
          <p:cNvSpPr/>
          <p:nvPr/>
        </p:nvSpPr>
        <p:spPr>
          <a:xfrm>
            <a:off x="885600" y="396216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79"/>
                  <a:pt x="8" y="65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3"/>
                  <a:pt x="205" y="65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176" name=""/>
          <p:cNvSpPr txBox="1"/>
          <p:nvPr/>
        </p:nvSpPr>
        <p:spPr>
          <a:xfrm>
            <a:off x="1106640" y="3441960"/>
            <a:ext cx="317844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適切な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タイプの選択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177" name=""/>
          <p:cNvSpPr/>
          <p:nvPr/>
        </p:nvSpPr>
        <p:spPr>
          <a:xfrm>
            <a:off x="885600" y="43718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3"/>
                  <a:pt x="205" y="146"/>
                </a:cubicBezTo>
                <a:cubicBezTo>
                  <a:pt x="199" y="159"/>
                  <a:pt x="192" y="171"/>
                  <a:pt x="182" y="181"/>
                </a:cubicBezTo>
                <a:cubicBezTo>
                  <a:pt x="171" y="190"/>
                  <a:pt x="159" y="198"/>
                  <a:pt x="146" y="204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4"/>
                </a:cubicBezTo>
                <a:cubicBezTo>
                  <a:pt x="52" y="198"/>
                  <a:pt x="41" y="190"/>
                  <a:pt x="31" y="181"/>
                </a:cubicBezTo>
                <a:cubicBezTo>
                  <a:pt x="21" y="171"/>
                  <a:pt x="14" y="159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178" name=""/>
          <p:cNvSpPr txBox="1"/>
          <p:nvPr/>
        </p:nvSpPr>
        <p:spPr>
          <a:xfrm>
            <a:off x="1106640" y="3851640"/>
            <a:ext cx="32299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ネットワークポリシーの活⽤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179" name=""/>
          <p:cNvSpPr txBox="1"/>
          <p:nvPr/>
        </p:nvSpPr>
        <p:spPr>
          <a:xfrm>
            <a:off x="1106640" y="4261320"/>
            <a:ext cx="27331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モニタリングとロギング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180" name=""/>
          <p:cNvSpPr txBox="1"/>
          <p:nvPr/>
        </p:nvSpPr>
        <p:spPr>
          <a:xfrm>
            <a:off x="782280" y="4883400"/>
            <a:ext cx="1104948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推奨事項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**: 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本番環境では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LoadBalancer + Ingress 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内部サービスは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ClusterIP 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ネットワークポリシ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181" name=""/>
          <p:cNvSpPr txBox="1"/>
          <p:nvPr/>
        </p:nvSpPr>
        <p:spPr>
          <a:xfrm>
            <a:off x="606240" y="5235840"/>
            <a:ext cx="140904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ーで通信制限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182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1183" name=""/>
          <p:cNvSpPr txBox="1"/>
          <p:nvPr/>
        </p:nvSpPr>
        <p:spPr>
          <a:xfrm>
            <a:off x="11754360" y="6413400"/>
            <a:ext cx="23220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17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1184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188" name=""/>
          <p:cNvSpPr/>
          <p:nvPr/>
        </p:nvSpPr>
        <p:spPr>
          <a:xfrm>
            <a:off x="333360" y="190476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1189" name=""/>
          <p:cNvSpPr/>
          <p:nvPr/>
        </p:nvSpPr>
        <p:spPr>
          <a:xfrm>
            <a:off x="333360" y="4228920"/>
            <a:ext cx="11525400" cy="1648080"/>
          </a:xfrm>
          <a:custGeom>
            <a:avLst/>
            <a:gdLst/>
            <a:ahLst/>
            <a:rect l="0" t="0" r="r" b="b"/>
            <a:pathLst>
              <a:path w="32015" h="4578">
                <a:moveTo>
                  <a:pt x="0" y="0"/>
                </a:moveTo>
                <a:lnTo>
                  <a:pt x="32015" y="0"/>
                </a:lnTo>
                <a:lnTo>
                  <a:pt x="32015" y="4578"/>
                </a:lnTo>
                <a:lnTo>
                  <a:pt x="0" y="4578"/>
                </a:lnTo>
                <a:lnTo>
                  <a:pt x="0" y="0"/>
                </a:lnTo>
                <a:close/>
              </a:path>
            </a:pathLst>
          </a:custGeom>
          <a:solidFill>
            <a:srgbClr val="d1ecf1"/>
          </a:solidFill>
          <a:ln w="0">
            <a:noFill/>
          </a:ln>
        </p:spPr>
      </p:sp>
      <p:sp>
        <p:nvSpPr>
          <p:cNvPr id="1190" name=""/>
          <p:cNvSpPr/>
          <p:nvPr/>
        </p:nvSpPr>
        <p:spPr>
          <a:xfrm>
            <a:off x="333360" y="4228920"/>
            <a:ext cx="38160" cy="1648080"/>
          </a:xfrm>
          <a:custGeom>
            <a:avLst/>
            <a:gdLst/>
            <a:ahLst/>
            <a:rect l="0" t="0" r="r" b="b"/>
            <a:pathLst>
              <a:path w="106" h="4578">
                <a:moveTo>
                  <a:pt x="0" y="0"/>
                </a:moveTo>
                <a:lnTo>
                  <a:pt x="106" y="0"/>
                </a:lnTo>
                <a:lnTo>
                  <a:pt x="106" y="4578"/>
                </a:lnTo>
                <a:lnTo>
                  <a:pt x="0" y="4578"/>
                </a:lnTo>
                <a:lnTo>
                  <a:pt x="0" y="0"/>
                </a:lnTo>
                <a:close/>
              </a:path>
            </a:pathLst>
          </a:custGeom>
          <a:solidFill>
            <a:srgbClr val="17a2b8"/>
          </a:solidFill>
          <a:ln w="0">
            <a:noFill/>
          </a:ln>
        </p:spPr>
      </p:sp>
      <p:sp>
        <p:nvSpPr>
          <p:cNvPr id="1191" name=""/>
          <p:cNvSpPr/>
          <p:nvPr/>
        </p:nvSpPr>
        <p:spPr>
          <a:xfrm>
            <a:off x="885600" y="22287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4" y="53"/>
                  <a:pt x="21" y="42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2"/>
                  <a:pt x="199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192" name=""/>
          <p:cNvSpPr txBox="1"/>
          <p:nvPr/>
        </p:nvSpPr>
        <p:spPr>
          <a:xfrm>
            <a:off x="333360" y="1333440"/>
            <a:ext cx="132660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まとめ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1193" name=""/>
          <p:cNvSpPr/>
          <p:nvPr/>
        </p:nvSpPr>
        <p:spPr>
          <a:xfrm>
            <a:off x="885600" y="263808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9"/>
                </a:cubicBezTo>
                <a:cubicBezTo>
                  <a:pt x="159" y="14"/>
                  <a:pt x="171" y="22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194" name=""/>
          <p:cNvSpPr txBox="1"/>
          <p:nvPr/>
        </p:nvSpPr>
        <p:spPr>
          <a:xfrm>
            <a:off x="1106640" y="2118240"/>
            <a:ext cx="491976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は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Pod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への安定したアクセスを提供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195" name=""/>
          <p:cNvSpPr/>
          <p:nvPr/>
        </p:nvSpPr>
        <p:spPr>
          <a:xfrm>
            <a:off x="885600" y="30574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196" name=""/>
          <p:cNvSpPr txBox="1"/>
          <p:nvPr/>
        </p:nvSpPr>
        <p:spPr>
          <a:xfrm>
            <a:off x="1106640" y="2527560"/>
            <a:ext cx="466884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⽤途に応じて適切な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タイプを選択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197" name=""/>
          <p:cNvSpPr/>
          <p:nvPr/>
        </p:nvSpPr>
        <p:spPr>
          <a:xfrm>
            <a:off x="885600" y="346680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198" name=""/>
          <p:cNvSpPr txBox="1"/>
          <p:nvPr/>
        </p:nvSpPr>
        <p:spPr>
          <a:xfrm>
            <a:off x="1106640" y="2946960"/>
            <a:ext cx="385416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Ingress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による柔軟なルーティング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199" name=""/>
          <p:cNvSpPr/>
          <p:nvPr/>
        </p:nvSpPr>
        <p:spPr>
          <a:xfrm>
            <a:off x="885600" y="387648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200" name=""/>
          <p:cNvSpPr txBox="1"/>
          <p:nvPr/>
        </p:nvSpPr>
        <p:spPr>
          <a:xfrm>
            <a:off x="1106640" y="3356280"/>
            <a:ext cx="52174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ネットワークポリシーによるセキュリティ制御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201" name=""/>
          <p:cNvSpPr txBox="1"/>
          <p:nvPr/>
        </p:nvSpPr>
        <p:spPr>
          <a:xfrm>
            <a:off x="1106640" y="3765960"/>
            <a:ext cx="42238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実運⽤ではモニタリングと管理が重要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202" name=""/>
          <p:cNvSpPr txBox="1"/>
          <p:nvPr/>
        </p:nvSpPr>
        <p:spPr>
          <a:xfrm>
            <a:off x="782280" y="4378680"/>
            <a:ext cx="983808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参考資料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**: - [Kubernetes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公式ドキュメント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](https://kubernetes.io/docs/concepts/services-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203" name=""/>
          <p:cNvSpPr txBox="1"/>
          <p:nvPr/>
        </p:nvSpPr>
        <p:spPr>
          <a:xfrm>
            <a:off x="606240" y="4731120"/>
            <a:ext cx="915084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networking/) - [Kubernetes Service Types](https://kubernetes.io/docs/concepts/services-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204" name=""/>
          <p:cNvSpPr txBox="1"/>
          <p:nvPr/>
        </p:nvSpPr>
        <p:spPr>
          <a:xfrm>
            <a:off x="606240" y="5083560"/>
            <a:ext cx="799272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networking/service/#publishing-services-service-types) - [Ingress Controllers]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205" name=""/>
          <p:cNvSpPr txBox="1"/>
          <p:nvPr/>
        </p:nvSpPr>
        <p:spPr>
          <a:xfrm>
            <a:off x="606240" y="5436000"/>
            <a:ext cx="803664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(https://kubernetes.io/docs/concepts/services-networking/ingress-controllers/)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206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1207" name=""/>
          <p:cNvSpPr txBox="1"/>
          <p:nvPr/>
        </p:nvSpPr>
        <p:spPr>
          <a:xfrm>
            <a:off x="11754360" y="6413400"/>
            <a:ext cx="23220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18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1208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1212" name=""/>
          <p:cNvSpPr/>
          <p:nvPr/>
        </p:nvSpPr>
        <p:spPr>
          <a:xfrm>
            <a:off x="333360" y="286668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1213" name=""/>
          <p:cNvSpPr/>
          <p:nvPr/>
        </p:nvSpPr>
        <p:spPr>
          <a:xfrm>
            <a:off x="333360" y="3971880"/>
            <a:ext cx="11525400" cy="933840"/>
          </a:xfrm>
          <a:custGeom>
            <a:avLst/>
            <a:gdLst/>
            <a:ahLst/>
            <a:rect l="0" t="0" r="r" b="b"/>
            <a:pathLst>
              <a:path w="32015" h="2594">
                <a:moveTo>
                  <a:pt x="0" y="0"/>
                </a:moveTo>
                <a:lnTo>
                  <a:pt x="32015" y="0"/>
                </a:lnTo>
                <a:lnTo>
                  <a:pt x="32015" y="2594"/>
                </a:lnTo>
                <a:lnTo>
                  <a:pt x="0" y="2594"/>
                </a:lnTo>
                <a:lnTo>
                  <a:pt x="0" y="0"/>
                </a:lnTo>
                <a:close/>
              </a:path>
            </a:pathLst>
          </a:custGeom>
          <a:solidFill>
            <a:srgbClr val="fff3cd"/>
          </a:solidFill>
          <a:ln w="0">
            <a:noFill/>
          </a:ln>
        </p:spPr>
      </p:sp>
      <p:sp>
        <p:nvSpPr>
          <p:cNvPr id="1214" name=""/>
          <p:cNvSpPr/>
          <p:nvPr/>
        </p:nvSpPr>
        <p:spPr>
          <a:xfrm>
            <a:off x="333360" y="3971880"/>
            <a:ext cx="38160" cy="933840"/>
          </a:xfrm>
          <a:custGeom>
            <a:avLst/>
            <a:gdLst/>
            <a:ahLst/>
            <a:rect l="0" t="0" r="r" b="b"/>
            <a:pathLst>
              <a:path w="106" h="2594">
                <a:moveTo>
                  <a:pt x="0" y="0"/>
                </a:moveTo>
                <a:lnTo>
                  <a:pt x="106" y="0"/>
                </a:lnTo>
                <a:lnTo>
                  <a:pt x="106" y="2594"/>
                </a:lnTo>
                <a:lnTo>
                  <a:pt x="0" y="2594"/>
                </a:lnTo>
                <a:lnTo>
                  <a:pt x="0" y="0"/>
                </a:lnTo>
                <a:close/>
              </a:path>
            </a:pathLst>
          </a:custGeom>
          <a:solidFill>
            <a:srgbClr val="ffc107"/>
          </a:solidFill>
          <a:ln w="0">
            <a:noFill/>
          </a:ln>
        </p:spPr>
      </p:sp>
      <p:sp>
        <p:nvSpPr>
          <p:cNvPr id="1215" name=""/>
          <p:cNvSpPr/>
          <p:nvPr/>
        </p:nvSpPr>
        <p:spPr>
          <a:xfrm>
            <a:off x="885600" y="32000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199" y="161"/>
                  <a:pt x="192" y="172"/>
                  <a:pt x="182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4" y="161"/>
                  <a:pt x="8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9"/>
                </a:cubicBezTo>
                <a:cubicBezTo>
                  <a:pt x="159" y="14"/>
                  <a:pt x="171" y="22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216" name=""/>
          <p:cNvSpPr txBox="1"/>
          <p:nvPr/>
        </p:nvSpPr>
        <p:spPr>
          <a:xfrm>
            <a:off x="333360" y="2305080"/>
            <a:ext cx="618804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ご清聴ありがとうございました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1217" name=""/>
          <p:cNvSpPr/>
          <p:nvPr/>
        </p:nvSpPr>
        <p:spPr>
          <a:xfrm>
            <a:off x="885600" y="360972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8"/>
                  <a:pt x="146" y="204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4"/>
                </a:cubicBezTo>
                <a:cubicBezTo>
                  <a:pt x="52" y="198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1218" name=""/>
          <p:cNvSpPr txBox="1"/>
          <p:nvPr/>
        </p:nvSpPr>
        <p:spPr>
          <a:xfrm>
            <a:off x="1106640" y="3089880"/>
            <a:ext cx="22363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質問はありますか？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219" name=""/>
          <p:cNvSpPr txBox="1"/>
          <p:nvPr/>
        </p:nvSpPr>
        <p:spPr>
          <a:xfrm>
            <a:off x="1106640" y="3499200"/>
            <a:ext cx="62110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より詳しい情報は公式ドキュメントを参照してください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1220" name=""/>
          <p:cNvSpPr txBox="1"/>
          <p:nvPr/>
        </p:nvSpPr>
        <p:spPr>
          <a:xfrm>
            <a:off x="782280" y="4121280"/>
            <a:ext cx="1131156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次のステップ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**: 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実際のクラスターで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を作成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異なる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タイプの動作確認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Ingress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コン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221" name=""/>
          <p:cNvSpPr txBox="1"/>
          <p:nvPr/>
        </p:nvSpPr>
        <p:spPr>
          <a:xfrm>
            <a:off x="606240" y="4473720"/>
            <a:ext cx="524232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トローラーの設定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ネットワークポリシーの実装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1222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1223" name=""/>
          <p:cNvSpPr txBox="1"/>
          <p:nvPr/>
        </p:nvSpPr>
        <p:spPr>
          <a:xfrm>
            <a:off x="11754360" y="6413400"/>
            <a:ext cx="23220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19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1224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45" name=""/>
          <p:cNvSpPr/>
          <p:nvPr/>
        </p:nvSpPr>
        <p:spPr>
          <a:xfrm>
            <a:off x="333360" y="283824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246" name=""/>
          <p:cNvSpPr/>
          <p:nvPr/>
        </p:nvSpPr>
        <p:spPr>
          <a:xfrm>
            <a:off x="333360" y="4352760"/>
            <a:ext cx="11525400" cy="581400"/>
          </a:xfrm>
          <a:custGeom>
            <a:avLst/>
            <a:gdLst/>
            <a:ahLst/>
            <a:rect l="0" t="0" r="r" b="b"/>
            <a:pathLst>
              <a:path w="32015" h="1615">
                <a:moveTo>
                  <a:pt x="0" y="0"/>
                </a:moveTo>
                <a:lnTo>
                  <a:pt x="32015" y="0"/>
                </a:lnTo>
                <a:lnTo>
                  <a:pt x="32015" y="1615"/>
                </a:lnTo>
                <a:lnTo>
                  <a:pt x="0" y="1615"/>
                </a:lnTo>
                <a:lnTo>
                  <a:pt x="0" y="0"/>
                </a:lnTo>
                <a:close/>
              </a:path>
            </a:pathLst>
          </a:custGeom>
          <a:solidFill>
            <a:srgbClr val="fff3cd"/>
          </a:solidFill>
          <a:ln w="0">
            <a:noFill/>
          </a:ln>
        </p:spPr>
      </p:sp>
      <p:sp>
        <p:nvSpPr>
          <p:cNvPr id="247" name=""/>
          <p:cNvSpPr/>
          <p:nvPr/>
        </p:nvSpPr>
        <p:spPr>
          <a:xfrm>
            <a:off x="333360" y="4352760"/>
            <a:ext cx="38160" cy="581400"/>
          </a:xfrm>
          <a:custGeom>
            <a:avLst/>
            <a:gdLst/>
            <a:ahLst/>
            <a:rect l="0" t="0" r="r" b="b"/>
            <a:pathLst>
              <a:path w="106" h="1615">
                <a:moveTo>
                  <a:pt x="0" y="0"/>
                </a:moveTo>
                <a:lnTo>
                  <a:pt x="106" y="0"/>
                </a:lnTo>
                <a:lnTo>
                  <a:pt x="106" y="1615"/>
                </a:lnTo>
                <a:lnTo>
                  <a:pt x="0" y="1615"/>
                </a:lnTo>
                <a:lnTo>
                  <a:pt x="0" y="0"/>
                </a:lnTo>
                <a:close/>
              </a:path>
            </a:pathLst>
          </a:custGeom>
          <a:solidFill>
            <a:srgbClr val="ffc107"/>
          </a:solidFill>
          <a:ln w="0">
            <a:noFill/>
          </a:ln>
        </p:spPr>
      </p:sp>
      <p:sp>
        <p:nvSpPr>
          <p:cNvPr id="248" name=""/>
          <p:cNvSpPr/>
          <p:nvPr/>
        </p:nvSpPr>
        <p:spPr>
          <a:xfrm>
            <a:off x="885600" y="317160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3"/>
                  <a:pt x="205" y="146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0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249" name=""/>
          <p:cNvSpPr txBox="1"/>
          <p:nvPr/>
        </p:nvSpPr>
        <p:spPr>
          <a:xfrm>
            <a:off x="333360" y="2276640"/>
            <a:ext cx="255456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とは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885600" y="35812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251" name=""/>
          <p:cNvSpPr txBox="1"/>
          <p:nvPr/>
        </p:nvSpPr>
        <p:spPr>
          <a:xfrm>
            <a:off x="1106640" y="3061080"/>
            <a:ext cx="596520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Pod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への安定したアクセスを提供する抽象化レイヤー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885600" y="39909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3"/>
                  <a:pt x="205" y="146"/>
                </a:cubicBezTo>
                <a:cubicBezTo>
                  <a:pt x="199" y="159"/>
                  <a:pt x="192" y="170"/>
                  <a:pt x="182" y="180"/>
                </a:cubicBezTo>
                <a:cubicBezTo>
                  <a:pt x="171" y="190"/>
                  <a:pt x="159" y="198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8"/>
                  <a:pt x="41" y="190"/>
                  <a:pt x="31" y="180"/>
                </a:cubicBezTo>
                <a:cubicBezTo>
                  <a:pt x="21" y="170"/>
                  <a:pt x="14" y="159"/>
                  <a:pt x="8" y="146"/>
                </a:cubicBezTo>
                <a:cubicBezTo>
                  <a:pt x="3" y="133"/>
                  <a:pt x="0" y="119"/>
                  <a:pt x="0" y="105"/>
                </a:cubicBezTo>
                <a:cubicBezTo>
                  <a:pt x="0" y="91"/>
                  <a:pt x="3" y="78"/>
                  <a:pt x="8" y="65"/>
                </a:cubicBezTo>
                <a:cubicBezTo>
                  <a:pt x="14" y="52"/>
                  <a:pt x="21" y="40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0"/>
                  <a:pt x="199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253" name=""/>
          <p:cNvSpPr txBox="1"/>
          <p:nvPr/>
        </p:nvSpPr>
        <p:spPr>
          <a:xfrm>
            <a:off x="1106640" y="3470760"/>
            <a:ext cx="75535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Pod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の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IP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アドレスは動的に変更されるため、直接アクセスは⾮推奨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106640" y="3880440"/>
            <a:ext cx="51001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は固定の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IP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アドレスと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DNS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名を提供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782280" y="4502520"/>
            <a:ext cx="836316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重要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**: Service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は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Pod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の集合に対する論理的なエンドポイントを提供します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257" name=""/>
          <p:cNvSpPr txBox="1"/>
          <p:nvPr/>
        </p:nvSpPr>
        <p:spPr>
          <a:xfrm>
            <a:off x="11869560" y="6413400"/>
            <a:ext cx="20664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2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62" name=""/>
          <p:cNvSpPr/>
          <p:nvPr/>
        </p:nvSpPr>
        <p:spPr>
          <a:xfrm>
            <a:off x="333360" y="1495080"/>
            <a:ext cx="11525400" cy="10080"/>
          </a:xfrm>
          <a:custGeom>
            <a:avLst/>
            <a:gdLst/>
            <a:ahLst/>
            <a:rect l="0" t="0" r="r" b="b"/>
            <a:pathLst>
              <a:path w="32015" h="28">
                <a:moveTo>
                  <a:pt x="0" y="0"/>
                </a:moveTo>
                <a:lnTo>
                  <a:pt x="32015" y="0"/>
                </a:lnTo>
                <a:lnTo>
                  <a:pt x="3201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263" name=""/>
          <p:cNvSpPr/>
          <p:nvPr/>
        </p:nvSpPr>
        <p:spPr>
          <a:xfrm>
            <a:off x="1262160" y="2197080"/>
            <a:ext cx="2838240" cy="1582920"/>
          </a:xfrm>
          <a:custGeom>
            <a:avLst/>
            <a:gdLst/>
            <a:ahLst/>
            <a:rect l="0" t="0" r="r" b="b"/>
            <a:pathLst>
              <a:path w="7884" h="4397">
                <a:moveTo>
                  <a:pt x="0" y="0"/>
                </a:moveTo>
                <a:lnTo>
                  <a:pt x="7884" y="0"/>
                </a:lnTo>
                <a:lnTo>
                  <a:pt x="7884" y="4397"/>
                </a:lnTo>
                <a:lnTo>
                  <a:pt x="0" y="439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64" name=""/>
          <p:cNvSpPr/>
          <p:nvPr/>
        </p:nvSpPr>
        <p:spPr>
          <a:xfrm>
            <a:off x="1262160" y="2197080"/>
            <a:ext cx="2838240" cy="1582920"/>
          </a:xfrm>
          <a:custGeom>
            <a:avLst/>
            <a:gdLst/>
            <a:ahLst/>
            <a:rect l="0" t="0" r="r" b="b"/>
            <a:pathLst>
              <a:path w="7884" h="4397">
                <a:moveTo>
                  <a:pt x="0" y="0"/>
                </a:moveTo>
                <a:lnTo>
                  <a:pt x="7884" y="0"/>
                </a:lnTo>
                <a:lnTo>
                  <a:pt x="7884" y="4397"/>
                </a:lnTo>
                <a:lnTo>
                  <a:pt x="0" y="4397"/>
                </a:lnTo>
                <a:lnTo>
                  <a:pt x="0" y="0"/>
                </a:lnTo>
                <a:close/>
              </a:path>
            </a:pathLst>
          </a:custGeom>
          <a:noFill/>
          <a:ln w="8280">
            <a:solidFill>
              <a:srgbClr val="316be6"/>
            </a:solidFill>
            <a:miter/>
          </a:ln>
        </p:spPr>
      </p:sp>
      <p:sp>
        <p:nvSpPr>
          <p:cNvPr id="265" name=""/>
          <p:cNvSpPr/>
          <p:nvPr/>
        </p:nvSpPr>
        <p:spPr>
          <a:xfrm>
            <a:off x="2162520" y="3961800"/>
            <a:ext cx="1137600" cy="627480"/>
          </a:xfrm>
          <a:custGeom>
            <a:avLst/>
            <a:gdLst/>
            <a:ahLst/>
            <a:rect l="0" t="0" r="r" b="b"/>
            <a:pathLst>
              <a:path w="3160" h="1743">
                <a:moveTo>
                  <a:pt x="0" y="0"/>
                </a:moveTo>
                <a:lnTo>
                  <a:pt x="3160" y="0"/>
                </a:lnTo>
                <a:lnTo>
                  <a:pt x="3160" y="1743"/>
                </a:lnTo>
                <a:lnTo>
                  <a:pt x="0" y="1743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266" name=""/>
          <p:cNvSpPr/>
          <p:nvPr/>
        </p:nvSpPr>
        <p:spPr>
          <a:xfrm>
            <a:off x="829800" y="3961800"/>
            <a:ext cx="1137600" cy="627480"/>
          </a:xfrm>
          <a:custGeom>
            <a:avLst/>
            <a:gdLst/>
            <a:ahLst/>
            <a:rect l="0" t="0" r="r" b="b"/>
            <a:pathLst>
              <a:path w="3160" h="1743">
                <a:moveTo>
                  <a:pt x="0" y="0"/>
                </a:moveTo>
                <a:lnTo>
                  <a:pt x="3160" y="0"/>
                </a:lnTo>
                <a:lnTo>
                  <a:pt x="3160" y="1743"/>
                </a:lnTo>
                <a:lnTo>
                  <a:pt x="0" y="1743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267" name=""/>
          <p:cNvSpPr/>
          <p:nvPr/>
        </p:nvSpPr>
        <p:spPr>
          <a:xfrm>
            <a:off x="2931480" y="1705320"/>
            <a:ext cx="1001880" cy="333720"/>
          </a:xfrm>
          <a:custGeom>
            <a:avLst/>
            <a:gdLst/>
            <a:ahLst/>
            <a:rect l="0" t="0" r="r" b="b"/>
            <a:pathLst>
              <a:path w="2783" h="927">
                <a:moveTo>
                  <a:pt x="0" y="0"/>
                </a:moveTo>
                <a:lnTo>
                  <a:pt x="2783" y="0"/>
                </a:lnTo>
                <a:lnTo>
                  <a:pt x="2783" y="927"/>
                </a:lnTo>
                <a:lnTo>
                  <a:pt x="0" y="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68" name=""/>
          <p:cNvSpPr/>
          <p:nvPr/>
        </p:nvSpPr>
        <p:spPr>
          <a:xfrm>
            <a:off x="2931480" y="1705320"/>
            <a:ext cx="1001880" cy="333720"/>
          </a:xfrm>
          <a:custGeom>
            <a:avLst/>
            <a:gdLst/>
            <a:ahLst/>
            <a:rect l="0" t="0" r="r" b="b"/>
            <a:pathLst>
              <a:path w="2783" h="927">
                <a:moveTo>
                  <a:pt x="0" y="0"/>
                </a:moveTo>
                <a:lnTo>
                  <a:pt x="2783" y="0"/>
                </a:lnTo>
                <a:lnTo>
                  <a:pt x="2783" y="927"/>
                </a:lnTo>
                <a:lnTo>
                  <a:pt x="0" y="927"/>
                </a:lnTo>
                <a:lnTo>
                  <a:pt x="0" y="0"/>
                </a:lnTo>
                <a:close/>
              </a:path>
            </a:pathLst>
          </a:custGeom>
          <a:noFill/>
          <a:ln w="8280">
            <a:solidFill>
              <a:srgbClr val="316be6"/>
            </a:solidFill>
            <a:miter/>
          </a:ln>
        </p:spPr>
      </p:sp>
      <p:sp>
        <p:nvSpPr>
          <p:cNvPr id="269" name=""/>
          <p:cNvSpPr/>
          <p:nvPr/>
        </p:nvSpPr>
        <p:spPr>
          <a:xfrm>
            <a:off x="3193200" y="1829520"/>
            <a:ext cx="63720" cy="72000"/>
          </a:xfrm>
          <a:custGeom>
            <a:avLst/>
            <a:gdLst/>
            <a:ahLst/>
            <a:rect l="0" t="0" r="r" b="b"/>
            <a:pathLst>
              <a:path w="177" h="200">
                <a:moveTo>
                  <a:pt x="153" y="200"/>
                </a:moveTo>
                <a:lnTo>
                  <a:pt x="129" y="136"/>
                </a:lnTo>
                <a:lnTo>
                  <a:pt x="49" y="136"/>
                </a:lnTo>
                <a:lnTo>
                  <a:pt x="25" y="200"/>
                </a:lnTo>
                <a:lnTo>
                  <a:pt x="0" y="200"/>
                </a:lnTo>
                <a:lnTo>
                  <a:pt x="80" y="0"/>
                </a:lnTo>
                <a:lnTo>
                  <a:pt x="99" y="0"/>
                </a:lnTo>
                <a:lnTo>
                  <a:pt x="177" y="200"/>
                </a:lnTo>
                <a:lnTo>
                  <a:pt x="153" y="200"/>
                </a:lnTo>
                <a:moveTo>
                  <a:pt x="121" y="115"/>
                </a:moveTo>
                <a:lnTo>
                  <a:pt x="98" y="54"/>
                </a:lnTo>
                <a:cubicBezTo>
                  <a:pt x="95" y="46"/>
                  <a:pt x="92" y="36"/>
                  <a:pt x="89" y="25"/>
                </a:cubicBezTo>
                <a:cubicBezTo>
                  <a:pt x="87" y="34"/>
                  <a:pt x="84" y="43"/>
                  <a:pt x="80" y="54"/>
                </a:cubicBezTo>
                <a:lnTo>
                  <a:pt x="57" y="115"/>
                </a:lnTo>
                <a:lnTo>
                  <a:pt x="121" y="11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70" name=""/>
          <p:cNvSpPr/>
          <p:nvPr/>
        </p:nvSpPr>
        <p:spPr>
          <a:xfrm>
            <a:off x="3266640" y="1829880"/>
            <a:ext cx="45360" cy="71640"/>
          </a:xfrm>
          <a:custGeom>
            <a:avLst/>
            <a:gdLst/>
            <a:ahLst/>
            <a:rect l="0" t="0" r="r" b="b"/>
            <a:pathLst>
              <a:path w="126" h="199">
                <a:moveTo>
                  <a:pt x="126" y="58"/>
                </a:moveTo>
                <a:cubicBezTo>
                  <a:pt x="126" y="78"/>
                  <a:pt x="120" y="93"/>
                  <a:pt x="105" y="104"/>
                </a:cubicBezTo>
                <a:cubicBezTo>
                  <a:pt x="91" y="115"/>
                  <a:pt x="72" y="120"/>
                  <a:pt x="46" y="120"/>
                </a:cubicBezTo>
                <a:lnTo>
                  <a:pt x="23" y="120"/>
                </a:lnTo>
                <a:lnTo>
                  <a:pt x="23" y="199"/>
                </a:lnTo>
                <a:lnTo>
                  <a:pt x="0" y="199"/>
                </a:lnTo>
                <a:lnTo>
                  <a:pt x="0" y="0"/>
                </a:lnTo>
                <a:lnTo>
                  <a:pt x="51" y="0"/>
                </a:lnTo>
                <a:cubicBezTo>
                  <a:pt x="101" y="0"/>
                  <a:pt x="126" y="19"/>
                  <a:pt x="126" y="58"/>
                </a:cubicBezTo>
                <a:moveTo>
                  <a:pt x="23" y="100"/>
                </a:moveTo>
                <a:lnTo>
                  <a:pt x="43" y="100"/>
                </a:lnTo>
                <a:cubicBezTo>
                  <a:pt x="64" y="100"/>
                  <a:pt x="79" y="97"/>
                  <a:pt x="88" y="90"/>
                </a:cubicBezTo>
                <a:cubicBezTo>
                  <a:pt x="97" y="84"/>
                  <a:pt x="102" y="73"/>
                  <a:pt x="102" y="59"/>
                </a:cubicBezTo>
                <a:cubicBezTo>
                  <a:pt x="102" y="46"/>
                  <a:pt x="97" y="36"/>
                  <a:pt x="89" y="29"/>
                </a:cubicBezTo>
                <a:cubicBezTo>
                  <a:pt x="80" y="23"/>
                  <a:pt x="67" y="20"/>
                  <a:pt x="48" y="20"/>
                </a:cubicBezTo>
                <a:lnTo>
                  <a:pt x="23" y="20"/>
                </a:lnTo>
                <a:lnTo>
                  <a:pt x="23" y="1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71" name=""/>
          <p:cNvSpPr/>
          <p:nvPr/>
        </p:nvSpPr>
        <p:spPr>
          <a:xfrm>
            <a:off x="3326760" y="1829880"/>
            <a:ext cx="8640" cy="71640"/>
          </a:xfrm>
          <a:custGeom>
            <a:avLst/>
            <a:gdLst/>
            <a:ahLst/>
            <a:rect l="0" t="0" r="r" b="b"/>
            <a:pathLst>
              <a:path w="24" h="199">
                <a:moveTo>
                  <a:pt x="0" y="0"/>
                </a:moveTo>
                <a:lnTo>
                  <a:pt x="24" y="0"/>
                </a:lnTo>
                <a:lnTo>
                  <a:pt x="24" y="199"/>
                </a:lnTo>
                <a:lnTo>
                  <a:pt x="0" y="1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72" name=""/>
          <p:cNvSpPr/>
          <p:nvPr/>
        </p:nvSpPr>
        <p:spPr>
          <a:xfrm>
            <a:off x="3376080" y="1846800"/>
            <a:ext cx="38520" cy="55800"/>
          </a:xfrm>
          <a:custGeom>
            <a:avLst/>
            <a:gdLst/>
            <a:ahLst/>
            <a:rect l="0" t="0" r="r" b="b"/>
            <a:pathLst>
              <a:path w="107" h="155">
                <a:moveTo>
                  <a:pt x="107" y="111"/>
                </a:moveTo>
                <a:cubicBezTo>
                  <a:pt x="107" y="125"/>
                  <a:pt x="101" y="136"/>
                  <a:pt x="91" y="143"/>
                </a:cubicBezTo>
                <a:cubicBezTo>
                  <a:pt x="81" y="151"/>
                  <a:pt x="66" y="155"/>
                  <a:pt x="48" y="155"/>
                </a:cubicBezTo>
                <a:cubicBezTo>
                  <a:pt x="28" y="155"/>
                  <a:pt x="11" y="152"/>
                  <a:pt x="0" y="145"/>
                </a:cubicBezTo>
                <a:lnTo>
                  <a:pt x="0" y="124"/>
                </a:lnTo>
                <a:cubicBezTo>
                  <a:pt x="8" y="128"/>
                  <a:pt x="15" y="131"/>
                  <a:pt x="24" y="133"/>
                </a:cubicBezTo>
                <a:cubicBezTo>
                  <a:pt x="33" y="135"/>
                  <a:pt x="41" y="136"/>
                  <a:pt x="48" y="136"/>
                </a:cubicBezTo>
                <a:cubicBezTo>
                  <a:pt x="60" y="136"/>
                  <a:pt x="69" y="134"/>
                  <a:pt x="75" y="131"/>
                </a:cubicBezTo>
                <a:cubicBezTo>
                  <a:pt x="82" y="127"/>
                  <a:pt x="85" y="121"/>
                  <a:pt x="85" y="113"/>
                </a:cubicBezTo>
                <a:cubicBezTo>
                  <a:pt x="85" y="108"/>
                  <a:pt x="82" y="103"/>
                  <a:pt x="77" y="99"/>
                </a:cubicBezTo>
                <a:cubicBezTo>
                  <a:pt x="72" y="94"/>
                  <a:pt x="62" y="90"/>
                  <a:pt x="48" y="84"/>
                </a:cubicBezTo>
                <a:cubicBezTo>
                  <a:pt x="34" y="79"/>
                  <a:pt x="24" y="74"/>
                  <a:pt x="17" y="71"/>
                </a:cubicBezTo>
                <a:cubicBezTo>
                  <a:pt x="11" y="67"/>
                  <a:pt x="7" y="62"/>
                  <a:pt x="4" y="57"/>
                </a:cubicBezTo>
                <a:cubicBezTo>
                  <a:pt x="1" y="52"/>
                  <a:pt x="0" y="47"/>
                  <a:pt x="0" y="40"/>
                </a:cubicBezTo>
                <a:cubicBezTo>
                  <a:pt x="0" y="27"/>
                  <a:pt x="5" y="17"/>
                  <a:pt x="15" y="10"/>
                </a:cubicBezTo>
                <a:cubicBezTo>
                  <a:pt x="26" y="3"/>
                  <a:pt x="39" y="0"/>
                  <a:pt x="56" y="0"/>
                </a:cubicBezTo>
                <a:cubicBezTo>
                  <a:pt x="72" y="0"/>
                  <a:pt x="88" y="3"/>
                  <a:pt x="103" y="9"/>
                </a:cubicBezTo>
                <a:lnTo>
                  <a:pt x="95" y="28"/>
                </a:lnTo>
                <a:cubicBezTo>
                  <a:pt x="80" y="22"/>
                  <a:pt x="67" y="19"/>
                  <a:pt x="55" y="19"/>
                </a:cubicBezTo>
                <a:cubicBezTo>
                  <a:pt x="44" y="19"/>
                  <a:pt x="36" y="20"/>
                  <a:pt x="31" y="24"/>
                </a:cubicBezTo>
                <a:cubicBezTo>
                  <a:pt x="25" y="27"/>
                  <a:pt x="22" y="33"/>
                  <a:pt x="22" y="38"/>
                </a:cubicBezTo>
                <a:cubicBezTo>
                  <a:pt x="22" y="42"/>
                  <a:pt x="23" y="46"/>
                  <a:pt x="25" y="49"/>
                </a:cubicBezTo>
                <a:cubicBezTo>
                  <a:pt x="28" y="51"/>
                  <a:pt x="31" y="54"/>
                  <a:pt x="35" y="57"/>
                </a:cubicBezTo>
                <a:cubicBezTo>
                  <a:pt x="40" y="59"/>
                  <a:pt x="49" y="63"/>
                  <a:pt x="61" y="68"/>
                </a:cubicBezTo>
                <a:cubicBezTo>
                  <a:pt x="79" y="74"/>
                  <a:pt x="91" y="80"/>
                  <a:pt x="97" y="87"/>
                </a:cubicBezTo>
                <a:cubicBezTo>
                  <a:pt x="103" y="93"/>
                  <a:pt x="107" y="102"/>
                  <a:pt x="107" y="11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73" name=""/>
          <p:cNvSpPr/>
          <p:nvPr/>
        </p:nvSpPr>
        <p:spPr>
          <a:xfrm>
            <a:off x="3424320" y="1846800"/>
            <a:ext cx="45720" cy="55800"/>
          </a:xfrm>
          <a:custGeom>
            <a:avLst/>
            <a:gdLst/>
            <a:ahLst/>
            <a:rect l="0" t="0" r="r" b="b"/>
            <a:pathLst>
              <a:path w="127" h="155">
                <a:moveTo>
                  <a:pt x="72" y="155"/>
                </a:moveTo>
                <a:cubicBezTo>
                  <a:pt x="49" y="155"/>
                  <a:pt x="32" y="148"/>
                  <a:pt x="19" y="135"/>
                </a:cubicBezTo>
                <a:cubicBezTo>
                  <a:pt x="6" y="121"/>
                  <a:pt x="0" y="103"/>
                  <a:pt x="0" y="79"/>
                </a:cubicBezTo>
                <a:cubicBezTo>
                  <a:pt x="0" y="55"/>
                  <a:pt x="6" y="36"/>
                  <a:pt x="18" y="21"/>
                </a:cubicBezTo>
                <a:cubicBezTo>
                  <a:pt x="29" y="7"/>
                  <a:pt x="45" y="0"/>
                  <a:pt x="66" y="0"/>
                </a:cubicBezTo>
                <a:cubicBezTo>
                  <a:pt x="85" y="0"/>
                  <a:pt x="100" y="6"/>
                  <a:pt x="111" y="18"/>
                </a:cubicBezTo>
                <a:cubicBezTo>
                  <a:pt x="121" y="31"/>
                  <a:pt x="127" y="47"/>
                  <a:pt x="127" y="68"/>
                </a:cubicBezTo>
                <a:lnTo>
                  <a:pt x="127" y="82"/>
                </a:lnTo>
                <a:lnTo>
                  <a:pt x="23" y="82"/>
                </a:lnTo>
                <a:cubicBezTo>
                  <a:pt x="24" y="99"/>
                  <a:pt x="28" y="112"/>
                  <a:pt x="36" y="122"/>
                </a:cubicBezTo>
                <a:cubicBezTo>
                  <a:pt x="45" y="131"/>
                  <a:pt x="58" y="135"/>
                  <a:pt x="73" y="135"/>
                </a:cubicBezTo>
                <a:cubicBezTo>
                  <a:pt x="89" y="135"/>
                  <a:pt x="105" y="132"/>
                  <a:pt x="120" y="125"/>
                </a:cubicBezTo>
                <a:lnTo>
                  <a:pt x="120" y="145"/>
                </a:lnTo>
                <a:cubicBezTo>
                  <a:pt x="113" y="149"/>
                  <a:pt x="105" y="151"/>
                  <a:pt x="98" y="152"/>
                </a:cubicBezTo>
                <a:cubicBezTo>
                  <a:pt x="91" y="154"/>
                  <a:pt x="82" y="155"/>
                  <a:pt x="72" y="155"/>
                </a:cubicBezTo>
                <a:moveTo>
                  <a:pt x="66" y="19"/>
                </a:moveTo>
                <a:cubicBezTo>
                  <a:pt x="54" y="19"/>
                  <a:pt x="44" y="22"/>
                  <a:pt x="36" y="31"/>
                </a:cubicBezTo>
                <a:cubicBezTo>
                  <a:pt x="29" y="39"/>
                  <a:pt x="25" y="50"/>
                  <a:pt x="24" y="63"/>
                </a:cubicBezTo>
                <a:lnTo>
                  <a:pt x="103" y="63"/>
                </a:lnTo>
                <a:cubicBezTo>
                  <a:pt x="103" y="49"/>
                  <a:pt x="100" y="38"/>
                  <a:pt x="93" y="31"/>
                </a:cubicBezTo>
                <a:cubicBezTo>
                  <a:pt x="87" y="22"/>
                  <a:pt x="78" y="19"/>
                  <a:pt x="66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74" name=""/>
          <p:cNvSpPr/>
          <p:nvPr/>
        </p:nvSpPr>
        <p:spPr>
          <a:xfrm>
            <a:off x="3483360" y="1846800"/>
            <a:ext cx="31320" cy="54720"/>
          </a:xfrm>
          <a:custGeom>
            <a:avLst/>
            <a:gdLst/>
            <a:ahLst/>
            <a:rect l="0" t="0" r="r" b="b"/>
            <a:pathLst>
              <a:path w="87" h="152">
                <a:moveTo>
                  <a:pt x="69" y="0"/>
                </a:moveTo>
                <a:cubicBezTo>
                  <a:pt x="76" y="0"/>
                  <a:pt x="82" y="0"/>
                  <a:pt x="87" y="1"/>
                </a:cubicBezTo>
                <a:lnTo>
                  <a:pt x="84" y="22"/>
                </a:lnTo>
                <a:cubicBezTo>
                  <a:pt x="78" y="21"/>
                  <a:pt x="72" y="20"/>
                  <a:pt x="68" y="20"/>
                </a:cubicBezTo>
                <a:cubicBezTo>
                  <a:pt x="55" y="20"/>
                  <a:pt x="44" y="25"/>
                  <a:pt x="36" y="35"/>
                </a:cubicBezTo>
                <a:cubicBezTo>
                  <a:pt x="27" y="45"/>
                  <a:pt x="23" y="57"/>
                  <a:pt x="23" y="71"/>
                </a:cubicBezTo>
                <a:lnTo>
                  <a:pt x="23" y="152"/>
                </a:lnTo>
                <a:lnTo>
                  <a:pt x="0" y="152"/>
                </a:lnTo>
                <a:lnTo>
                  <a:pt x="0" y="2"/>
                </a:lnTo>
                <a:lnTo>
                  <a:pt x="19" y="2"/>
                </a:lnTo>
                <a:lnTo>
                  <a:pt x="22" y="30"/>
                </a:lnTo>
                <a:lnTo>
                  <a:pt x="23" y="30"/>
                </a:lnTo>
                <a:cubicBezTo>
                  <a:pt x="28" y="20"/>
                  <a:pt x="35" y="13"/>
                  <a:pt x="43" y="8"/>
                </a:cubicBezTo>
                <a:cubicBezTo>
                  <a:pt x="50" y="2"/>
                  <a:pt x="60" y="0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75" name=""/>
          <p:cNvSpPr/>
          <p:nvPr/>
        </p:nvSpPr>
        <p:spPr>
          <a:xfrm>
            <a:off x="3515760" y="1847520"/>
            <a:ext cx="50400" cy="54000"/>
          </a:xfrm>
          <a:custGeom>
            <a:avLst/>
            <a:gdLst/>
            <a:ahLst/>
            <a:rect l="0" t="0" r="r" b="b"/>
            <a:pathLst>
              <a:path w="140" h="150">
                <a:moveTo>
                  <a:pt x="58" y="150"/>
                </a:moveTo>
                <a:lnTo>
                  <a:pt x="0" y="0"/>
                </a:lnTo>
                <a:lnTo>
                  <a:pt x="24" y="0"/>
                </a:lnTo>
                <a:lnTo>
                  <a:pt x="57" y="89"/>
                </a:lnTo>
                <a:cubicBezTo>
                  <a:pt x="64" y="109"/>
                  <a:pt x="69" y="124"/>
                  <a:pt x="70" y="130"/>
                </a:cubicBezTo>
                <a:lnTo>
                  <a:pt x="71" y="130"/>
                </a:lnTo>
                <a:cubicBezTo>
                  <a:pt x="72" y="125"/>
                  <a:pt x="75" y="114"/>
                  <a:pt x="80" y="99"/>
                </a:cubicBezTo>
                <a:cubicBezTo>
                  <a:pt x="86" y="84"/>
                  <a:pt x="98" y="51"/>
                  <a:pt x="116" y="0"/>
                </a:cubicBezTo>
                <a:lnTo>
                  <a:pt x="140" y="0"/>
                </a:lnTo>
                <a:lnTo>
                  <a:pt x="84" y="150"/>
                </a:lnTo>
                <a:lnTo>
                  <a:pt x="58" y="15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76" name=""/>
          <p:cNvSpPr/>
          <p:nvPr/>
        </p:nvSpPr>
        <p:spPr>
          <a:xfrm>
            <a:off x="3571560" y="1846800"/>
            <a:ext cx="45720" cy="55800"/>
          </a:xfrm>
          <a:custGeom>
            <a:avLst/>
            <a:gdLst/>
            <a:ahLst/>
            <a:rect l="0" t="0" r="r" b="b"/>
            <a:pathLst>
              <a:path w="127" h="155">
                <a:moveTo>
                  <a:pt x="72" y="155"/>
                </a:moveTo>
                <a:cubicBezTo>
                  <a:pt x="50" y="155"/>
                  <a:pt x="33" y="148"/>
                  <a:pt x="20" y="135"/>
                </a:cubicBezTo>
                <a:cubicBezTo>
                  <a:pt x="6" y="121"/>
                  <a:pt x="0" y="103"/>
                  <a:pt x="0" y="79"/>
                </a:cubicBezTo>
                <a:cubicBezTo>
                  <a:pt x="0" y="55"/>
                  <a:pt x="6" y="36"/>
                  <a:pt x="19" y="21"/>
                </a:cubicBezTo>
                <a:cubicBezTo>
                  <a:pt x="31" y="7"/>
                  <a:pt x="46" y="0"/>
                  <a:pt x="66" y="0"/>
                </a:cubicBezTo>
                <a:cubicBezTo>
                  <a:pt x="85" y="0"/>
                  <a:pt x="100" y="6"/>
                  <a:pt x="111" y="18"/>
                </a:cubicBezTo>
                <a:cubicBezTo>
                  <a:pt x="122" y="31"/>
                  <a:pt x="127" y="47"/>
                  <a:pt x="127" y="68"/>
                </a:cubicBezTo>
                <a:lnTo>
                  <a:pt x="127" y="82"/>
                </a:lnTo>
                <a:lnTo>
                  <a:pt x="24" y="82"/>
                </a:lnTo>
                <a:cubicBezTo>
                  <a:pt x="25" y="99"/>
                  <a:pt x="29" y="112"/>
                  <a:pt x="38" y="122"/>
                </a:cubicBezTo>
                <a:cubicBezTo>
                  <a:pt x="46" y="131"/>
                  <a:pt x="58" y="135"/>
                  <a:pt x="73" y="135"/>
                </a:cubicBezTo>
                <a:cubicBezTo>
                  <a:pt x="89" y="135"/>
                  <a:pt x="105" y="132"/>
                  <a:pt x="121" y="125"/>
                </a:cubicBezTo>
                <a:lnTo>
                  <a:pt x="121" y="145"/>
                </a:lnTo>
                <a:cubicBezTo>
                  <a:pt x="113" y="149"/>
                  <a:pt x="105" y="151"/>
                  <a:pt x="98" y="152"/>
                </a:cubicBezTo>
                <a:cubicBezTo>
                  <a:pt x="91" y="154"/>
                  <a:pt x="82" y="155"/>
                  <a:pt x="72" y="155"/>
                </a:cubicBezTo>
                <a:moveTo>
                  <a:pt x="66" y="19"/>
                </a:moveTo>
                <a:cubicBezTo>
                  <a:pt x="54" y="19"/>
                  <a:pt x="45" y="22"/>
                  <a:pt x="37" y="31"/>
                </a:cubicBezTo>
                <a:cubicBezTo>
                  <a:pt x="30" y="39"/>
                  <a:pt x="26" y="50"/>
                  <a:pt x="25" y="63"/>
                </a:cubicBezTo>
                <a:lnTo>
                  <a:pt x="103" y="63"/>
                </a:lnTo>
                <a:cubicBezTo>
                  <a:pt x="103" y="49"/>
                  <a:pt x="100" y="38"/>
                  <a:pt x="93" y="31"/>
                </a:cubicBezTo>
                <a:cubicBezTo>
                  <a:pt x="87" y="22"/>
                  <a:pt x="78" y="19"/>
                  <a:pt x="66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77" name=""/>
          <p:cNvSpPr/>
          <p:nvPr/>
        </p:nvSpPr>
        <p:spPr>
          <a:xfrm>
            <a:off x="3630600" y="1846800"/>
            <a:ext cx="31320" cy="54720"/>
          </a:xfrm>
          <a:custGeom>
            <a:avLst/>
            <a:gdLst/>
            <a:ahLst/>
            <a:rect l="0" t="0" r="r" b="b"/>
            <a:pathLst>
              <a:path w="87" h="152">
                <a:moveTo>
                  <a:pt x="68" y="0"/>
                </a:moveTo>
                <a:cubicBezTo>
                  <a:pt x="76" y="0"/>
                  <a:pt x="82" y="0"/>
                  <a:pt x="87" y="1"/>
                </a:cubicBezTo>
                <a:lnTo>
                  <a:pt x="84" y="22"/>
                </a:lnTo>
                <a:cubicBezTo>
                  <a:pt x="78" y="21"/>
                  <a:pt x="71" y="20"/>
                  <a:pt x="67" y="20"/>
                </a:cubicBezTo>
                <a:cubicBezTo>
                  <a:pt x="55" y="20"/>
                  <a:pt x="44" y="25"/>
                  <a:pt x="36" y="35"/>
                </a:cubicBezTo>
                <a:cubicBezTo>
                  <a:pt x="27" y="45"/>
                  <a:pt x="23" y="57"/>
                  <a:pt x="23" y="71"/>
                </a:cubicBezTo>
                <a:lnTo>
                  <a:pt x="23" y="152"/>
                </a:lnTo>
                <a:lnTo>
                  <a:pt x="0" y="152"/>
                </a:lnTo>
                <a:lnTo>
                  <a:pt x="0" y="2"/>
                </a:lnTo>
                <a:lnTo>
                  <a:pt x="19" y="2"/>
                </a:lnTo>
                <a:lnTo>
                  <a:pt x="22" y="30"/>
                </a:lnTo>
                <a:lnTo>
                  <a:pt x="23" y="30"/>
                </a:lnTo>
                <a:cubicBezTo>
                  <a:pt x="28" y="20"/>
                  <a:pt x="35" y="13"/>
                  <a:pt x="43" y="8"/>
                </a:cubicBezTo>
                <a:cubicBezTo>
                  <a:pt x="50" y="2"/>
                  <a:pt x="59" y="0"/>
                  <a:pt x="68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78" name=""/>
          <p:cNvSpPr/>
          <p:nvPr/>
        </p:nvSpPr>
        <p:spPr>
          <a:xfrm>
            <a:off x="3696480" y="3608640"/>
            <a:ext cx="79200" cy="101520"/>
          </a:xfrm>
          <a:custGeom>
            <a:avLst/>
            <a:gdLst/>
            <a:ahLst/>
            <a:rect l="0" t="0" r="r" b="b"/>
            <a:pathLst>
              <a:path w="220" h="282">
                <a:moveTo>
                  <a:pt x="220" y="282"/>
                </a:moveTo>
                <a:lnTo>
                  <a:pt x="183" y="282"/>
                </a:lnTo>
                <a:lnTo>
                  <a:pt x="28" y="45"/>
                </a:lnTo>
                <a:lnTo>
                  <a:pt x="27" y="45"/>
                </a:lnTo>
                <a:cubicBezTo>
                  <a:pt x="29" y="73"/>
                  <a:pt x="30" y="98"/>
                  <a:pt x="30" y="121"/>
                </a:cubicBezTo>
                <a:lnTo>
                  <a:pt x="30" y="282"/>
                </a:lnTo>
                <a:lnTo>
                  <a:pt x="0" y="282"/>
                </a:lnTo>
                <a:lnTo>
                  <a:pt x="0" y="0"/>
                </a:lnTo>
                <a:lnTo>
                  <a:pt x="37" y="0"/>
                </a:lnTo>
                <a:lnTo>
                  <a:pt x="191" y="236"/>
                </a:lnTo>
                <a:lnTo>
                  <a:pt x="193" y="236"/>
                </a:lnTo>
                <a:cubicBezTo>
                  <a:pt x="192" y="232"/>
                  <a:pt x="192" y="221"/>
                  <a:pt x="191" y="202"/>
                </a:cubicBezTo>
                <a:cubicBezTo>
                  <a:pt x="190" y="183"/>
                  <a:pt x="190" y="169"/>
                  <a:pt x="190" y="161"/>
                </a:cubicBezTo>
                <a:lnTo>
                  <a:pt x="190" y="0"/>
                </a:lnTo>
                <a:lnTo>
                  <a:pt x="220" y="0"/>
                </a:lnTo>
                <a:lnTo>
                  <a:pt x="220" y="28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79" name=""/>
          <p:cNvSpPr/>
          <p:nvPr/>
        </p:nvSpPr>
        <p:spPr>
          <a:xfrm>
            <a:off x="3797280" y="3632400"/>
            <a:ext cx="70200" cy="79200"/>
          </a:xfrm>
          <a:custGeom>
            <a:avLst/>
            <a:gdLst/>
            <a:ahLst/>
            <a:rect l="0" t="0" r="r" b="b"/>
            <a:pathLst>
              <a:path w="195" h="220">
                <a:moveTo>
                  <a:pt x="195" y="110"/>
                </a:moveTo>
                <a:cubicBezTo>
                  <a:pt x="195" y="145"/>
                  <a:pt x="186" y="172"/>
                  <a:pt x="169" y="191"/>
                </a:cubicBezTo>
                <a:cubicBezTo>
                  <a:pt x="151" y="210"/>
                  <a:pt x="127" y="220"/>
                  <a:pt x="96" y="220"/>
                </a:cubicBezTo>
                <a:cubicBezTo>
                  <a:pt x="77" y="220"/>
                  <a:pt x="61" y="215"/>
                  <a:pt x="46" y="206"/>
                </a:cubicBezTo>
                <a:cubicBezTo>
                  <a:pt x="31" y="198"/>
                  <a:pt x="20" y="185"/>
                  <a:pt x="12" y="168"/>
                </a:cubicBezTo>
                <a:cubicBezTo>
                  <a:pt x="4" y="152"/>
                  <a:pt x="0" y="133"/>
                  <a:pt x="0" y="110"/>
                </a:cubicBezTo>
                <a:cubicBezTo>
                  <a:pt x="0" y="76"/>
                  <a:pt x="9" y="49"/>
                  <a:pt x="26" y="29"/>
                </a:cubicBezTo>
                <a:cubicBezTo>
                  <a:pt x="43" y="10"/>
                  <a:pt x="67" y="0"/>
                  <a:pt x="98" y="0"/>
                </a:cubicBezTo>
                <a:cubicBezTo>
                  <a:pt x="127" y="0"/>
                  <a:pt x="151" y="10"/>
                  <a:pt x="169" y="30"/>
                </a:cubicBezTo>
                <a:cubicBezTo>
                  <a:pt x="186" y="50"/>
                  <a:pt x="195" y="77"/>
                  <a:pt x="195" y="110"/>
                </a:cubicBezTo>
                <a:moveTo>
                  <a:pt x="33" y="110"/>
                </a:moveTo>
                <a:cubicBezTo>
                  <a:pt x="33" y="137"/>
                  <a:pt x="39" y="158"/>
                  <a:pt x="50" y="172"/>
                </a:cubicBezTo>
                <a:cubicBezTo>
                  <a:pt x="60" y="186"/>
                  <a:pt x="76" y="193"/>
                  <a:pt x="97" y="193"/>
                </a:cubicBezTo>
                <a:cubicBezTo>
                  <a:pt x="118" y="193"/>
                  <a:pt x="134" y="186"/>
                  <a:pt x="145" y="172"/>
                </a:cubicBezTo>
                <a:cubicBezTo>
                  <a:pt x="156" y="158"/>
                  <a:pt x="161" y="137"/>
                  <a:pt x="161" y="110"/>
                </a:cubicBezTo>
                <a:cubicBezTo>
                  <a:pt x="161" y="84"/>
                  <a:pt x="156" y="63"/>
                  <a:pt x="145" y="49"/>
                </a:cubicBezTo>
                <a:cubicBezTo>
                  <a:pt x="134" y="35"/>
                  <a:pt x="118" y="28"/>
                  <a:pt x="97" y="28"/>
                </a:cubicBezTo>
                <a:cubicBezTo>
                  <a:pt x="76" y="28"/>
                  <a:pt x="60" y="34"/>
                  <a:pt x="49" y="49"/>
                </a:cubicBezTo>
                <a:cubicBezTo>
                  <a:pt x="39" y="63"/>
                  <a:pt x="33" y="83"/>
                  <a:pt x="33" y="11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80" name=""/>
          <p:cNvSpPr/>
          <p:nvPr/>
        </p:nvSpPr>
        <p:spPr>
          <a:xfrm>
            <a:off x="3882960" y="3602160"/>
            <a:ext cx="67320" cy="109440"/>
          </a:xfrm>
          <a:custGeom>
            <a:avLst/>
            <a:gdLst/>
            <a:ahLst/>
            <a:rect l="0" t="0" r="r" b="b"/>
            <a:pathLst>
              <a:path w="187" h="304">
                <a:moveTo>
                  <a:pt x="157" y="272"/>
                </a:moveTo>
                <a:lnTo>
                  <a:pt x="155" y="272"/>
                </a:lnTo>
                <a:cubicBezTo>
                  <a:pt x="140" y="293"/>
                  <a:pt x="118" y="304"/>
                  <a:pt x="89" y="304"/>
                </a:cubicBezTo>
                <a:cubicBezTo>
                  <a:pt x="61" y="304"/>
                  <a:pt x="40" y="294"/>
                  <a:pt x="23" y="275"/>
                </a:cubicBezTo>
                <a:cubicBezTo>
                  <a:pt x="8" y="257"/>
                  <a:pt x="0" y="230"/>
                  <a:pt x="0" y="195"/>
                </a:cubicBezTo>
                <a:cubicBezTo>
                  <a:pt x="0" y="160"/>
                  <a:pt x="8" y="133"/>
                  <a:pt x="23" y="114"/>
                </a:cubicBezTo>
                <a:cubicBezTo>
                  <a:pt x="40" y="94"/>
                  <a:pt x="61" y="84"/>
                  <a:pt x="89" y="84"/>
                </a:cubicBezTo>
                <a:cubicBezTo>
                  <a:pt x="117" y="84"/>
                  <a:pt x="139" y="95"/>
                  <a:pt x="155" y="117"/>
                </a:cubicBezTo>
                <a:lnTo>
                  <a:pt x="157" y="117"/>
                </a:lnTo>
                <a:lnTo>
                  <a:pt x="156" y="100"/>
                </a:lnTo>
                <a:lnTo>
                  <a:pt x="155" y="86"/>
                </a:lnTo>
                <a:lnTo>
                  <a:pt x="155" y="0"/>
                </a:lnTo>
                <a:lnTo>
                  <a:pt x="187" y="0"/>
                </a:lnTo>
                <a:lnTo>
                  <a:pt x="187" y="300"/>
                </a:lnTo>
                <a:lnTo>
                  <a:pt x="161" y="300"/>
                </a:lnTo>
                <a:lnTo>
                  <a:pt x="157" y="272"/>
                </a:lnTo>
                <a:moveTo>
                  <a:pt x="93" y="277"/>
                </a:moveTo>
                <a:cubicBezTo>
                  <a:pt x="115" y="277"/>
                  <a:pt x="130" y="271"/>
                  <a:pt x="140" y="259"/>
                </a:cubicBezTo>
                <a:cubicBezTo>
                  <a:pt x="150" y="247"/>
                  <a:pt x="155" y="228"/>
                  <a:pt x="155" y="202"/>
                </a:cubicBezTo>
                <a:lnTo>
                  <a:pt x="155" y="195"/>
                </a:lnTo>
                <a:cubicBezTo>
                  <a:pt x="155" y="165"/>
                  <a:pt x="150" y="144"/>
                  <a:pt x="140" y="131"/>
                </a:cubicBezTo>
                <a:cubicBezTo>
                  <a:pt x="130" y="119"/>
                  <a:pt x="114" y="111"/>
                  <a:pt x="92" y="111"/>
                </a:cubicBezTo>
                <a:cubicBezTo>
                  <a:pt x="74" y="111"/>
                  <a:pt x="59" y="119"/>
                  <a:pt x="49" y="134"/>
                </a:cubicBezTo>
                <a:cubicBezTo>
                  <a:pt x="39" y="149"/>
                  <a:pt x="33" y="169"/>
                  <a:pt x="33" y="196"/>
                </a:cubicBezTo>
                <a:cubicBezTo>
                  <a:pt x="33" y="222"/>
                  <a:pt x="39" y="243"/>
                  <a:pt x="49" y="256"/>
                </a:cubicBezTo>
                <a:cubicBezTo>
                  <a:pt x="59" y="270"/>
                  <a:pt x="74" y="277"/>
                  <a:pt x="93" y="27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81" name=""/>
          <p:cNvSpPr/>
          <p:nvPr/>
        </p:nvSpPr>
        <p:spPr>
          <a:xfrm>
            <a:off x="3970080" y="3632400"/>
            <a:ext cx="64440" cy="79200"/>
          </a:xfrm>
          <a:custGeom>
            <a:avLst/>
            <a:gdLst/>
            <a:ahLst/>
            <a:rect l="0" t="0" r="r" b="b"/>
            <a:pathLst>
              <a:path w="179" h="220">
                <a:moveTo>
                  <a:pt x="102" y="220"/>
                </a:moveTo>
                <a:cubicBezTo>
                  <a:pt x="70" y="220"/>
                  <a:pt x="45" y="210"/>
                  <a:pt x="27" y="191"/>
                </a:cubicBezTo>
                <a:cubicBezTo>
                  <a:pt x="9" y="172"/>
                  <a:pt x="0" y="146"/>
                  <a:pt x="0" y="112"/>
                </a:cubicBezTo>
                <a:cubicBezTo>
                  <a:pt x="0" y="78"/>
                  <a:pt x="8" y="51"/>
                  <a:pt x="25" y="30"/>
                </a:cubicBezTo>
                <a:cubicBezTo>
                  <a:pt x="42" y="10"/>
                  <a:pt x="64" y="0"/>
                  <a:pt x="92" y="0"/>
                </a:cubicBezTo>
                <a:cubicBezTo>
                  <a:pt x="120" y="0"/>
                  <a:pt x="141" y="9"/>
                  <a:pt x="156" y="27"/>
                </a:cubicBezTo>
                <a:cubicBezTo>
                  <a:pt x="172" y="44"/>
                  <a:pt x="179" y="68"/>
                  <a:pt x="179" y="96"/>
                </a:cubicBezTo>
                <a:lnTo>
                  <a:pt x="179" y="116"/>
                </a:lnTo>
                <a:lnTo>
                  <a:pt x="33" y="116"/>
                </a:lnTo>
                <a:cubicBezTo>
                  <a:pt x="34" y="141"/>
                  <a:pt x="40" y="160"/>
                  <a:pt x="52" y="173"/>
                </a:cubicBezTo>
                <a:cubicBezTo>
                  <a:pt x="64" y="185"/>
                  <a:pt x="80" y="192"/>
                  <a:pt x="103" y="192"/>
                </a:cubicBezTo>
                <a:cubicBezTo>
                  <a:pt x="126" y="192"/>
                  <a:pt x="148" y="187"/>
                  <a:pt x="170" y="178"/>
                </a:cubicBezTo>
                <a:lnTo>
                  <a:pt x="170" y="206"/>
                </a:lnTo>
                <a:cubicBezTo>
                  <a:pt x="159" y="211"/>
                  <a:pt x="148" y="214"/>
                  <a:pt x="138" y="216"/>
                </a:cubicBezTo>
                <a:cubicBezTo>
                  <a:pt x="128" y="219"/>
                  <a:pt x="116" y="220"/>
                  <a:pt x="102" y="220"/>
                </a:cubicBezTo>
                <a:moveTo>
                  <a:pt x="92" y="27"/>
                </a:moveTo>
                <a:cubicBezTo>
                  <a:pt x="75" y="27"/>
                  <a:pt x="62" y="33"/>
                  <a:pt x="51" y="44"/>
                </a:cubicBezTo>
                <a:cubicBezTo>
                  <a:pt x="41" y="56"/>
                  <a:pt x="36" y="71"/>
                  <a:pt x="34" y="90"/>
                </a:cubicBezTo>
                <a:lnTo>
                  <a:pt x="145" y="90"/>
                </a:lnTo>
                <a:cubicBezTo>
                  <a:pt x="145" y="70"/>
                  <a:pt x="141" y="55"/>
                  <a:pt x="132" y="43"/>
                </a:cubicBezTo>
                <a:cubicBezTo>
                  <a:pt x="123" y="33"/>
                  <a:pt x="110" y="27"/>
                  <a:pt x="92" y="2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82" name=""/>
          <p:cNvSpPr/>
          <p:nvPr/>
        </p:nvSpPr>
        <p:spPr>
          <a:xfrm>
            <a:off x="3432240" y="2038680"/>
            <a:ext cx="0" cy="296640"/>
          </a:xfrm>
          <a:prstGeom prst="line">
            <a:avLst/>
          </a:prstGeom>
          <a:ln w="82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"/>
          <p:cNvSpPr/>
          <p:nvPr/>
        </p:nvSpPr>
        <p:spPr>
          <a:xfrm>
            <a:off x="3403080" y="2320920"/>
            <a:ext cx="58680" cy="58680"/>
          </a:xfrm>
          <a:custGeom>
            <a:avLst/>
            <a:gdLst/>
            <a:ahLst/>
            <a:rect l="0" t="0" r="r" b="b"/>
            <a:pathLst>
              <a:path w="163" h="163">
                <a:moveTo>
                  <a:pt x="82" y="163"/>
                </a:moveTo>
                <a:lnTo>
                  <a:pt x="0" y="0"/>
                </a:lnTo>
                <a:lnTo>
                  <a:pt x="82" y="40"/>
                </a:lnTo>
                <a:lnTo>
                  <a:pt x="163" y="0"/>
                </a:lnTo>
                <a:lnTo>
                  <a:pt x="82" y="163"/>
                </a:lnTo>
                <a:close/>
              </a:path>
            </a:pathLst>
          </a:custGeom>
          <a:solidFill>
            <a:srgbClr val="000000"/>
          </a:solidFill>
          <a:ln w="8280">
            <a:solidFill>
              <a:srgbClr val="000000"/>
            </a:solidFill>
            <a:miter/>
          </a:ln>
        </p:spPr>
      </p:sp>
      <p:sp>
        <p:nvSpPr>
          <p:cNvPr id="284" name=""/>
          <p:cNvSpPr/>
          <p:nvPr/>
        </p:nvSpPr>
        <p:spPr>
          <a:xfrm>
            <a:off x="2672640" y="3604680"/>
            <a:ext cx="7560" cy="305640"/>
          </a:xfrm>
          <a:prstGeom prst="line">
            <a:avLst/>
          </a:prstGeom>
          <a:ln w="82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"/>
          <p:cNvSpPr/>
          <p:nvPr/>
        </p:nvSpPr>
        <p:spPr>
          <a:xfrm>
            <a:off x="2650320" y="3894840"/>
            <a:ext cx="58680" cy="59400"/>
          </a:xfrm>
          <a:custGeom>
            <a:avLst/>
            <a:gdLst/>
            <a:ahLst/>
            <a:rect l="0" t="0" r="r" b="b"/>
            <a:pathLst>
              <a:path w="163" h="165">
                <a:moveTo>
                  <a:pt x="86" y="165"/>
                </a:moveTo>
                <a:lnTo>
                  <a:pt x="0" y="4"/>
                </a:lnTo>
                <a:lnTo>
                  <a:pt x="83" y="43"/>
                </a:lnTo>
                <a:lnTo>
                  <a:pt x="163" y="0"/>
                </a:lnTo>
                <a:lnTo>
                  <a:pt x="86" y="165"/>
                </a:lnTo>
                <a:close/>
              </a:path>
            </a:pathLst>
          </a:custGeom>
          <a:solidFill>
            <a:srgbClr val="000000"/>
          </a:solidFill>
          <a:ln w="8280">
            <a:solidFill>
              <a:srgbClr val="000000"/>
            </a:solidFill>
            <a:miter/>
          </a:ln>
        </p:spPr>
      </p:sp>
      <p:sp>
        <p:nvSpPr>
          <p:cNvPr id="286" name=""/>
          <p:cNvSpPr/>
          <p:nvPr/>
        </p:nvSpPr>
        <p:spPr>
          <a:xfrm flipH="1">
            <a:off x="1691640" y="3521520"/>
            <a:ext cx="714240" cy="410040"/>
          </a:xfrm>
          <a:prstGeom prst="line">
            <a:avLst/>
          </a:prstGeom>
          <a:ln w="82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"/>
          <p:cNvSpPr/>
          <p:nvPr/>
        </p:nvSpPr>
        <p:spPr>
          <a:xfrm>
            <a:off x="1653840" y="3898440"/>
            <a:ext cx="65520" cy="54720"/>
          </a:xfrm>
          <a:custGeom>
            <a:avLst/>
            <a:gdLst/>
            <a:ahLst/>
            <a:rect l="0" t="0" r="r" b="b"/>
            <a:pathLst>
              <a:path w="182" h="152">
                <a:moveTo>
                  <a:pt x="0" y="152"/>
                </a:moveTo>
                <a:lnTo>
                  <a:pt x="101" y="0"/>
                </a:lnTo>
                <a:lnTo>
                  <a:pt x="106" y="92"/>
                </a:lnTo>
                <a:lnTo>
                  <a:pt x="182" y="142"/>
                </a:lnTo>
                <a:lnTo>
                  <a:pt x="0" y="152"/>
                </a:lnTo>
                <a:close/>
              </a:path>
            </a:pathLst>
          </a:custGeom>
          <a:solidFill>
            <a:srgbClr val="000000"/>
          </a:solidFill>
          <a:ln w="8280">
            <a:solidFill>
              <a:srgbClr val="000000"/>
            </a:solidFill>
            <a:miter/>
          </a:ln>
        </p:spPr>
      </p:sp>
      <p:sp>
        <p:nvSpPr>
          <p:cNvPr id="288" name=""/>
          <p:cNvSpPr/>
          <p:nvPr/>
        </p:nvSpPr>
        <p:spPr>
          <a:xfrm flipH="1">
            <a:off x="3104640" y="2696760"/>
            <a:ext cx="327960" cy="245880"/>
          </a:xfrm>
          <a:prstGeom prst="line">
            <a:avLst/>
          </a:prstGeom>
          <a:ln w="82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"/>
          <p:cNvSpPr/>
          <p:nvPr/>
        </p:nvSpPr>
        <p:spPr>
          <a:xfrm>
            <a:off x="3069720" y="2910240"/>
            <a:ext cx="64440" cy="58680"/>
          </a:xfrm>
          <a:custGeom>
            <a:avLst/>
            <a:gdLst/>
            <a:ahLst/>
            <a:rect l="0" t="0" r="r" b="b"/>
            <a:pathLst>
              <a:path w="179" h="163">
                <a:moveTo>
                  <a:pt x="0" y="163"/>
                </a:moveTo>
                <a:lnTo>
                  <a:pt x="81" y="0"/>
                </a:lnTo>
                <a:lnTo>
                  <a:pt x="97" y="90"/>
                </a:lnTo>
                <a:lnTo>
                  <a:pt x="179" y="130"/>
                </a:lnTo>
                <a:lnTo>
                  <a:pt x="0" y="163"/>
                </a:lnTo>
                <a:close/>
              </a:path>
            </a:pathLst>
          </a:custGeom>
          <a:solidFill>
            <a:srgbClr val="000000"/>
          </a:solidFill>
          <a:ln w="8280">
            <a:solidFill>
              <a:srgbClr val="000000"/>
            </a:solidFill>
            <a:miter/>
          </a:ln>
        </p:spPr>
      </p:sp>
      <p:sp>
        <p:nvSpPr>
          <p:cNvPr id="290" name=""/>
          <p:cNvSpPr/>
          <p:nvPr/>
        </p:nvSpPr>
        <p:spPr>
          <a:xfrm>
            <a:off x="3098520" y="3529800"/>
            <a:ext cx="631080" cy="389160"/>
          </a:xfrm>
          <a:prstGeom prst="line">
            <a:avLst/>
          </a:prstGeom>
          <a:ln w="82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1" name=""/>
          <p:cNvSpPr/>
          <p:nvPr/>
        </p:nvSpPr>
        <p:spPr>
          <a:xfrm>
            <a:off x="3701520" y="3886200"/>
            <a:ext cx="65160" cy="55800"/>
          </a:xfrm>
          <a:custGeom>
            <a:avLst/>
            <a:gdLst/>
            <a:ahLst/>
            <a:rect l="0" t="0" r="r" b="b"/>
            <a:pathLst>
              <a:path w="181" h="155">
                <a:moveTo>
                  <a:pt x="181" y="155"/>
                </a:moveTo>
                <a:lnTo>
                  <a:pt x="0" y="137"/>
                </a:lnTo>
                <a:lnTo>
                  <a:pt x="78" y="90"/>
                </a:lnTo>
                <a:lnTo>
                  <a:pt x="86" y="0"/>
                </a:lnTo>
                <a:lnTo>
                  <a:pt x="181" y="155"/>
                </a:lnTo>
                <a:close/>
              </a:path>
            </a:pathLst>
          </a:custGeom>
          <a:solidFill>
            <a:srgbClr val="000000"/>
          </a:solidFill>
          <a:ln w="8280">
            <a:solidFill>
              <a:srgbClr val="000000"/>
            </a:solidFill>
            <a:miter/>
          </a:ln>
        </p:spPr>
      </p:sp>
      <p:sp>
        <p:nvSpPr>
          <p:cNvPr id="292" name=""/>
          <p:cNvSpPr/>
          <p:nvPr/>
        </p:nvSpPr>
        <p:spPr>
          <a:xfrm>
            <a:off x="2096640" y="2696760"/>
            <a:ext cx="124560" cy="220680"/>
          </a:xfrm>
          <a:prstGeom prst="line">
            <a:avLst/>
          </a:prstGeom>
          <a:ln w="828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"/>
          <p:cNvSpPr/>
          <p:nvPr/>
        </p:nvSpPr>
        <p:spPr>
          <a:xfrm>
            <a:off x="2188440" y="2890080"/>
            <a:ext cx="54360" cy="65520"/>
          </a:xfrm>
          <a:custGeom>
            <a:avLst/>
            <a:gdLst/>
            <a:ahLst/>
            <a:rect l="0" t="0" r="r" b="b"/>
            <a:pathLst>
              <a:path w="151" h="182">
                <a:moveTo>
                  <a:pt x="151" y="182"/>
                </a:moveTo>
                <a:lnTo>
                  <a:pt x="0" y="79"/>
                </a:lnTo>
                <a:lnTo>
                  <a:pt x="90" y="75"/>
                </a:lnTo>
                <a:lnTo>
                  <a:pt x="141" y="0"/>
                </a:lnTo>
                <a:lnTo>
                  <a:pt x="151" y="182"/>
                </a:lnTo>
                <a:close/>
              </a:path>
            </a:pathLst>
          </a:custGeom>
          <a:solidFill>
            <a:srgbClr val="000000"/>
          </a:solidFill>
          <a:ln w="8280">
            <a:solidFill>
              <a:srgbClr val="000000"/>
            </a:solidFill>
            <a:miter/>
          </a:ln>
        </p:spPr>
      </p:sp>
      <p:sp>
        <p:nvSpPr>
          <p:cNvPr id="294" name=""/>
          <p:cNvSpPr/>
          <p:nvPr/>
        </p:nvSpPr>
        <p:spPr>
          <a:xfrm>
            <a:off x="1428840" y="2363400"/>
            <a:ext cx="1335960" cy="333720"/>
          </a:xfrm>
          <a:custGeom>
            <a:avLst/>
            <a:gdLst/>
            <a:ahLst/>
            <a:rect l="0" t="0" r="r" b="b"/>
            <a:pathLst>
              <a:path w="3711" h="927">
                <a:moveTo>
                  <a:pt x="0" y="0"/>
                </a:moveTo>
                <a:lnTo>
                  <a:pt x="3711" y="0"/>
                </a:lnTo>
                <a:lnTo>
                  <a:pt x="3711" y="927"/>
                </a:lnTo>
                <a:lnTo>
                  <a:pt x="0" y="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295" name=""/>
          <p:cNvSpPr/>
          <p:nvPr/>
        </p:nvSpPr>
        <p:spPr>
          <a:xfrm>
            <a:off x="1428840" y="2363400"/>
            <a:ext cx="1335960" cy="333720"/>
          </a:xfrm>
          <a:custGeom>
            <a:avLst/>
            <a:gdLst/>
            <a:ahLst/>
            <a:rect l="0" t="0" r="r" b="b"/>
            <a:pathLst>
              <a:path w="3711" h="927">
                <a:moveTo>
                  <a:pt x="0" y="0"/>
                </a:moveTo>
                <a:lnTo>
                  <a:pt x="3711" y="0"/>
                </a:lnTo>
                <a:lnTo>
                  <a:pt x="3711" y="927"/>
                </a:lnTo>
                <a:lnTo>
                  <a:pt x="0" y="927"/>
                </a:lnTo>
                <a:lnTo>
                  <a:pt x="0" y="0"/>
                </a:lnTo>
                <a:close/>
              </a:path>
            </a:pathLst>
          </a:custGeom>
          <a:noFill/>
          <a:ln w="8280">
            <a:solidFill>
              <a:srgbClr val="316be6"/>
            </a:solidFill>
            <a:miter/>
          </a:ln>
        </p:spPr>
      </p:sp>
      <p:sp>
        <p:nvSpPr>
          <p:cNvPr id="296" name=""/>
          <p:cNvSpPr/>
          <p:nvPr/>
        </p:nvSpPr>
        <p:spPr>
          <a:xfrm>
            <a:off x="1612800" y="2486880"/>
            <a:ext cx="54360" cy="73800"/>
          </a:xfrm>
          <a:custGeom>
            <a:avLst/>
            <a:gdLst/>
            <a:ahLst/>
            <a:rect l="0" t="0" r="r" b="b"/>
            <a:pathLst>
              <a:path w="151" h="205">
                <a:moveTo>
                  <a:pt x="97" y="21"/>
                </a:moveTo>
                <a:cubicBezTo>
                  <a:pt x="74" y="21"/>
                  <a:pt x="56" y="28"/>
                  <a:pt x="44" y="43"/>
                </a:cubicBezTo>
                <a:cubicBezTo>
                  <a:pt x="31" y="57"/>
                  <a:pt x="25" y="77"/>
                  <a:pt x="25" y="103"/>
                </a:cubicBezTo>
                <a:cubicBezTo>
                  <a:pt x="25" y="129"/>
                  <a:pt x="31" y="149"/>
                  <a:pt x="43" y="163"/>
                </a:cubicBezTo>
                <a:cubicBezTo>
                  <a:pt x="55" y="177"/>
                  <a:pt x="73" y="184"/>
                  <a:pt x="96" y="184"/>
                </a:cubicBezTo>
                <a:cubicBezTo>
                  <a:pt x="110" y="184"/>
                  <a:pt x="126" y="182"/>
                  <a:pt x="144" y="177"/>
                </a:cubicBezTo>
                <a:lnTo>
                  <a:pt x="144" y="197"/>
                </a:lnTo>
                <a:cubicBezTo>
                  <a:pt x="130" y="202"/>
                  <a:pt x="113" y="205"/>
                  <a:pt x="92" y="205"/>
                </a:cubicBezTo>
                <a:cubicBezTo>
                  <a:pt x="62" y="205"/>
                  <a:pt x="40" y="196"/>
                  <a:pt x="24" y="178"/>
                </a:cubicBezTo>
                <a:cubicBezTo>
                  <a:pt x="8" y="161"/>
                  <a:pt x="0" y="135"/>
                  <a:pt x="0" y="103"/>
                </a:cubicBezTo>
                <a:cubicBezTo>
                  <a:pt x="0" y="81"/>
                  <a:pt x="4" y="63"/>
                  <a:pt x="12" y="48"/>
                </a:cubicBezTo>
                <a:cubicBezTo>
                  <a:pt x="19" y="33"/>
                  <a:pt x="30" y="21"/>
                  <a:pt x="45" y="13"/>
                </a:cubicBezTo>
                <a:cubicBezTo>
                  <a:pt x="59" y="4"/>
                  <a:pt x="76" y="0"/>
                  <a:pt x="97" y="0"/>
                </a:cubicBezTo>
                <a:cubicBezTo>
                  <a:pt x="118" y="0"/>
                  <a:pt x="136" y="4"/>
                  <a:pt x="151" y="11"/>
                </a:cubicBezTo>
                <a:lnTo>
                  <a:pt x="142" y="31"/>
                </a:lnTo>
                <a:cubicBezTo>
                  <a:pt x="127" y="24"/>
                  <a:pt x="112" y="21"/>
                  <a:pt x="97" y="2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97" name=""/>
          <p:cNvSpPr/>
          <p:nvPr/>
        </p:nvSpPr>
        <p:spPr>
          <a:xfrm>
            <a:off x="1678680" y="2483280"/>
            <a:ext cx="8280" cy="76320"/>
          </a:xfrm>
          <a:custGeom>
            <a:avLst/>
            <a:gdLst/>
            <a:ahLst/>
            <a:rect l="0" t="0" r="r" b="b"/>
            <a:pathLst>
              <a:path w="23" h="212">
                <a:moveTo>
                  <a:pt x="0" y="0"/>
                </a:moveTo>
                <a:lnTo>
                  <a:pt x="23" y="0"/>
                </a:lnTo>
                <a:lnTo>
                  <a:pt x="23" y="212"/>
                </a:lnTo>
                <a:lnTo>
                  <a:pt x="0" y="21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98" name=""/>
          <p:cNvSpPr/>
          <p:nvPr/>
        </p:nvSpPr>
        <p:spPr>
          <a:xfrm>
            <a:off x="1703160" y="2485800"/>
            <a:ext cx="10080" cy="73800"/>
          </a:xfrm>
          <a:custGeom>
            <a:avLst/>
            <a:gdLst/>
            <a:ahLst/>
            <a:rect l="0" t="0" r="r" b="b"/>
            <a:pathLst>
              <a:path w="28" h="205">
                <a:moveTo>
                  <a:pt x="26" y="205"/>
                </a:moveTo>
                <a:lnTo>
                  <a:pt x="2" y="205"/>
                </a:lnTo>
                <a:lnTo>
                  <a:pt x="2" y="56"/>
                </a:lnTo>
                <a:lnTo>
                  <a:pt x="26" y="56"/>
                </a:lnTo>
                <a:lnTo>
                  <a:pt x="26" y="205"/>
                </a:lnTo>
                <a:moveTo>
                  <a:pt x="0" y="15"/>
                </a:moveTo>
                <a:cubicBezTo>
                  <a:pt x="0" y="10"/>
                  <a:pt x="1" y="6"/>
                  <a:pt x="4" y="4"/>
                </a:cubicBezTo>
                <a:cubicBezTo>
                  <a:pt x="6" y="2"/>
                  <a:pt x="10" y="0"/>
                  <a:pt x="13" y="0"/>
                </a:cubicBezTo>
                <a:cubicBezTo>
                  <a:pt x="18" y="0"/>
                  <a:pt x="21" y="2"/>
                  <a:pt x="24" y="4"/>
                </a:cubicBezTo>
                <a:cubicBezTo>
                  <a:pt x="26" y="6"/>
                  <a:pt x="28" y="10"/>
                  <a:pt x="28" y="15"/>
                </a:cubicBezTo>
                <a:cubicBezTo>
                  <a:pt x="28" y="20"/>
                  <a:pt x="26" y="24"/>
                  <a:pt x="24" y="27"/>
                </a:cubicBezTo>
                <a:cubicBezTo>
                  <a:pt x="21" y="29"/>
                  <a:pt x="18" y="30"/>
                  <a:pt x="13" y="30"/>
                </a:cubicBezTo>
                <a:cubicBezTo>
                  <a:pt x="10" y="30"/>
                  <a:pt x="6" y="29"/>
                  <a:pt x="4" y="27"/>
                </a:cubicBezTo>
                <a:cubicBezTo>
                  <a:pt x="1" y="24"/>
                  <a:pt x="0" y="20"/>
                  <a:pt x="0" y="1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299" name=""/>
          <p:cNvSpPr/>
          <p:nvPr/>
        </p:nvSpPr>
        <p:spPr>
          <a:xfrm>
            <a:off x="1726200" y="2504880"/>
            <a:ext cx="45720" cy="55800"/>
          </a:xfrm>
          <a:custGeom>
            <a:avLst/>
            <a:gdLst/>
            <a:ahLst/>
            <a:rect l="0" t="0" r="r" b="b"/>
            <a:pathLst>
              <a:path w="127" h="155">
                <a:moveTo>
                  <a:pt x="72" y="155"/>
                </a:moveTo>
                <a:cubicBezTo>
                  <a:pt x="50" y="155"/>
                  <a:pt x="33" y="148"/>
                  <a:pt x="20" y="135"/>
                </a:cubicBezTo>
                <a:cubicBezTo>
                  <a:pt x="6" y="121"/>
                  <a:pt x="0" y="103"/>
                  <a:pt x="0" y="79"/>
                </a:cubicBezTo>
                <a:cubicBezTo>
                  <a:pt x="0" y="55"/>
                  <a:pt x="6" y="35"/>
                  <a:pt x="19" y="21"/>
                </a:cubicBezTo>
                <a:cubicBezTo>
                  <a:pt x="31" y="7"/>
                  <a:pt x="47" y="0"/>
                  <a:pt x="66" y="0"/>
                </a:cubicBezTo>
                <a:cubicBezTo>
                  <a:pt x="85" y="0"/>
                  <a:pt x="100" y="6"/>
                  <a:pt x="111" y="18"/>
                </a:cubicBezTo>
                <a:cubicBezTo>
                  <a:pt x="122" y="30"/>
                  <a:pt x="127" y="47"/>
                  <a:pt x="127" y="68"/>
                </a:cubicBezTo>
                <a:lnTo>
                  <a:pt x="127" y="82"/>
                </a:lnTo>
                <a:lnTo>
                  <a:pt x="24" y="82"/>
                </a:lnTo>
                <a:cubicBezTo>
                  <a:pt x="25" y="99"/>
                  <a:pt x="29" y="113"/>
                  <a:pt x="38" y="122"/>
                </a:cubicBezTo>
                <a:cubicBezTo>
                  <a:pt x="46" y="131"/>
                  <a:pt x="58" y="135"/>
                  <a:pt x="73" y="135"/>
                </a:cubicBezTo>
                <a:cubicBezTo>
                  <a:pt x="89" y="135"/>
                  <a:pt x="105" y="132"/>
                  <a:pt x="121" y="125"/>
                </a:cubicBezTo>
                <a:lnTo>
                  <a:pt x="121" y="145"/>
                </a:lnTo>
                <a:cubicBezTo>
                  <a:pt x="113" y="149"/>
                  <a:pt x="105" y="151"/>
                  <a:pt x="98" y="153"/>
                </a:cubicBezTo>
                <a:cubicBezTo>
                  <a:pt x="91" y="154"/>
                  <a:pt x="82" y="155"/>
                  <a:pt x="72" y="155"/>
                </a:cubicBezTo>
                <a:moveTo>
                  <a:pt x="66" y="19"/>
                </a:moveTo>
                <a:cubicBezTo>
                  <a:pt x="54" y="19"/>
                  <a:pt x="45" y="23"/>
                  <a:pt x="38" y="30"/>
                </a:cubicBezTo>
                <a:cubicBezTo>
                  <a:pt x="30" y="38"/>
                  <a:pt x="26" y="50"/>
                  <a:pt x="25" y="64"/>
                </a:cubicBezTo>
                <a:lnTo>
                  <a:pt x="103" y="64"/>
                </a:lnTo>
                <a:cubicBezTo>
                  <a:pt x="103" y="48"/>
                  <a:pt x="100" y="38"/>
                  <a:pt x="93" y="30"/>
                </a:cubicBezTo>
                <a:cubicBezTo>
                  <a:pt x="87" y="22"/>
                  <a:pt x="78" y="19"/>
                  <a:pt x="66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00" name=""/>
          <p:cNvSpPr/>
          <p:nvPr/>
        </p:nvSpPr>
        <p:spPr>
          <a:xfrm>
            <a:off x="1785240" y="2504880"/>
            <a:ext cx="45360" cy="54720"/>
          </a:xfrm>
          <a:custGeom>
            <a:avLst/>
            <a:gdLst/>
            <a:ahLst/>
            <a:rect l="0" t="0" r="r" b="b"/>
            <a:pathLst>
              <a:path w="126" h="152">
                <a:moveTo>
                  <a:pt x="103" y="152"/>
                </a:moveTo>
                <a:lnTo>
                  <a:pt x="103" y="55"/>
                </a:lnTo>
                <a:cubicBezTo>
                  <a:pt x="103" y="43"/>
                  <a:pt x="101" y="34"/>
                  <a:pt x="95" y="28"/>
                </a:cubicBezTo>
                <a:cubicBezTo>
                  <a:pt x="90" y="22"/>
                  <a:pt x="81" y="19"/>
                  <a:pt x="69" y="19"/>
                </a:cubicBezTo>
                <a:cubicBezTo>
                  <a:pt x="53" y="19"/>
                  <a:pt x="41" y="23"/>
                  <a:pt x="34" y="32"/>
                </a:cubicBezTo>
                <a:cubicBezTo>
                  <a:pt x="27" y="40"/>
                  <a:pt x="23" y="54"/>
                  <a:pt x="23" y="74"/>
                </a:cubicBezTo>
                <a:lnTo>
                  <a:pt x="23" y="152"/>
                </a:lnTo>
                <a:lnTo>
                  <a:pt x="0" y="152"/>
                </a:lnTo>
                <a:lnTo>
                  <a:pt x="0" y="3"/>
                </a:lnTo>
                <a:lnTo>
                  <a:pt x="19" y="3"/>
                </a:lnTo>
                <a:lnTo>
                  <a:pt x="23" y="23"/>
                </a:lnTo>
                <a:lnTo>
                  <a:pt x="24" y="23"/>
                </a:lnTo>
                <a:cubicBezTo>
                  <a:pt x="28" y="16"/>
                  <a:pt x="35" y="10"/>
                  <a:pt x="43" y="6"/>
                </a:cubicBezTo>
                <a:cubicBezTo>
                  <a:pt x="51" y="2"/>
                  <a:pt x="61" y="0"/>
                  <a:pt x="72" y="0"/>
                </a:cubicBezTo>
                <a:cubicBezTo>
                  <a:pt x="90" y="0"/>
                  <a:pt x="103" y="4"/>
                  <a:pt x="112" y="13"/>
                </a:cubicBezTo>
                <a:cubicBezTo>
                  <a:pt x="121" y="21"/>
                  <a:pt x="126" y="35"/>
                  <a:pt x="126" y="54"/>
                </a:cubicBezTo>
                <a:lnTo>
                  <a:pt x="126" y="152"/>
                </a:lnTo>
                <a:lnTo>
                  <a:pt x="103" y="15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01" name=""/>
          <p:cNvSpPr/>
          <p:nvPr/>
        </p:nvSpPr>
        <p:spPr>
          <a:xfrm>
            <a:off x="1839960" y="2493360"/>
            <a:ext cx="32040" cy="67320"/>
          </a:xfrm>
          <a:custGeom>
            <a:avLst/>
            <a:gdLst/>
            <a:ahLst/>
            <a:rect l="0" t="0" r="r" b="b"/>
            <a:pathLst>
              <a:path w="89" h="187">
                <a:moveTo>
                  <a:pt x="68" y="168"/>
                </a:moveTo>
                <a:cubicBezTo>
                  <a:pt x="72" y="168"/>
                  <a:pt x="76" y="168"/>
                  <a:pt x="80" y="167"/>
                </a:cubicBezTo>
                <a:cubicBezTo>
                  <a:pt x="84" y="167"/>
                  <a:pt x="87" y="166"/>
                  <a:pt x="89" y="166"/>
                </a:cubicBezTo>
                <a:lnTo>
                  <a:pt x="89" y="183"/>
                </a:lnTo>
                <a:cubicBezTo>
                  <a:pt x="86" y="184"/>
                  <a:pt x="83" y="185"/>
                  <a:pt x="78" y="186"/>
                </a:cubicBezTo>
                <a:cubicBezTo>
                  <a:pt x="73" y="186"/>
                  <a:pt x="69" y="187"/>
                  <a:pt x="65" y="187"/>
                </a:cubicBezTo>
                <a:cubicBezTo>
                  <a:pt x="35" y="187"/>
                  <a:pt x="21" y="172"/>
                  <a:pt x="21" y="141"/>
                </a:cubicBezTo>
                <a:lnTo>
                  <a:pt x="21" y="53"/>
                </a:lnTo>
                <a:lnTo>
                  <a:pt x="0" y="53"/>
                </a:lnTo>
                <a:lnTo>
                  <a:pt x="0" y="42"/>
                </a:lnTo>
                <a:lnTo>
                  <a:pt x="21" y="33"/>
                </a:lnTo>
                <a:lnTo>
                  <a:pt x="30" y="0"/>
                </a:lnTo>
                <a:lnTo>
                  <a:pt x="44" y="0"/>
                </a:lnTo>
                <a:lnTo>
                  <a:pt x="44" y="36"/>
                </a:lnTo>
                <a:lnTo>
                  <a:pt x="88" y="36"/>
                </a:lnTo>
                <a:lnTo>
                  <a:pt x="88" y="53"/>
                </a:lnTo>
                <a:lnTo>
                  <a:pt x="44" y="53"/>
                </a:lnTo>
                <a:lnTo>
                  <a:pt x="44" y="141"/>
                </a:lnTo>
                <a:cubicBezTo>
                  <a:pt x="44" y="149"/>
                  <a:pt x="47" y="156"/>
                  <a:pt x="51" y="161"/>
                </a:cubicBezTo>
                <a:cubicBezTo>
                  <a:pt x="55" y="166"/>
                  <a:pt x="61" y="168"/>
                  <a:pt x="68" y="16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02" name=""/>
          <p:cNvSpPr/>
          <p:nvPr/>
        </p:nvSpPr>
        <p:spPr>
          <a:xfrm>
            <a:off x="1909440" y="2487960"/>
            <a:ext cx="45720" cy="71640"/>
          </a:xfrm>
          <a:custGeom>
            <a:avLst/>
            <a:gdLst/>
            <a:ahLst/>
            <a:rect l="0" t="0" r="r" b="b"/>
            <a:pathLst>
              <a:path w="127" h="199">
                <a:moveTo>
                  <a:pt x="127" y="58"/>
                </a:moveTo>
                <a:cubicBezTo>
                  <a:pt x="127" y="78"/>
                  <a:pt x="120" y="93"/>
                  <a:pt x="106" y="104"/>
                </a:cubicBezTo>
                <a:cubicBezTo>
                  <a:pt x="93" y="115"/>
                  <a:pt x="73" y="121"/>
                  <a:pt x="48" y="121"/>
                </a:cubicBezTo>
                <a:lnTo>
                  <a:pt x="24" y="121"/>
                </a:lnTo>
                <a:lnTo>
                  <a:pt x="24" y="199"/>
                </a:lnTo>
                <a:lnTo>
                  <a:pt x="0" y="199"/>
                </a:lnTo>
                <a:lnTo>
                  <a:pt x="0" y="0"/>
                </a:lnTo>
                <a:lnTo>
                  <a:pt x="53" y="0"/>
                </a:lnTo>
                <a:cubicBezTo>
                  <a:pt x="102" y="0"/>
                  <a:pt x="127" y="19"/>
                  <a:pt x="127" y="58"/>
                </a:cubicBezTo>
                <a:moveTo>
                  <a:pt x="24" y="100"/>
                </a:moveTo>
                <a:lnTo>
                  <a:pt x="45" y="100"/>
                </a:lnTo>
                <a:cubicBezTo>
                  <a:pt x="66" y="100"/>
                  <a:pt x="80" y="97"/>
                  <a:pt x="89" y="91"/>
                </a:cubicBezTo>
                <a:cubicBezTo>
                  <a:pt x="99" y="84"/>
                  <a:pt x="103" y="73"/>
                  <a:pt x="103" y="59"/>
                </a:cubicBezTo>
                <a:cubicBezTo>
                  <a:pt x="103" y="46"/>
                  <a:pt x="99" y="36"/>
                  <a:pt x="90" y="29"/>
                </a:cubicBezTo>
                <a:cubicBezTo>
                  <a:pt x="82" y="23"/>
                  <a:pt x="68" y="20"/>
                  <a:pt x="50" y="20"/>
                </a:cubicBezTo>
                <a:lnTo>
                  <a:pt x="24" y="20"/>
                </a:lnTo>
                <a:lnTo>
                  <a:pt x="24" y="1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03" name=""/>
          <p:cNvSpPr/>
          <p:nvPr/>
        </p:nvSpPr>
        <p:spPr>
          <a:xfrm>
            <a:off x="1965600" y="2504880"/>
            <a:ext cx="49680" cy="55800"/>
          </a:xfrm>
          <a:custGeom>
            <a:avLst/>
            <a:gdLst/>
            <a:ahLst/>
            <a:rect l="0" t="0" r="r" b="b"/>
            <a:pathLst>
              <a:path w="138" h="155">
                <a:moveTo>
                  <a:pt x="138" y="78"/>
                </a:moveTo>
                <a:cubicBezTo>
                  <a:pt x="138" y="102"/>
                  <a:pt x="132" y="121"/>
                  <a:pt x="119" y="135"/>
                </a:cubicBezTo>
                <a:cubicBezTo>
                  <a:pt x="107" y="148"/>
                  <a:pt x="90" y="155"/>
                  <a:pt x="69" y="155"/>
                </a:cubicBezTo>
                <a:cubicBezTo>
                  <a:pt x="55" y="155"/>
                  <a:pt x="43" y="152"/>
                  <a:pt x="32" y="146"/>
                </a:cubicBezTo>
                <a:cubicBezTo>
                  <a:pt x="22" y="139"/>
                  <a:pt x="14" y="130"/>
                  <a:pt x="8" y="119"/>
                </a:cubicBezTo>
                <a:cubicBezTo>
                  <a:pt x="3" y="107"/>
                  <a:pt x="0" y="93"/>
                  <a:pt x="0" y="78"/>
                </a:cubicBezTo>
                <a:cubicBezTo>
                  <a:pt x="0" y="54"/>
                  <a:pt x="6" y="34"/>
                  <a:pt x="18" y="20"/>
                </a:cubicBezTo>
                <a:cubicBezTo>
                  <a:pt x="30" y="7"/>
                  <a:pt x="47" y="0"/>
                  <a:pt x="70" y="0"/>
                </a:cubicBezTo>
                <a:cubicBezTo>
                  <a:pt x="91" y="0"/>
                  <a:pt x="107" y="7"/>
                  <a:pt x="119" y="21"/>
                </a:cubicBezTo>
                <a:cubicBezTo>
                  <a:pt x="132" y="34"/>
                  <a:pt x="138" y="54"/>
                  <a:pt x="138" y="78"/>
                </a:cubicBezTo>
                <a:moveTo>
                  <a:pt x="23" y="78"/>
                </a:moveTo>
                <a:cubicBezTo>
                  <a:pt x="23" y="97"/>
                  <a:pt x="27" y="111"/>
                  <a:pt x="35" y="121"/>
                </a:cubicBezTo>
                <a:cubicBezTo>
                  <a:pt x="42" y="131"/>
                  <a:pt x="55" y="136"/>
                  <a:pt x="69" y="136"/>
                </a:cubicBezTo>
                <a:cubicBezTo>
                  <a:pt x="84" y="136"/>
                  <a:pt x="95" y="131"/>
                  <a:pt x="103" y="121"/>
                </a:cubicBezTo>
                <a:cubicBezTo>
                  <a:pt x="111" y="111"/>
                  <a:pt x="114" y="97"/>
                  <a:pt x="114" y="78"/>
                </a:cubicBezTo>
                <a:cubicBezTo>
                  <a:pt x="114" y="59"/>
                  <a:pt x="111" y="44"/>
                  <a:pt x="103" y="34"/>
                </a:cubicBezTo>
                <a:cubicBezTo>
                  <a:pt x="95" y="24"/>
                  <a:pt x="84" y="19"/>
                  <a:pt x="69" y="19"/>
                </a:cubicBezTo>
                <a:cubicBezTo>
                  <a:pt x="54" y="19"/>
                  <a:pt x="42" y="24"/>
                  <a:pt x="35" y="33"/>
                </a:cubicBezTo>
                <a:cubicBezTo>
                  <a:pt x="27" y="43"/>
                  <a:pt x="23" y="59"/>
                  <a:pt x="23" y="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04" name=""/>
          <p:cNvSpPr/>
          <p:nvPr/>
        </p:nvSpPr>
        <p:spPr>
          <a:xfrm>
            <a:off x="2026080" y="2483280"/>
            <a:ext cx="47520" cy="77400"/>
          </a:xfrm>
          <a:custGeom>
            <a:avLst/>
            <a:gdLst/>
            <a:ahLst/>
            <a:rect l="0" t="0" r="r" b="b"/>
            <a:pathLst>
              <a:path w="132" h="215">
                <a:moveTo>
                  <a:pt x="111" y="192"/>
                </a:moveTo>
                <a:lnTo>
                  <a:pt x="109" y="192"/>
                </a:lnTo>
                <a:cubicBezTo>
                  <a:pt x="99" y="207"/>
                  <a:pt x="83" y="215"/>
                  <a:pt x="63" y="215"/>
                </a:cubicBezTo>
                <a:cubicBezTo>
                  <a:pt x="43" y="215"/>
                  <a:pt x="27" y="208"/>
                  <a:pt x="16" y="195"/>
                </a:cubicBezTo>
                <a:cubicBezTo>
                  <a:pt x="5" y="182"/>
                  <a:pt x="0" y="163"/>
                  <a:pt x="0" y="138"/>
                </a:cubicBezTo>
                <a:cubicBezTo>
                  <a:pt x="0" y="114"/>
                  <a:pt x="5" y="95"/>
                  <a:pt x="16" y="81"/>
                </a:cubicBezTo>
                <a:cubicBezTo>
                  <a:pt x="27" y="68"/>
                  <a:pt x="43" y="61"/>
                  <a:pt x="63" y="61"/>
                </a:cubicBezTo>
                <a:cubicBezTo>
                  <a:pt x="83" y="61"/>
                  <a:pt x="98" y="68"/>
                  <a:pt x="109" y="83"/>
                </a:cubicBezTo>
                <a:lnTo>
                  <a:pt x="111" y="83"/>
                </a:lnTo>
                <a:lnTo>
                  <a:pt x="110" y="72"/>
                </a:lnTo>
                <a:lnTo>
                  <a:pt x="109" y="62"/>
                </a:lnTo>
                <a:lnTo>
                  <a:pt x="109" y="0"/>
                </a:lnTo>
                <a:lnTo>
                  <a:pt x="132" y="0"/>
                </a:lnTo>
                <a:lnTo>
                  <a:pt x="132" y="212"/>
                </a:lnTo>
                <a:lnTo>
                  <a:pt x="114" y="212"/>
                </a:lnTo>
                <a:lnTo>
                  <a:pt x="111" y="192"/>
                </a:lnTo>
                <a:moveTo>
                  <a:pt x="66" y="196"/>
                </a:moveTo>
                <a:cubicBezTo>
                  <a:pt x="81" y="196"/>
                  <a:pt x="92" y="192"/>
                  <a:pt x="99" y="184"/>
                </a:cubicBezTo>
                <a:cubicBezTo>
                  <a:pt x="106" y="175"/>
                  <a:pt x="109" y="162"/>
                  <a:pt x="109" y="143"/>
                </a:cubicBezTo>
                <a:lnTo>
                  <a:pt x="109" y="138"/>
                </a:lnTo>
                <a:cubicBezTo>
                  <a:pt x="109" y="117"/>
                  <a:pt x="106" y="102"/>
                  <a:pt x="99" y="93"/>
                </a:cubicBezTo>
                <a:cubicBezTo>
                  <a:pt x="92" y="84"/>
                  <a:pt x="81" y="80"/>
                  <a:pt x="65" y="80"/>
                </a:cubicBezTo>
                <a:cubicBezTo>
                  <a:pt x="52" y="80"/>
                  <a:pt x="42" y="85"/>
                  <a:pt x="35" y="95"/>
                </a:cubicBezTo>
                <a:cubicBezTo>
                  <a:pt x="28" y="105"/>
                  <a:pt x="23" y="120"/>
                  <a:pt x="23" y="139"/>
                </a:cubicBezTo>
                <a:cubicBezTo>
                  <a:pt x="23" y="158"/>
                  <a:pt x="28" y="172"/>
                  <a:pt x="35" y="182"/>
                </a:cubicBezTo>
                <a:cubicBezTo>
                  <a:pt x="42" y="191"/>
                  <a:pt x="52" y="196"/>
                  <a:pt x="66" y="19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05" name=""/>
          <p:cNvSpPr/>
          <p:nvPr/>
        </p:nvSpPr>
        <p:spPr>
          <a:xfrm>
            <a:off x="2111760" y="2487960"/>
            <a:ext cx="23040" cy="87480"/>
          </a:xfrm>
          <a:custGeom>
            <a:avLst/>
            <a:gdLst/>
            <a:ahLst/>
            <a:rect l="0" t="0" r="r" b="b"/>
            <a:pathLst>
              <a:path w="64" h="243">
                <a:moveTo>
                  <a:pt x="0" y="122"/>
                </a:moveTo>
                <a:cubicBezTo>
                  <a:pt x="0" y="98"/>
                  <a:pt x="4" y="76"/>
                  <a:pt x="11" y="55"/>
                </a:cubicBezTo>
                <a:cubicBezTo>
                  <a:pt x="18" y="34"/>
                  <a:pt x="28" y="16"/>
                  <a:pt x="41" y="0"/>
                </a:cubicBezTo>
                <a:lnTo>
                  <a:pt x="64" y="0"/>
                </a:lnTo>
                <a:cubicBezTo>
                  <a:pt x="50" y="17"/>
                  <a:pt x="40" y="37"/>
                  <a:pt x="34" y="57"/>
                </a:cubicBezTo>
                <a:cubicBezTo>
                  <a:pt x="27" y="78"/>
                  <a:pt x="24" y="100"/>
                  <a:pt x="24" y="122"/>
                </a:cubicBezTo>
                <a:cubicBezTo>
                  <a:pt x="24" y="144"/>
                  <a:pt x="27" y="165"/>
                  <a:pt x="34" y="185"/>
                </a:cubicBezTo>
                <a:cubicBezTo>
                  <a:pt x="41" y="206"/>
                  <a:pt x="50" y="225"/>
                  <a:pt x="64" y="243"/>
                </a:cubicBezTo>
                <a:lnTo>
                  <a:pt x="41" y="243"/>
                </a:lnTo>
                <a:cubicBezTo>
                  <a:pt x="28" y="227"/>
                  <a:pt x="18" y="209"/>
                  <a:pt x="11" y="188"/>
                </a:cubicBezTo>
                <a:cubicBezTo>
                  <a:pt x="4" y="168"/>
                  <a:pt x="0" y="146"/>
                  <a:pt x="0" y="12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06" name=""/>
          <p:cNvSpPr/>
          <p:nvPr/>
        </p:nvSpPr>
        <p:spPr>
          <a:xfrm>
            <a:off x="2138760" y="2482920"/>
            <a:ext cx="37440" cy="76680"/>
          </a:xfrm>
          <a:custGeom>
            <a:avLst/>
            <a:gdLst/>
            <a:ahLst/>
            <a:rect l="0" t="0" r="r" b="b"/>
            <a:pathLst>
              <a:path w="104" h="213">
                <a:moveTo>
                  <a:pt x="89" y="81"/>
                </a:moveTo>
                <a:lnTo>
                  <a:pt x="51" y="81"/>
                </a:lnTo>
                <a:lnTo>
                  <a:pt x="51" y="213"/>
                </a:lnTo>
                <a:lnTo>
                  <a:pt x="28" y="213"/>
                </a:lnTo>
                <a:lnTo>
                  <a:pt x="28" y="81"/>
                </a:lnTo>
                <a:lnTo>
                  <a:pt x="0" y="81"/>
                </a:lnTo>
                <a:lnTo>
                  <a:pt x="0" y="71"/>
                </a:lnTo>
                <a:lnTo>
                  <a:pt x="28" y="63"/>
                </a:lnTo>
                <a:lnTo>
                  <a:pt x="28" y="54"/>
                </a:lnTo>
                <a:cubicBezTo>
                  <a:pt x="28" y="18"/>
                  <a:pt x="44" y="0"/>
                  <a:pt x="76" y="0"/>
                </a:cubicBezTo>
                <a:cubicBezTo>
                  <a:pt x="84" y="0"/>
                  <a:pt x="93" y="1"/>
                  <a:pt x="104" y="4"/>
                </a:cubicBezTo>
                <a:lnTo>
                  <a:pt x="98" y="22"/>
                </a:lnTo>
                <a:cubicBezTo>
                  <a:pt x="89" y="20"/>
                  <a:pt x="82" y="18"/>
                  <a:pt x="76" y="18"/>
                </a:cubicBezTo>
                <a:cubicBezTo>
                  <a:pt x="67" y="18"/>
                  <a:pt x="61" y="21"/>
                  <a:pt x="57" y="27"/>
                </a:cubicBezTo>
                <a:cubicBezTo>
                  <a:pt x="53" y="32"/>
                  <a:pt x="51" y="41"/>
                  <a:pt x="51" y="54"/>
                </a:cubicBezTo>
                <a:lnTo>
                  <a:pt x="51" y="64"/>
                </a:lnTo>
                <a:lnTo>
                  <a:pt x="89" y="64"/>
                </a:lnTo>
                <a:lnTo>
                  <a:pt x="89" y="8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07" name=""/>
          <p:cNvSpPr/>
          <p:nvPr/>
        </p:nvSpPr>
        <p:spPr>
          <a:xfrm>
            <a:off x="2180160" y="2504880"/>
            <a:ext cx="30960" cy="54720"/>
          </a:xfrm>
          <a:custGeom>
            <a:avLst/>
            <a:gdLst/>
            <a:ahLst/>
            <a:rect l="0" t="0" r="r" b="b"/>
            <a:pathLst>
              <a:path w="86" h="152">
                <a:moveTo>
                  <a:pt x="69" y="0"/>
                </a:moveTo>
                <a:cubicBezTo>
                  <a:pt x="75" y="0"/>
                  <a:pt x="81" y="0"/>
                  <a:pt x="86" y="1"/>
                </a:cubicBezTo>
                <a:lnTo>
                  <a:pt x="83" y="22"/>
                </a:lnTo>
                <a:cubicBezTo>
                  <a:pt x="77" y="21"/>
                  <a:pt x="72" y="20"/>
                  <a:pt x="67" y="20"/>
                </a:cubicBezTo>
                <a:cubicBezTo>
                  <a:pt x="55" y="20"/>
                  <a:pt x="45" y="25"/>
                  <a:pt x="36" y="35"/>
                </a:cubicBezTo>
                <a:cubicBezTo>
                  <a:pt x="28" y="45"/>
                  <a:pt x="23" y="57"/>
                  <a:pt x="23" y="72"/>
                </a:cubicBezTo>
                <a:lnTo>
                  <a:pt x="23" y="152"/>
                </a:lnTo>
                <a:lnTo>
                  <a:pt x="0" y="152"/>
                </a:lnTo>
                <a:lnTo>
                  <a:pt x="0" y="3"/>
                </a:lnTo>
                <a:lnTo>
                  <a:pt x="18" y="3"/>
                </a:lnTo>
                <a:lnTo>
                  <a:pt x="21" y="30"/>
                </a:lnTo>
                <a:lnTo>
                  <a:pt x="23" y="30"/>
                </a:lnTo>
                <a:cubicBezTo>
                  <a:pt x="29" y="20"/>
                  <a:pt x="35" y="13"/>
                  <a:pt x="43" y="8"/>
                </a:cubicBezTo>
                <a:cubicBezTo>
                  <a:pt x="51" y="2"/>
                  <a:pt x="59" y="0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08" name=""/>
          <p:cNvSpPr/>
          <p:nvPr/>
        </p:nvSpPr>
        <p:spPr>
          <a:xfrm>
            <a:off x="2217960" y="2504880"/>
            <a:ext cx="49680" cy="55800"/>
          </a:xfrm>
          <a:custGeom>
            <a:avLst/>
            <a:gdLst/>
            <a:ahLst/>
            <a:rect l="0" t="0" r="r" b="b"/>
            <a:pathLst>
              <a:path w="138" h="155">
                <a:moveTo>
                  <a:pt x="138" y="78"/>
                </a:moveTo>
                <a:cubicBezTo>
                  <a:pt x="138" y="102"/>
                  <a:pt x="132" y="121"/>
                  <a:pt x="120" y="135"/>
                </a:cubicBezTo>
                <a:cubicBezTo>
                  <a:pt x="107" y="148"/>
                  <a:pt x="90" y="155"/>
                  <a:pt x="69" y="155"/>
                </a:cubicBezTo>
                <a:cubicBezTo>
                  <a:pt x="56" y="155"/>
                  <a:pt x="44" y="152"/>
                  <a:pt x="33" y="146"/>
                </a:cubicBezTo>
                <a:cubicBezTo>
                  <a:pt x="22" y="139"/>
                  <a:pt x="14" y="130"/>
                  <a:pt x="8" y="119"/>
                </a:cubicBezTo>
                <a:cubicBezTo>
                  <a:pt x="3" y="107"/>
                  <a:pt x="0" y="93"/>
                  <a:pt x="0" y="78"/>
                </a:cubicBezTo>
                <a:cubicBezTo>
                  <a:pt x="0" y="54"/>
                  <a:pt x="6" y="34"/>
                  <a:pt x="18" y="20"/>
                </a:cubicBezTo>
                <a:cubicBezTo>
                  <a:pt x="31" y="7"/>
                  <a:pt x="48" y="0"/>
                  <a:pt x="70" y="0"/>
                </a:cubicBezTo>
                <a:cubicBezTo>
                  <a:pt x="91" y="0"/>
                  <a:pt x="107" y="7"/>
                  <a:pt x="119" y="21"/>
                </a:cubicBezTo>
                <a:cubicBezTo>
                  <a:pt x="132" y="34"/>
                  <a:pt x="138" y="54"/>
                  <a:pt x="138" y="78"/>
                </a:cubicBezTo>
                <a:moveTo>
                  <a:pt x="23" y="78"/>
                </a:moveTo>
                <a:cubicBezTo>
                  <a:pt x="23" y="97"/>
                  <a:pt x="28" y="111"/>
                  <a:pt x="36" y="121"/>
                </a:cubicBezTo>
                <a:cubicBezTo>
                  <a:pt x="43" y="131"/>
                  <a:pt x="55" y="136"/>
                  <a:pt x="69" y="136"/>
                </a:cubicBezTo>
                <a:cubicBezTo>
                  <a:pt x="84" y="136"/>
                  <a:pt x="95" y="131"/>
                  <a:pt x="103" y="121"/>
                </a:cubicBezTo>
                <a:cubicBezTo>
                  <a:pt x="111" y="111"/>
                  <a:pt x="114" y="97"/>
                  <a:pt x="114" y="78"/>
                </a:cubicBezTo>
                <a:cubicBezTo>
                  <a:pt x="114" y="59"/>
                  <a:pt x="111" y="44"/>
                  <a:pt x="103" y="34"/>
                </a:cubicBezTo>
                <a:cubicBezTo>
                  <a:pt x="95" y="24"/>
                  <a:pt x="84" y="19"/>
                  <a:pt x="69" y="19"/>
                </a:cubicBezTo>
                <a:cubicBezTo>
                  <a:pt x="54" y="19"/>
                  <a:pt x="43" y="24"/>
                  <a:pt x="36" y="33"/>
                </a:cubicBezTo>
                <a:cubicBezTo>
                  <a:pt x="28" y="43"/>
                  <a:pt x="23" y="59"/>
                  <a:pt x="23" y="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09" name=""/>
          <p:cNvSpPr/>
          <p:nvPr/>
        </p:nvSpPr>
        <p:spPr>
          <a:xfrm>
            <a:off x="2281320" y="2504880"/>
            <a:ext cx="45360" cy="54720"/>
          </a:xfrm>
          <a:custGeom>
            <a:avLst/>
            <a:gdLst/>
            <a:ahLst/>
            <a:rect l="0" t="0" r="r" b="b"/>
            <a:pathLst>
              <a:path w="126" h="152">
                <a:moveTo>
                  <a:pt x="103" y="152"/>
                </a:moveTo>
                <a:lnTo>
                  <a:pt x="103" y="55"/>
                </a:lnTo>
                <a:cubicBezTo>
                  <a:pt x="103" y="43"/>
                  <a:pt x="101" y="34"/>
                  <a:pt x="95" y="28"/>
                </a:cubicBezTo>
                <a:cubicBezTo>
                  <a:pt x="89" y="22"/>
                  <a:pt x="81" y="19"/>
                  <a:pt x="69" y="19"/>
                </a:cubicBezTo>
                <a:cubicBezTo>
                  <a:pt x="53" y="19"/>
                  <a:pt x="41" y="23"/>
                  <a:pt x="34" y="32"/>
                </a:cubicBezTo>
                <a:cubicBezTo>
                  <a:pt x="27" y="40"/>
                  <a:pt x="23" y="54"/>
                  <a:pt x="23" y="74"/>
                </a:cubicBezTo>
                <a:lnTo>
                  <a:pt x="23" y="152"/>
                </a:lnTo>
                <a:lnTo>
                  <a:pt x="0" y="152"/>
                </a:lnTo>
                <a:lnTo>
                  <a:pt x="0" y="3"/>
                </a:lnTo>
                <a:lnTo>
                  <a:pt x="19" y="3"/>
                </a:lnTo>
                <a:lnTo>
                  <a:pt x="22" y="23"/>
                </a:lnTo>
                <a:lnTo>
                  <a:pt x="23" y="23"/>
                </a:lnTo>
                <a:cubicBezTo>
                  <a:pt x="28" y="16"/>
                  <a:pt x="35" y="10"/>
                  <a:pt x="43" y="6"/>
                </a:cubicBezTo>
                <a:cubicBezTo>
                  <a:pt x="52" y="2"/>
                  <a:pt x="62" y="0"/>
                  <a:pt x="72" y="0"/>
                </a:cubicBezTo>
                <a:cubicBezTo>
                  <a:pt x="90" y="0"/>
                  <a:pt x="103" y="4"/>
                  <a:pt x="112" y="13"/>
                </a:cubicBezTo>
                <a:cubicBezTo>
                  <a:pt x="121" y="21"/>
                  <a:pt x="126" y="35"/>
                  <a:pt x="126" y="54"/>
                </a:cubicBezTo>
                <a:lnTo>
                  <a:pt x="126" y="152"/>
                </a:lnTo>
                <a:lnTo>
                  <a:pt x="103" y="15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10" name=""/>
          <p:cNvSpPr/>
          <p:nvPr/>
        </p:nvSpPr>
        <p:spPr>
          <a:xfrm>
            <a:off x="2335680" y="2493360"/>
            <a:ext cx="32400" cy="67320"/>
          </a:xfrm>
          <a:custGeom>
            <a:avLst/>
            <a:gdLst/>
            <a:ahLst/>
            <a:rect l="0" t="0" r="r" b="b"/>
            <a:pathLst>
              <a:path w="90" h="187">
                <a:moveTo>
                  <a:pt x="69" y="168"/>
                </a:moveTo>
                <a:cubicBezTo>
                  <a:pt x="73" y="168"/>
                  <a:pt x="77" y="168"/>
                  <a:pt x="81" y="167"/>
                </a:cubicBezTo>
                <a:cubicBezTo>
                  <a:pt x="85" y="167"/>
                  <a:pt x="87" y="166"/>
                  <a:pt x="90" y="166"/>
                </a:cubicBezTo>
                <a:lnTo>
                  <a:pt x="90" y="183"/>
                </a:lnTo>
                <a:cubicBezTo>
                  <a:pt x="87" y="184"/>
                  <a:pt x="84" y="185"/>
                  <a:pt x="79" y="186"/>
                </a:cubicBezTo>
                <a:cubicBezTo>
                  <a:pt x="74" y="186"/>
                  <a:pt x="70" y="187"/>
                  <a:pt x="65" y="187"/>
                </a:cubicBezTo>
                <a:cubicBezTo>
                  <a:pt x="36" y="187"/>
                  <a:pt x="22" y="172"/>
                  <a:pt x="22" y="141"/>
                </a:cubicBezTo>
                <a:lnTo>
                  <a:pt x="22" y="53"/>
                </a:lnTo>
                <a:lnTo>
                  <a:pt x="0" y="53"/>
                </a:lnTo>
                <a:lnTo>
                  <a:pt x="0" y="42"/>
                </a:lnTo>
                <a:lnTo>
                  <a:pt x="22" y="33"/>
                </a:lnTo>
                <a:lnTo>
                  <a:pt x="31" y="0"/>
                </a:lnTo>
                <a:lnTo>
                  <a:pt x="44" y="0"/>
                </a:lnTo>
                <a:lnTo>
                  <a:pt x="44" y="36"/>
                </a:lnTo>
                <a:lnTo>
                  <a:pt x="89" y="36"/>
                </a:lnTo>
                <a:lnTo>
                  <a:pt x="89" y="53"/>
                </a:lnTo>
                <a:lnTo>
                  <a:pt x="44" y="53"/>
                </a:lnTo>
                <a:lnTo>
                  <a:pt x="44" y="141"/>
                </a:lnTo>
                <a:cubicBezTo>
                  <a:pt x="44" y="149"/>
                  <a:pt x="46" y="156"/>
                  <a:pt x="51" y="161"/>
                </a:cubicBezTo>
                <a:cubicBezTo>
                  <a:pt x="55" y="166"/>
                  <a:pt x="61" y="168"/>
                  <a:pt x="69" y="16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11" name=""/>
          <p:cNvSpPr/>
          <p:nvPr/>
        </p:nvSpPr>
        <p:spPr>
          <a:xfrm>
            <a:off x="2375280" y="2504880"/>
            <a:ext cx="45720" cy="55800"/>
          </a:xfrm>
          <a:custGeom>
            <a:avLst/>
            <a:gdLst/>
            <a:ahLst/>
            <a:rect l="0" t="0" r="r" b="b"/>
            <a:pathLst>
              <a:path w="127" h="155">
                <a:moveTo>
                  <a:pt x="71" y="155"/>
                </a:moveTo>
                <a:cubicBezTo>
                  <a:pt x="49" y="155"/>
                  <a:pt x="32" y="148"/>
                  <a:pt x="19" y="135"/>
                </a:cubicBezTo>
                <a:cubicBezTo>
                  <a:pt x="6" y="121"/>
                  <a:pt x="0" y="103"/>
                  <a:pt x="0" y="79"/>
                </a:cubicBezTo>
                <a:cubicBezTo>
                  <a:pt x="0" y="55"/>
                  <a:pt x="6" y="35"/>
                  <a:pt x="18" y="21"/>
                </a:cubicBezTo>
                <a:cubicBezTo>
                  <a:pt x="30" y="7"/>
                  <a:pt x="46" y="0"/>
                  <a:pt x="65" y="0"/>
                </a:cubicBezTo>
                <a:cubicBezTo>
                  <a:pt x="84" y="0"/>
                  <a:pt x="100" y="6"/>
                  <a:pt x="111" y="18"/>
                </a:cubicBezTo>
                <a:cubicBezTo>
                  <a:pt x="122" y="30"/>
                  <a:pt x="127" y="47"/>
                  <a:pt x="127" y="68"/>
                </a:cubicBezTo>
                <a:lnTo>
                  <a:pt x="127" y="82"/>
                </a:lnTo>
                <a:lnTo>
                  <a:pt x="23" y="82"/>
                </a:lnTo>
                <a:cubicBezTo>
                  <a:pt x="24" y="99"/>
                  <a:pt x="28" y="113"/>
                  <a:pt x="37" y="122"/>
                </a:cubicBezTo>
                <a:cubicBezTo>
                  <a:pt x="45" y="131"/>
                  <a:pt x="57" y="135"/>
                  <a:pt x="72" y="135"/>
                </a:cubicBezTo>
                <a:cubicBezTo>
                  <a:pt x="88" y="135"/>
                  <a:pt x="105" y="132"/>
                  <a:pt x="121" y="125"/>
                </a:cubicBezTo>
                <a:lnTo>
                  <a:pt x="121" y="145"/>
                </a:lnTo>
                <a:cubicBezTo>
                  <a:pt x="113" y="149"/>
                  <a:pt x="105" y="151"/>
                  <a:pt x="98" y="153"/>
                </a:cubicBezTo>
                <a:cubicBezTo>
                  <a:pt x="91" y="154"/>
                  <a:pt x="81" y="155"/>
                  <a:pt x="71" y="155"/>
                </a:cubicBezTo>
                <a:moveTo>
                  <a:pt x="65" y="19"/>
                </a:moveTo>
                <a:cubicBezTo>
                  <a:pt x="53" y="19"/>
                  <a:pt x="44" y="23"/>
                  <a:pt x="37" y="30"/>
                </a:cubicBezTo>
                <a:cubicBezTo>
                  <a:pt x="29" y="38"/>
                  <a:pt x="25" y="50"/>
                  <a:pt x="24" y="64"/>
                </a:cubicBezTo>
                <a:lnTo>
                  <a:pt x="103" y="64"/>
                </a:lnTo>
                <a:cubicBezTo>
                  <a:pt x="103" y="48"/>
                  <a:pt x="100" y="38"/>
                  <a:pt x="93" y="30"/>
                </a:cubicBezTo>
                <a:cubicBezTo>
                  <a:pt x="86" y="22"/>
                  <a:pt x="77" y="19"/>
                  <a:pt x="65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12" name=""/>
          <p:cNvSpPr/>
          <p:nvPr/>
        </p:nvSpPr>
        <p:spPr>
          <a:xfrm>
            <a:off x="2434680" y="2504880"/>
            <a:ext cx="45000" cy="54720"/>
          </a:xfrm>
          <a:custGeom>
            <a:avLst/>
            <a:gdLst/>
            <a:ahLst/>
            <a:rect l="0" t="0" r="r" b="b"/>
            <a:pathLst>
              <a:path w="125" h="152">
                <a:moveTo>
                  <a:pt x="101" y="152"/>
                </a:moveTo>
                <a:lnTo>
                  <a:pt x="101" y="55"/>
                </a:lnTo>
                <a:cubicBezTo>
                  <a:pt x="101" y="43"/>
                  <a:pt x="99" y="34"/>
                  <a:pt x="93" y="28"/>
                </a:cubicBezTo>
                <a:cubicBezTo>
                  <a:pt x="88" y="22"/>
                  <a:pt x="79" y="19"/>
                  <a:pt x="67" y="19"/>
                </a:cubicBezTo>
                <a:cubicBezTo>
                  <a:pt x="52" y="19"/>
                  <a:pt x="40" y="23"/>
                  <a:pt x="33" y="32"/>
                </a:cubicBezTo>
                <a:cubicBezTo>
                  <a:pt x="26" y="40"/>
                  <a:pt x="22" y="54"/>
                  <a:pt x="22" y="74"/>
                </a:cubicBezTo>
                <a:lnTo>
                  <a:pt x="22" y="152"/>
                </a:lnTo>
                <a:lnTo>
                  <a:pt x="0" y="152"/>
                </a:lnTo>
                <a:lnTo>
                  <a:pt x="0" y="3"/>
                </a:lnTo>
                <a:lnTo>
                  <a:pt x="18" y="3"/>
                </a:lnTo>
                <a:lnTo>
                  <a:pt x="22" y="23"/>
                </a:lnTo>
                <a:lnTo>
                  <a:pt x="23" y="23"/>
                </a:lnTo>
                <a:cubicBezTo>
                  <a:pt x="27" y="16"/>
                  <a:pt x="34" y="10"/>
                  <a:pt x="42" y="6"/>
                </a:cubicBezTo>
                <a:cubicBezTo>
                  <a:pt x="50" y="2"/>
                  <a:pt x="60" y="0"/>
                  <a:pt x="70" y="0"/>
                </a:cubicBezTo>
                <a:cubicBezTo>
                  <a:pt x="88" y="0"/>
                  <a:pt x="101" y="4"/>
                  <a:pt x="110" y="13"/>
                </a:cubicBezTo>
                <a:cubicBezTo>
                  <a:pt x="120" y="21"/>
                  <a:pt x="125" y="35"/>
                  <a:pt x="125" y="54"/>
                </a:cubicBezTo>
                <a:lnTo>
                  <a:pt x="125" y="152"/>
                </a:lnTo>
                <a:lnTo>
                  <a:pt x="101" y="15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13" name=""/>
          <p:cNvSpPr/>
          <p:nvPr/>
        </p:nvSpPr>
        <p:spPr>
          <a:xfrm>
            <a:off x="2493000" y="2483280"/>
            <a:ext cx="47520" cy="77400"/>
          </a:xfrm>
          <a:custGeom>
            <a:avLst/>
            <a:gdLst/>
            <a:ahLst/>
            <a:rect l="0" t="0" r="r" b="b"/>
            <a:pathLst>
              <a:path w="132" h="215">
                <a:moveTo>
                  <a:pt x="111" y="192"/>
                </a:moveTo>
                <a:lnTo>
                  <a:pt x="109" y="192"/>
                </a:lnTo>
                <a:cubicBezTo>
                  <a:pt x="99" y="207"/>
                  <a:pt x="83" y="215"/>
                  <a:pt x="63" y="215"/>
                </a:cubicBezTo>
                <a:cubicBezTo>
                  <a:pt x="43" y="215"/>
                  <a:pt x="27" y="208"/>
                  <a:pt x="16" y="195"/>
                </a:cubicBezTo>
                <a:cubicBezTo>
                  <a:pt x="5" y="182"/>
                  <a:pt x="0" y="163"/>
                  <a:pt x="0" y="138"/>
                </a:cubicBezTo>
                <a:cubicBezTo>
                  <a:pt x="0" y="114"/>
                  <a:pt x="5" y="95"/>
                  <a:pt x="16" y="81"/>
                </a:cubicBezTo>
                <a:cubicBezTo>
                  <a:pt x="27" y="68"/>
                  <a:pt x="43" y="61"/>
                  <a:pt x="63" y="61"/>
                </a:cubicBezTo>
                <a:cubicBezTo>
                  <a:pt x="83" y="61"/>
                  <a:pt x="98" y="68"/>
                  <a:pt x="109" y="83"/>
                </a:cubicBezTo>
                <a:lnTo>
                  <a:pt x="111" y="83"/>
                </a:lnTo>
                <a:lnTo>
                  <a:pt x="110" y="72"/>
                </a:lnTo>
                <a:lnTo>
                  <a:pt x="109" y="62"/>
                </a:lnTo>
                <a:lnTo>
                  <a:pt x="109" y="0"/>
                </a:lnTo>
                <a:lnTo>
                  <a:pt x="132" y="0"/>
                </a:lnTo>
                <a:lnTo>
                  <a:pt x="132" y="212"/>
                </a:lnTo>
                <a:lnTo>
                  <a:pt x="114" y="212"/>
                </a:lnTo>
                <a:lnTo>
                  <a:pt x="111" y="192"/>
                </a:lnTo>
                <a:moveTo>
                  <a:pt x="66" y="196"/>
                </a:moveTo>
                <a:cubicBezTo>
                  <a:pt x="81" y="196"/>
                  <a:pt x="92" y="192"/>
                  <a:pt x="99" y="184"/>
                </a:cubicBezTo>
                <a:cubicBezTo>
                  <a:pt x="106" y="175"/>
                  <a:pt x="109" y="162"/>
                  <a:pt x="109" y="143"/>
                </a:cubicBezTo>
                <a:lnTo>
                  <a:pt x="109" y="138"/>
                </a:lnTo>
                <a:cubicBezTo>
                  <a:pt x="109" y="117"/>
                  <a:pt x="106" y="102"/>
                  <a:pt x="99" y="93"/>
                </a:cubicBezTo>
                <a:cubicBezTo>
                  <a:pt x="92" y="84"/>
                  <a:pt x="81" y="80"/>
                  <a:pt x="65" y="80"/>
                </a:cubicBezTo>
                <a:cubicBezTo>
                  <a:pt x="52" y="80"/>
                  <a:pt x="42" y="85"/>
                  <a:pt x="35" y="95"/>
                </a:cubicBezTo>
                <a:cubicBezTo>
                  <a:pt x="27" y="105"/>
                  <a:pt x="23" y="120"/>
                  <a:pt x="23" y="139"/>
                </a:cubicBezTo>
                <a:cubicBezTo>
                  <a:pt x="23" y="158"/>
                  <a:pt x="27" y="172"/>
                  <a:pt x="35" y="182"/>
                </a:cubicBezTo>
                <a:cubicBezTo>
                  <a:pt x="42" y="191"/>
                  <a:pt x="52" y="196"/>
                  <a:pt x="66" y="19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14" name=""/>
          <p:cNvSpPr/>
          <p:nvPr/>
        </p:nvSpPr>
        <p:spPr>
          <a:xfrm>
            <a:off x="2551680" y="2487960"/>
            <a:ext cx="23040" cy="87480"/>
          </a:xfrm>
          <a:custGeom>
            <a:avLst/>
            <a:gdLst/>
            <a:ahLst/>
            <a:rect l="0" t="0" r="r" b="b"/>
            <a:pathLst>
              <a:path w="64" h="243">
                <a:moveTo>
                  <a:pt x="64" y="122"/>
                </a:moveTo>
                <a:cubicBezTo>
                  <a:pt x="64" y="146"/>
                  <a:pt x="61" y="168"/>
                  <a:pt x="53" y="189"/>
                </a:cubicBezTo>
                <a:cubicBezTo>
                  <a:pt x="46" y="209"/>
                  <a:pt x="36" y="227"/>
                  <a:pt x="23" y="243"/>
                </a:cubicBezTo>
                <a:lnTo>
                  <a:pt x="0" y="243"/>
                </a:lnTo>
                <a:cubicBezTo>
                  <a:pt x="14" y="225"/>
                  <a:pt x="24" y="206"/>
                  <a:pt x="30" y="186"/>
                </a:cubicBezTo>
                <a:cubicBezTo>
                  <a:pt x="37" y="165"/>
                  <a:pt x="40" y="144"/>
                  <a:pt x="40" y="122"/>
                </a:cubicBezTo>
                <a:cubicBezTo>
                  <a:pt x="40" y="100"/>
                  <a:pt x="37" y="78"/>
                  <a:pt x="31" y="57"/>
                </a:cubicBezTo>
                <a:cubicBezTo>
                  <a:pt x="24" y="37"/>
                  <a:pt x="14" y="17"/>
                  <a:pt x="0" y="0"/>
                </a:cubicBezTo>
                <a:lnTo>
                  <a:pt x="23" y="0"/>
                </a:lnTo>
                <a:cubicBezTo>
                  <a:pt x="36" y="16"/>
                  <a:pt x="47" y="34"/>
                  <a:pt x="54" y="55"/>
                </a:cubicBezTo>
                <a:cubicBezTo>
                  <a:pt x="61" y="76"/>
                  <a:pt x="64" y="98"/>
                  <a:pt x="64" y="12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15" name=""/>
          <p:cNvSpPr/>
          <p:nvPr/>
        </p:nvSpPr>
        <p:spPr>
          <a:xfrm>
            <a:off x="2931480" y="2363400"/>
            <a:ext cx="1001880" cy="333720"/>
          </a:xfrm>
          <a:custGeom>
            <a:avLst/>
            <a:gdLst/>
            <a:ahLst/>
            <a:rect l="0" t="0" r="r" b="b"/>
            <a:pathLst>
              <a:path w="2783" h="927">
                <a:moveTo>
                  <a:pt x="0" y="0"/>
                </a:moveTo>
                <a:lnTo>
                  <a:pt x="2783" y="0"/>
                </a:lnTo>
                <a:lnTo>
                  <a:pt x="2783" y="927"/>
                </a:lnTo>
                <a:lnTo>
                  <a:pt x="0" y="92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16" name=""/>
          <p:cNvSpPr/>
          <p:nvPr/>
        </p:nvSpPr>
        <p:spPr>
          <a:xfrm>
            <a:off x="2931480" y="2363400"/>
            <a:ext cx="1001880" cy="333720"/>
          </a:xfrm>
          <a:custGeom>
            <a:avLst/>
            <a:gdLst/>
            <a:ahLst/>
            <a:rect l="0" t="0" r="r" b="b"/>
            <a:pathLst>
              <a:path w="2783" h="927">
                <a:moveTo>
                  <a:pt x="0" y="0"/>
                </a:moveTo>
                <a:lnTo>
                  <a:pt x="2783" y="0"/>
                </a:lnTo>
                <a:lnTo>
                  <a:pt x="2783" y="927"/>
                </a:lnTo>
                <a:lnTo>
                  <a:pt x="0" y="927"/>
                </a:lnTo>
                <a:lnTo>
                  <a:pt x="0" y="0"/>
                </a:lnTo>
                <a:close/>
              </a:path>
            </a:pathLst>
          </a:custGeom>
          <a:noFill/>
          <a:ln w="8280">
            <a:solidFill>
              <a:srgbClr val="316be6"/>
            </a:solidFill>
            <a:miter/>
          </a:ln>
        </p:spPr>
      </p:sp>
      <p:sp>
        <p:nvSpPr>
          <p:cNvPr id="317" name=""/>
          <p:cNvSpPr/>
          <p:nvPr/>
        </p:nvSpPr>
        <p:spPr>
          <a:xfrm>
            <a:off x="3171960" y="2483280"/>
            <a:ext cx="43200" cy="76320"/>
          </a:xfrm>
          <a:custGeom>
            <a:avLst/>
            <a:gdLst/>
            <a:ahLst/>
            <a:rect l="0" t="0" r="r" b="b"/>
            <a:pathLst>
              <a:path w="120" h="212">
                <a:moveTo>
                  <a:pt x="22" y="135"/>
                </a:moveTo>
                <a:cubicBezTo>
                  <a:pt x="26" y="130"/>
                  <a:pt x="32" y="122"/>
                  <a:pt x="40" y="113"/>
                </a:cubicBezTo>
                <a:lnTo>
                  <a:pt x="89" y="63"/>
                </a:lnTo>
                <a:lnTo>
                  <a:pt x="116" y="63"/>
                </a:lnTo>
                <a:lnTo>
                  <a:pt x="56" y="126"/>
                </a:lnTo>
                <a:lnTo>
                  <a:pt x="120" y="212"/>
                </a:lnTo>
                <a:lnTo>
                  <a:pt x="93" y="212"/>
                </a:lnTo>
                <a:lnTo>
                  <a:pt x="39" y="142"/>
                </a:lnTo>
                <a:lnTo>
                  <a:pt x="22" y="157"/>
                </a:lnTo>
                <a:lnTo>
                  <a:pt x="22" y="212"/>
                </a:lnTo>
                <a:lnTo>
                  <a:pt x="0" y="212"/>
                </a:lnTo>
                <a:lnTo>
                  <a:pt x="0" y="0"/>
                </a:lnTo>
                <a:lnTo>
                  <a:pt x="22" y="0"/>
                </a:lnTo>
                <a:lnTo>
                  <a:pt x="22" y="112"/>
                </a:lnTo>
                <a:cubicBezTo>
                  <a:pt x="22" y="117"/>
                  <a:pt x="22" y="125"/>
                  <a:pt x="21" y="135"/>
                </a:cubicBezTo>
                <a:lnTo>
                  <a:pt x="22" y="1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18" name=""/>
          <p:cNvSpPr/>
          <p:nvPr/>
        </p:nvSpPr>
        <p:spPr>
          <a:xfrm>
            <a:off x="3223800" y="2505960"/>
            <a:ext cx="45360" cy="54720"/>
          </a:xfrm>
          <a:custGeom>
            <a:avLst/>
            <a:gdLst/>
            <a:ahLst/>
            <a:rect l="0" t="0" r="r" b="b"/>
            <a:pathLst>
              <a:path w="126" h="152">
                <a:moveTo>
                  <a:pt x="23" y="0"/>
                </a:moveTo>
                <a:lnTo>
                  <a:pt x="23" y="97"/>
                </a:lnTo>
                <a:cubicBezTo>
                  <a:pt x="23" y="109"/>
                  <a:pt x="26" y="118"/>
                  <a:pt x="31" y="124"/>
                </a:cubicBezTo>
                <a:cubicBezTo>
                  <a:pt x="38" y="130"/>
                  <a:pt x="47" y="133"/>
                  <a:pt x="58" y="133"/>
                </a:cubicBezTo>
                <a:cubicBezTo>
                  <a:pt x="74" y="133"/>
                  <a:pt x="85" y="129"/>
                  <a:pt x="93" y="120"/>
                </a:cubicBezTo>
                <a:cubicBezTo>
                  <a:pt x="100" y="112"/>
                  <a:pt x="103" y="98"/>
                  <a:pt x="103" y="79"/>
                </a:cubicBezTo>
                <a:lnTo>
                  <a:pt x="103" y="0"/>
                </a:lnTo>
                <a:lnTo>
                  <a:pt x="126" y="0"/>
                </a:lnTo>
                <a:lnTo>
                  <a:pt x="126" y="149"/>
                </a:lnTo>
                <a:lnTo>
                  <a:pt x="107" y="149"/>
                </a:lnTo>
                <a:lnTo>
                  <a:pt x="104" y="129"/>
                </a:lnTo>
                <a:lnTo>
                  <a:pt x="103" y="129"/>
                </a:lnTo>
                <a:cubicBezTo>
                  <a:pt x="98" y="137"/>
                  <a:pt x="92" y="142"/>
                  <a:pt x="84" y="146"/>
                </a:cubicBezTo>
                <a:cubicBezTo>
                  <a:pt x="75" y="150"/>
                  <a:pt x="66" y="152"/>
                  <a:pt x="56" y="152"/>
                </a:cubicBezTo>
                <a:cubicBezTo>
                  <a:pt x="37" y="152"/>
                  <a:pt x="23" y="148"/>
                  <a:pt x="14" y="139"/>
                </a:cubicBezTo>
                <a:cubicBezTo>
                  <a:pt x="5" y="130"/>
                  <a:pt x="0" y="117"/>
                  <a:pt x="0" y="98"/>
                </a:cubicBezTo>
                <a:lnTo>
                  <a:pt x="0" y="0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19" name=""/>
          <p:cNvSpPr/>
          <p:nvPr/>
        </p:nvSpPr>
        <p:spPr>
          <a:xfrm>
            <a:off x="3286080" y="2483280"/>
            <a:ext cx="47520" cy="77400"/>
          </a:xfrm>
          <a:custGeom>
            <a:avLst/>
            <a:gdLst/>
            <a:ahLst/>
            <a:rect l="0" t="0" r="r" b="b"/>
            <a:pathLst>
              <a:path w="132" h="215">
                <a:moveTo>
                  <a:pt x="69" y="61"/>
                </a:moveTo>
                <a:cubicBezTo>
                  <a:pt x="89" y="61"/>
                  <a:pt x="104" y="68"/>
                  <a:pt x="116" y="81"/>
                </a:cubicBezTo>
                <a:cubicBezTo>
                  <a:pt x="126" y="94"/>
                  <a:pt x="132" y="113"/>
                  <a:pt x="132" y="138"/>
                </a:cubicBezTo>
                <a:cubicBezTo>
                  <a:pt x="132" y="162"/>
                  <a:pt x="126" y="181"/>
                  <a:pt x="115" y="195"/>
                </a:cubicBezTo>
                <a:cubicBezTo>
                  <a:pt x="104" y="208"/>
                  <a:pt x="88" y="215"/>
                  <a:pt x="69" y="215"/>
                </a:cubicBezTo>
                <a:cubicBezTo>
                  <a:pt x="59" y="215"/>
                  <a:pt x="51" y="213"/>
                  <a:pt x="42" y="210"/>
                </a:cubicBezTo>
                <a:cubicBezTo>
                  <a:pt x="34" y="206"/>
                  <a:pt x="28" y="200"/>
                  <a:pt x="22" y="193"/>
                </a:cubicBezTo>
                <a:lnTo>
                  <a:pt x="21" y="193"/>
                </a:lnTo>
                <a:lnTo>
                  <a:pt x="16" y="212"/>
                </a:lnTo>
                <a:lnTo>
                  <a:pt x="0" y="212"/>
                </a:lnTo>
                <a:lnTo>
                  <a:pt x="0" y="0"/>
                </a:lnTo>
                <a:lnTo>
                  <a:pt x="22" y="0"/>
                </a:lnTo>
                <a:lnTo>
                  <a:pt x="22" y="52"/>
                </a:lnTo>
                <a:cubicBezTo>
                  <a:pt x="22" y="64"/>
                  <a:pt x="22" y="74"/>
                  <a:pt x="21" y="83"/>
                </a:cubicBezTo>
                <a:lnTo>
                  <a:pt x="22" y="83"/>
                </a:lnTo>
                <a:cubicBezTo>
                  <a:pt x="33" y="69"/>
                  <a:pt x="48" y="61"/>
                  <a:pt x="69" y="61"/>
                </a:cubicBezTo>
                <a:moveTo>
                  <a:pt x="66" y="80"/>
                </a:moveTo>
                <a:cubicBezTo>
                  <a:pt x="50" y="80"/>
                  <a:pt x="39" y="84"/>
                  <a:pt x="33" y="93"/>
                </a:cubicBezTo>
                <a:cubicBezTo>
                  <a:pt x="26" y="102"/>
                  <a:pt x="22" y="117"/>
                  <a:pt x="22" y="138"/>
                </a:cubicBezTo>
                <a:cubicBezTo>
                  <a:pt x="22" y="159"/>
                  <a:pt x="26" y="174"/>
                  <a:pt x="33" y="183"/>
                </a:cubicBezTo>
                <a:cubicBezTo>
                  <a:pt x="40" y="192"/>
                  <a:pt x="51" y="196"/>
                  <a:pt x="66" y="196"/>
                </a:cubicBezTo>
                <a:cubicBezTo>
                  <a:pt x="80" y="196"/>
                  <a:pt x="91" y="191"/>
                  <a:pt x="97" y="181"/>
                </a:cubicBezTo>
                <a:cubicBezTo>
                  <a:pt x="104" y="171"/>
                  <a:pt x="109" y="156"/>
                  <a:pt x="109" y="137"/>
                </a:cubicBezTo>
                <a:cubicBezTo>
                  <a:pt x="109" y="118"/>
                  <a:pt x="104" y="104"/>
                  <a:pt x="97" y="94"/>
                </a:cubicBezTo>
                <a:cubicBezTo>
                  <a:pt x="91" y="85"/>
                  <a:pt x="80" y="80"/>
                  <a:pt x="66" y="8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20" name=""/>
          <p:cNvSpPr/>
          <p:nvPr/>
        </p:nvSpPr>
        <p:spPr>
          <a:xfrm>
            <a:off x="3344400" y="2504880"/>
            <a:ext cx="45720" cy="55800"/>
          </a:xfrm>
          <a:custGeom>
            <a:avLst/>
            <a:gdLst/>
            <a:ahLst/>
            <a:rect l="0" t="0" r="r" b="b"/>
            <a:pathLst>
              <a:path w="127" h="155">
                <a:moveTo>
                  <a:pt x="72" y="155"/>
                </a:moveTo>
                <a:cubicBezTo>
                  <a:pt x="50" y="155"/>
                  <a:pt x="33" y="148"/>
                  <a:pt x="19" y="135"/>
                </a:cubicBezTo>
                <a:cubicBezTo>
                  <a:pt x="6" y="121"/>
                  <a:pt x="0" y="103"/>
                  <a:pt x="0" y="79"/>
                </a:cubicBezTo>
                <a:cubicBezTo>
                  <a:pt x="0" y="55"/>
                  <a:pt x="6" y="35"/>
                  <a:pt x="18" y="21"/>
                </a:cubicBezTo>
                <a:cubicBezTo>
                  <a:pt x="31" y="7"/>
                  <a:pt x="46" y="0"/>
                  <a:pt x="66" y="0"/>
                </a:cubicBezTo>
                <a:cubicBezTo>
                  <a:pt x="85" y="0"/>
                  <a:pt x="100" y="6"/>
                  <a:pt x="111" y="18"/>
                </a:cubicBezTo>
                <a:cubicBezTo>
                  <a:pt x="122" y="30"/>
                  <a:pt x="127" y="47"/>
                  <a:pt x="127" y="68"/>
                </a:cubicBezTo>
                <a:lnTo>
                  <a:pt x="127" y="82"/>
                </a:lnTo>
                <a:lnTo>
                  <a:pt x="24" y="82"/>
                </a:lnTo>
                <a:cubicBezTo>
                  <a:pt x="25" y="99"/>
                  <a:pt x="29" y="113"/>
                  <a:pt x="38" y="122"/>
                </a:cubicBezTo>
                <a:cubicBezTo>
                  <a:pt x="46" y="131"/>
                  <a:pt x="58" y="135"/>
                  <a:pt x="73" y="135"/>
                </a:cubicBezTo>
                <a:cubicBezTo>
                  <a:pt x="89" y="135"/>
                  <a:pt x="105" y="132"/>
                  <a:pt x="121" y="125"/>
                </a:cubicBezTo>
                <a:lnTo>
                  <a:pt x="121" y="145"/>
                </a:lnTo>
                <a:cubicBezTo>
                  <a:pt x="113" y="149"/>
                  <a:pt x="105" y="151"/>
                  <a:pt x="98" y="153"/>
                </a:cubicBezTo>
                <a:cubicBezTo>
                  <a:pt x="91" y="154"/>
                  <a:pt x="82" y="155"/>
                  <a:pt x="72" y="155"/>
                </a:cubicBezTo>
                <a:moveTo>
                  <a:pt x="66" y="19"/>
                </a:moveTo>
                <a:cubicBezTo>
                  <a:pt x="54" y="19"/>
                  <a:pt x="45" y="23"/>
                  <a:pt x="37" y="30"/>
                </a:cubicBezTo>
                <a:cubicBezTo>
                  <a:pt x="30" y="38"/>
                  <a:pt x="26" y="50"/>
                  <a:pt x="25" y="64"/>
                </a:cubicBezTo>
                <a:lnTo>
                  <a:pt x="103" y="64"/>
                </a:lnTo>
                <a:cubicBezTo>
                  <a:pt x="103" y="48"/>
                  <a:pt x="100" y="38"/>
                  <a:pt x="93" y="30"/>
                </a:cubicBezTo>
                <a:cubicBezTo>
                  <a:pt x="87" y="22"/>
                  <a:pt x="78" y="19"/>
                  <a:pt x="66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21" name=""/>
          <p:cNvSpPr/>
          <p:nvPr/>
        </p:nvSpPr>
        <p:spPr>
          <a:xfrm>
            <a:off x="3399120" y="2528640"/>
            <a:ext cx="24480" cy="7920"/>
          </a:xfrm>
          <a:custGeom>
            <a:avLst/>
            <a:gdLst/>
            <a:ahLst/>
            <a:rect l="0" t="0" r="r" b="b"/>
            <a:pathLst>
              <a:path w="68" h="22">
                <a:moveTo>
                  <a:pt x="0" y="0"/>
                </a:moveTo>
                <a:lnTo>
                  <a:pt x="68" y="0"/>
                </a:lnTo>
                <a:lnTo>
                  <a:pt x="68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22" name=""/>
          <p:cNvSpPr/>
          <p:nvPr/>
        </p:nvSpPr>
        <p:spPr>
          <a:xfrm>
            <a:off x="3435840" y="2504880"/>
            <a:ext cx="47520" cy="78840"/>
          </a:xfrm>
          <a:custGeom>
            <a:avLst/>
            <a:gdLst/>
            <a:ahLst/>
            <a:rect l="0" t="0" r="r" b="b"/>
            <a:pathLst>
              <a:path w="132" h="219">
                <a:moveTo>
                  <a:pt x="69" y="155"/>
                </a:moveTo>
                <a:cubicBezTo>
                  <a:pt x="60" y="155"/>
                  <a:pt x="51" y="153"/>
                  <a:pt x="43" y="150"/>
                </a:cubicBezTo>
                <a:cubicBezTo>
                  <a:pt x="35" y="146"/>
                  <a:pt x="28" y="140"/>
                  <a:pt x="22" y="133"/>
                </a:cubicBezTo>
                <a:lnTo>
                  <a:pt x="21" y="133"/>
                </a:lnTo>
                <a:cubicBezTo>
                  <a:pt x="22" y="142"/>
                  <a:pt x="22" y="150"/>
                  <a:pt x="22" y="158"/>
                </a:cubicBezTo>
                <a:lnTo>
                  <a:pt x="22" y="219"/>
                </a:lnTo>
                <a:lnTo>
                  <a:pt x="0" y="219"/>
                </a:lnTo>
                <a:lnTo>
                  <a:pt x="0" y="3"/>
                </a:lnTo>
                <a:lnTo>
                  <a:pt x="18" y="3"/>
                </a:lnTo>
                <a:lnTo>
                  <a:pt x="21" y="23"/>
                </a:lnTo>
                <a:lnTo>
                  <a:pt x="22" y="23"/>
                </a:lnTo>
                <a:cubicBezTo>
                  <a:pt x="28" y="15"/>
                  <a:pt x="35" y="9"/>
                  <a:pt x="43" y="5"/>
                </a:cubicBezTo>
                <a:cubicBezTo>
                  <a:pt x="50" y="2"/>
                  <a:pt x="59" y="0"/>
                  <a:pt x="69" y="0"/>
                </a:cubicBezTo>
                <a:cubicBezTo>
                  <a:pt x="90" y="0"/>
                  <a:pt x="105" y="7"/>
                  <a:pt x="116" y="20"/>
                </a:cubicBezTo>
                <a:cubicBezTo>
                  <a:pt x="127" y="34"/>
                  <a:pt x="132" y="52"/>
                  <a:pt x="132" y="77"/>
                </a:cubicBezTo>
                <a:cubicBezTo>
                  <a:pt x="132" y="101"/>
                  <a:pt x="127" y="120"/>
                  <a:pt x="116" y="135"/>
                </a:cubicBezTo>
                <a:cubicBezTo>
                  <a:pt x="105" y="148"/>
                  <a:pt x="90" y="155"/>
                  <a:pt x="69" y="155"/>
                </a:cubicBezTo>
                <a:moveTo>
                  <a:pt x="66" y="19"/>
                </a:moveTo>
                <a:cubicBezTo>
                  <a:pt x="51" y="19"/>
                  <a:pt x="40" y="23"/>
                  <a:pt x="33" y="32"/>
                </a:cubicBezTo>
                <a:cubicBezTo>
                  <a:pt x="26" y="40"/>
                  <a:pt x="23" y="53"/>
                  <a:pt x="22" y="72"/>
                </a:cubicBezTo>
                <a:lnTo>
                  <a:pt x="22" y="77"/>
                </a:lnTo>
                <a:cubicBezTo>
                  <a:pt x="22" y="98"/>
                  <a:pt x="26" y="113"/>
                  <a:pt x="33" y="122"/>
                </a:cubicBezTo>
                <a:cubicBezTo>
                  <a:pt x="40" y="132"/>
                  <a:pt x="51" y="136"/>
                  <a:pt x="67" y="136"/>
                </a:cubicBezTo>
                <a:cubicBezTo>
                  <a:pt x="79" y="136"/>
                  <a:pt x="90" y="131"/>
                  <a:pt x="98" y="119"/>
                </a:cubicBezTo>
                <a:cubicBezTo>
                  <a:pt x="105" y="109"/>
                  <a:pt x="109" y="95"/>
                  <a:pt x="109" y="76"/>
                </a:cubicBezTo>
                <a:cubicBezTo>
                  <a:pt x="109" y="58"/>
                  <a:pt x="105" y="44"/>
                  <a:pt x="98" y="34"/>
                </a:cubicBezTo>
                <a:cubicBezTo>
                  <a:pt x="90" y="24"/>
                  <a:pt x="79" y="19"/>
                  <a:pt x="66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23" name=""/>
          <p:cNvSpPr/>
          <p:nvPr/>
        </p:nvSpPr>
        <p:spPr>
          <a:xfrm>
            <a:off x="3497040" y="2504880"/>
            <a:ext cx="31320" cy="54720"/>
          </a:xfrm>
          <a:custGeom>
            <a:avLst/>
            <a:gdLst/>
            <a:ahLst/>
            <a:rect l="0" t="0" r="r" b="b"/>
            <a:pathLst>
              <a:path w="87" h="152">
                <a:moveTo>
                  <a:pt x="69" y="0"/>
                </a:moveTo>
                <a:cubicBezTo>
                  <a:pt x="76" y="0"/>
                  <a:pt x="82" y="0"/>
                  <a:pt x="87" y="1"/>
                </a:cubicBezTo>
                <a:lnTo>
                  <a:pt x="84" y="22"/>
                </a:lnTo>
                <a:cubicBezTo>
                  <a:pt x="78" y="21"/>
                  <a:pt x="72" y="20"/>
                  <a:pt x="68" y="20"/>
                </a:cubicBezTo>
                <a:cubicBezTo>
                  <a:pt x="56" y="20"/>
                  <a:pt x="45" y="25"/>
                  <a:pt x="37" y="35"/>
                </a:cubicBezTo>
                <a:cubicBezTo>
                  <a:pt x="28" y="45"/>
                  <a:pt x="24" y="57"/>
                  <a:pt x="24" y="72"/>
                </a:cubicBezTo>
                <a:lnTo>
                  <a:pt x="24" y="152"/>
                </a:lnTo>
                <a:lnTo>
                  <a:pt x="0" y="152"/>
                </a:lnTo>
                <a:lnTo>
                  <a:pt x="0" y="3"/>
                </a:lnTo>
                <a:lnTo>
                  <a:pt x="20" y="3"/>
                </a:lnTo>
                <a:lnTo>
                  <a:pt x="23" y="30"/>
                </a:lnTo>
                <a:lnTo>
                  <a:pt x="24" y="30"/>
                </a:lnTo>
                <a:cubicBezTo>
                  <a:pt x="29" y="20"/>
                  <a:pt x="36" y="13"/>
                  <a:pt x="44" y="8"/>
                </a:cubicBezTo>
                <a:cubicBezTo>
                  <a:pt x="51" y="2"/>
                  <a:pt x="60" y="0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24" name=""/>
          <p:cNvSpPr/>
          <p:nvPr/>
        </p:nvSpPr>
        <p:spPr>
          <a:xfrm>
            <a:off x="3535200" y="2504880"/>
            <a:ext cx="49680" cy="55800"/>
          </a:xfrm>
          <a:custGeom>
            <a:avLst/>
            <a:gdLst/>
            <a:ahLst/>
            <a:rect l="0" t="0" r="r" b="b"/>
            <a:pathLst>
              <a:path w="138" h="155">
                <a:moveTo>
                  <a:pt x="138" y="78"/>
                </a:moveTo>
                <a:cubicBezTo>
                  <a:pt x="138" y="102"/>
                  <a:pt x="131" y="121"/>
                  <a:pt x="119" y="135"/>
                </a:cubicBezTo>
                <a:cubicBezTo>
                  <a:pt x="107" y="148"/>
                  <a:pt x="90" y="155"/>
                  <a:pt x="69" y="155"/>
                </a:cubicBezTo>
                <a:cubicBezTo>
                  <a:pt x="55" y="155"/>
                  <a:pt x="43" y="152"/>
                  <a:pt x="32" y="146"/>
                </a:cubicBezTo>
                <a:cubicBezTo>
                  <a:pt x="22" y="139"/>
                  <a:pt x="14" y="130"/>
                  <a:pt x="8" y="119"/>
                </a:cubicBezTo>
                <a:cubicBezTo>
                  <a:pt x="3" y="107"/>
                  <a:pt x="0" y="93"/>
                  <a:pt x="0" y="78"/>
                </a:cubicBezTo>
                <a:cubicBezTo>
                  <a:pt x="0" y="54"/>
                  <a:pt x="6" y="34"/>
                  <a:pt x="18" y="20"/>
                </a:cubicBezTo>
                <a:cubicBezTo>
                  <a:pt x="30" y="7"/>
                  <a:pt x="48" y="0"/>
                  <a:pt x="69" y="0"/>
                </a:cubicBezTo>
                <a:cubicBezTo>
                  <a:pt x="90" y="0"/>
                  <a:pt x="107" y="7"/>
                  <a:pt x="119" y="21"/>
                </a:cubicBezTo>
                <a:cubicBezTo>
                  <a:pt x="131" y="34"/>
                  <a:pt x="138" y="54"/>
                  <a:pt x="138" y="78"/>
                </a:cubicBezTo>
                <a:moveTo>
                  <a:pt x="23" y="78"/>
                </a:moveTo>
                <a:cubicBezTo>
                  <a:pt x="23" y="97"/>
                  <a:pt x="27" y="111"/>
                  <a:pt x="35" y="121"/>
                </a:cubicBezTo>
                <a:cubicBezTo>
                  <a:pt x="43" y="131"/>
                  <a:pt x="54" y="136"/>
                  <a:pt x="69" y="136"/>
                </a:cubicBezTo>
                <a:cubicBezTo>
                  <a:pt x="84" y="136"/>
                  <a:pt x="95" y="131"/>
                  <a:pt x="103" y="121"/>
                </a:cubicBezTo>
                <a:cubicBezTo>
                  <a:pt x="110" y="111"/>
                  <a:pt x="114" y="97"/>
                  <a:pt x="114" y="78"/>
                </a:cubicBezTo>
                <a:cubicBezTo>
                  <a:pt x="114" y="59"/>
                  <a:pt x="110" y="44"/>
                  <a:pt x="103" y="34"/>
                </a:cubicBezTo>
                <a:cubicBezTo>
                  <a:pt x="95" y="24"/>
                  <a:pt x="84" y="19"/>
                  <a:pt x="69" y="19"/>
                </a:cubicBezTo>
                <a:cubicBezTo>
                  <a:pt x="54" y="19"/>
                  <a:pt x="43" y="24"/>
                  <a:pt x="34" y="33"/>
                </a:cubicBezTo>
                <a:cubicBezTo>
                  <a:pt x="27" y="43"/>
                  <a:pt x="23" y="59"/>
                  <a:pt x="23" y="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25" name=""/>
          <p:cNvSpPr/>
          <p:nvPr/>
        </p:nvSpPr>
        <p:spPr>
          <a:xfrm>
            <a:off x="3591720" y="2505960"/>
            <a:ext cx="48960" cy="53640"/>
          </a:xfrm>
          <a:custGeom>
            <a:avLst/>
            <a:gdLst/>
            <a:ahLst/>
            <a:rect l="0" t="0" r="r" b="b"/>
            <a:pathLst>
              <a:path w="136" h="149">
                <a:moveTo>
                  <a:pt x="56" y="73"/>
                </a:moveTo>
                <a:lnTo>
                  <a:pt x="3" y="0"/>
                </a:lnTo>
                <a:lnTo>
                  <a:pt x="30" y="0"/>
                </a:lnTo>
                <a:lnTo>
                  <a:pt x="69" y="57"/>
                </a:lnTo>
                <a:lnTo>
                  <a:pt x="108" y="0"/>
                </a:lnTo>
                <a:lnTo>
                  <a:pt x="134" y="0"/>
                </a:lnTo>
                <a:lnTo>
                  <a:pt x="82" y="73"/>
                </a:lnTo>
                <a:lnTo>
                  <a:pt x="136" y="149"/>
                </a:lnTo>
                <a:lnTo>
                  <a:pt x="111" y="149"/>
                </a:lnTo>
                <a:lnTo>
                  <a:pt x="69" y="89"/>
                </a:lnTo>
                <a:lnTo>
                  <a:pt x="27" y="149"/>
                </a:lnTo>
                <a:lnTo>
                  <a:pt x="0" y="149"/>
                </a:lnTo>
                <a:lnTo>
                  <a:pt x="56" y="7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26" name=""/>
          <p:cNvSpPr/>
          <p:nvPr/>
        </p:nvSpPr>
        <p:spPr>
          <a:xfrm>
            <a:off x="3642480" y="2505960"/>
            <a:ext cx="50760" cy="77760"/>
          </a:xfrm>
          <a:custGeom>
            <a:avLst/>
            <a:gdLst/>
            <a:ahLst/>
            <a:rect l="0" t="0" r="r" b="b"/>
            <a:pathLst>
              <a:path w="141" h="216">
                <a:moveTo>
                  <a:pt x="0" y="0"/>
                </a:moveTo>
                <a:lnTo>
                  <a:pt x="24" y="0"/>
                </a:lnTo>
                <a:lnTo>
                  <a:pt x="57" y="85"/>
                </a:lnTo>
                <a:cubicBezTo>
                  <a:pt x="64" y="105"/>
                  <a:pt x="69" y="119"/>
                  <a:pt x="70" y="127"/>
                </a:cubicBezTo>
                <a:lnTo>
                  <a:pt x="71" y="127"/>
                </a:lnTo>
                <a:cubicBezTo>
                  <a:pt x="73" y="123"/>
                  <a:pt x="75" y="115"/>
                  <a:pt x="79" y="104"/>
                </a:cubicBezTo>
                <a:cubicBezTo>
                  <a:pt x="83" y="92"/>
                  <a:pt x="95" y="58"/>
                  <a:pt x="117" y="0"/>
                </a:cubicBezTo>
                <a:lnTo>
                  <a:pt x="141" y="0"/>
                </a:lnTo>
                <a:lnTo>
                  <a:pt x="76" y="170"/>
                </a:lnTo>
                <a:cubicBezTo>
                  <a:pt x="70" y="187"/>
                  <a:pt x="62" y="198"/>
                  <a:pt x="54" y="205"/>
                </a:cubicBezTo>
                <a:cubicBezTo>
                  <a:pt x="45" y="212"/>
                  <a:pt x="35" y="216"/>
                  <a:pt x="23" y="216"/>
                </a:cubicBezTo>
                <a:cubicBezTo>
                  <a:pt x="16" y="216"/>
                  <a:pt x="9" y="215"/>
                  <a:pt x="2" y="214"/>
                </a:cubicBezTo>
                <a:lnTo>
                  <a:pt x="2" y="196"/>
                </a:lnTo>
                <a:cubicBezTo>
                  <a:pt x="7" y="197"/>
                  <a:pt x="13" y="197"/>
                  <a:pt x="19" y="197"/>
                </a:cubicBezTo>
                <a:cubicBezTo>
                  <a:pt x="34" y="197"/>
                  <a:pt x="45" y="188"/>
                  <a:pt x="52" y="171"/>
                </a:cubicBezTo>
                <a:lnTo>
                  <a:pt x="60" y="15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327" name=""/>
          <p:cNvSpPr/>
          <p:nvPr/>
        </p:nvSpPr>
        <p:spPr>
          <a:xfrm>
            <a:off x="911880" y="4231440"/>
            <a:ext cx="9000" cy="82440"/>
          </a:xfrm>
          <a:custGeom>
            <a:avLst/>
            <a:gdLst/>
            <a:ahLst/>
            <a:rect l="0" t="0" r="r" b="b"/>
            <a:pathLst>
              <a:path w="25" h="229">
                <a:moveTo>
                  <a:pt x="0" y="0"/>
                </a:moveTo>
                <a:lnTo>
                  <a:pt x="25" y="0"/>
                </a:lnTo>
                <a:lnTo>
                  <a:pt x="25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28" name=""/>
          <p:cNvSpPr/>
          <p:nvPr/>
        </p:nvSpPr>
        <p:spPr>
          <a:xfrm>
            <a:off x="934920" y="4254840"/>
            <a:ext cx="46800" cy="60120"/>
          </a:xfrm>
          <a:custGeom>
            <a:avLst/>
            <a:gdLst/>
            <a:ahLst/>
            <a:rect l="0" t="0" r="r" b="b"/>
            <a:pathLst>
              <a:path w="130" h="167">
                <a:moveTo>
                  <a:pt x="112" y="164"/>
                </a:moveTo>
                <a:lnTo>
                  <a:pt x="107" y="141"/>
                </a:lnTo>
                <a:lnTo>
                  <a:pt x="106" y="141"/>
                </a:lnTo>
                <a:cubicBezTo>
                  <a:pt x="98" y="151"/>
                  <a:pt x="90" y="158"/>
                  <a:pt x="82" y="162"/>
                </a:cubicBezTo>
                <a:cubicBezTo>
                  <a:pt x="74" y="165"/>
                  <a:pt x="64" y="167"/>
                  <a:pt x="52" y="167"/>
                </a:cubicBezTo>
                <a:cubicBezTo>
                  <a:pt x="35" y="167"/>
                  <a:pt x="23" y="163"/>
                  <a:pt x="13" y="155"/>
                </a:cubicBezTo>
                <a:cubicBezTo>
                  <a:pt x="4" y="147"/>
                  <a:pt x="0" y="135"/>
                  <a:pt x="0" y="120"/>
                </a:cubicBezTo>
                <a:cubicBezTo>
                  <a:pt x="0" y="87"/>
                  <a:pt x="26" y="70"/>
                  <a:pt x="79" y="69"/>
                </a:cubicBezTo>
                <a:lnTo>
                  <a:pt x="106" y="68"/>
                </a:lnTo>
                <a:lnTo>
                  <a:pt x="106" y="58"/>
                </a:lnTo>
                <a:cubicBezTo>
                  <a:pt x="106" y="44"/>
                  <a:pt x="104" y="35"/>
                  <a:pt x="98" y="29"/>
                </a:cubicBezTo>
                <a:cubicBezTo>
                  <a:pt x="93" y="23"/>
                  <a:pt x="84" y="20"/>
                  <a:pt x="72" y="20"/>
                </a:cubicBezTo>
                <a:cubicBezTo>
                  <a:pt x="59" y="20"/>
                  <a:pt x="43" y="24"/>
                  <a:pt x="26" y="32"/>
                </a:cubicBezTo>
                <a:lnTo>
                  <a:pt x="18" y="13"/>
                </a:lnTo>
                <a:cubicBezTo>
                  <a:pt x="26" y="9"/>
                  <a:pt x="35" y="6"/>
                  <a:pt x="44" y="3"/>
                </a:cubicBezTo>
                <a:cubicBezTo>
                  <a:pt x="55" y="1"/>
                  <a:pt x="64" y="0"/>
                  <a:pt x="74" y="0"/>
                </a:cubicBezTo>
                <a:cubicBezTo>
                  <a:pt x="93" y="0"/>
                  <a:pt x="107" y="4"/>
                  <a:pt x="116" y="12"/>
                </a:cubicBezTo>
                <a:cubicBezTo>
                  <a:pt x="126" y="21"/>
                  <a:pt x="130" y="35"/>
                  <a:pt x="130" y="54"/>
                </a:cubicBezTo>
                <a:lnTo>
                  <a:pt x="130" y="164"/>
                </a:lnTo>
                <a:lnTo>
                  <a:pt x="112" y="164"/>
                </a:lnTo>
                <a:moveTo>
                  <a:pt x="57" y="147"/>
                </a:moveTo>
                <a:cubicBezTo>
                  <a:pt x="72" y="147"/>
                  <a:pt x="84" y="143"/>
                  <a:pt x="93" y="135"/>
                </a:cubicBezTo>
                <a:cubicBezTo>
                  <a:pt x="102" y="126"/>
                  <a:pt x="106" y="115"/>
                  <a:pt x="106" y="100"/>
                </a:cubicBezTo>
                <a:lnTo>
                  <a:pt x="106" y="85"/>
                </a:lnTo>
                <a:lnTo>
                  <a:pt x="81" y="86"/>
                </a:lnTo>
                <a:cubicBezTo>
                  <a:pt x="62" y="87"/>
                  <a:pt x="47" y="90"/>
                  <a:pt x="38" y="95"/>
                </a:cubicBezTo>
                <a:cubicBezTo>
                  <a:pt x="30" y="101"/>
                  <a:pt x="26" y="109"/>
                  <a:pt x="26" y="120"/>
                </a:cubicBezTo>
                <a:cubicBezTo>
                  <a:pt x="26" y="129"/>
                  <a:pt x="28" y="136"/>
                  <a:pt x="33" y="140"/>
                </a:cubicBezTo>
                <a:cubicBezTo>
                  <a:pt x="39" y="145"/>
                  <a:pt x="46" y="147"/>
                  <a:pt x="57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29" name=""/>
          <p:cNvSpPr/>
          <p:nvPr/>
        </p:nvSpPr>
        <p:spPr>
          <a:xfrm>
            <a:off x="999720" y="4231440"/>
            <a:ext cx="51480" cy="83520"/>
          </a:xfrm>
          <a:custGeom>
            <a:avLst/>
            <a:gdLst/>
            <a:ahLst/>
            <a:rect l="0" t="0" r="r" b="b"/>
            <a:pathLst>
              <a:path w="143" h="232">
                <a:moveTo>
                  <a:pt x="75" y="65"/>
                </a:moveTo>
                <a:cubicBezTo>
                  <a:pt x="96" y="65"/>
                  <a:pt x="112" y="72"/>
                  <a:pt x="124" y="86"/>
                </a:cubicBezTo>
                <a:cubicBezTo>
                  <a:pt x="137" y="101"/>
                  <a:pt x="143" y="121"/>
                  <a:pt x="143" y="149"/>
                </a:cubicBezTo>
                <a:cubicBezTo>
                  <a:pt x="143" y="175"/>
                  <a:pt x="137" y="196"/>
                  <a:pt x="124" y="210"/>
                </a:cubicBezTo>
                <a:cubicBezTo>
                  <a:pt x="112" y="225"/>
                  <a:pt x="96" y="232"/>
                  <a:pt x="75" y="232"/>
                </a:cubicBezTo>
                <a:cubicBezTo>
                  <a:pt x="64" y="232"/>
                  <a:pt x="55" y="230"/>
                  <a:pt x="46" y="226"/>
                </a:cubicBezTo>
                <a:cubicBezTo>
                  <a:pt x="37" y="223"/>
                  <a:pt x="30" y="217"/>
                  <a:pt x="24" y="209"/>
                </a:cubicBezTo>
                <a:lnTo>
                  <a:pt x="22" y="209"/>
                </a:lnTo>
                <a:lnTo>
                  <a:pt x="17" y="229"/>
                </a:lnTo>
                <a:lnTo>
                  <a:pt x="0" y="229"/>
                </a:lnTo>
                <a:lnTo>
                  <a:pt x="0" y="0"/>
                </a:lnTo>
                <a:lnTo>
                  <a:pt x="24" y="0"/>
                </a:lnTo>
                <a:lnTo>
                  <a:pt x="24" y="55"/>
                </a:lnTo>
                <a:cubicBezTo>
                  <a:pt x="24" y="68"/>
                  <a:pt x="24" y="79"/>
                  <a:pt x="23" y="89"/>
                </a:cubicBezTo>
                <a:lnTo>
                  <a:pt x="24" y="89"/>
                </a:lnTo>
                <a:cubicBezTo>
                  <a:pt x="35" y="73"/>
                  <a:pt x="52" y="65"/>
                  <a:pt x="75" y="65"/>
                </a:cubicBezTo>
                <a:moveTo>
                  <a:pt x="71" y="85"/>
                </a:moveTo>
                <a:cubicBezTo>
                  <a:pt x="55" y="85"/>
                  <a:pt x="42" y="90"/>
                  <a:pt x="35" y="99"/>
                </a:cubicBezTo>
                <a:cubicBezTo>
                  <a:pt x="28" y="109"/>
                  <a:pt x="24" y="125"/>
                  <a:pt x="24" y="149"/>
                </a:cubicBezTo>
                <a:cubicBezTo>
                  <a:pt x="24" y="171"/>
                  <a:pt x="28" y="187"/>
                  <a:pt x="35" y="197"/>
                </a:cubicBezTo>
                <a:cubicBezTo>
                  <a:pt x="43" y="207"/>
                  <a:pt x="55" y="212"/>
                  <a:pt x="72" y="212"/>
                </a:cubicBezTo>
                <a:cubicBezTo>
                  <a:pt x="87" y="212"/>
                  <a:pt x="98" y="206"/>
                  <a:pt x="105" y="195"/>
                </a:cubicBezTo>
                <a:cubicBezTo>
                  <a:pt x="113" y="185"/>
                  <a:pt x="116" y="169"/>
                  <a:pt x="116" y="148"/>
                </a:cubicBezTo>
                <a:cubicBezTo>
                  <a:pt x="116" y="126"/>
                  <a:pt x="113" y="111"/>
                  <a:pt x="105" y="100"/>
                </a:cubicBezTo>
                <a:cubicBezTo>
                  <a:pt x="98" y="90"/>
                  <a:pt x="87" y="85"/>
                  <a:pt x="71" y="8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30" name=""/>
          <p:cNvSpPr/>
          <p:nvPr/>
        </p:nvSpPr>
        <p:spPr>
          <a:xfrm>
            <a:off x="1062720" y="4254480"/>
            <a:ext cx="49680" cy="60480"/>
          </a:xfrm>
          <a:custGeom>
            <a:avLst/>
            <a:gdLst/>
            <a:ahLst/>
            <a:rect l="0" t="0" r="r" b="b"/>
            <a:pathLst>
              <a:path w="138" h="168">
                <a:moveTo>
                  <a:pt x="78" y="168"/>
                </a:moveTo>
                <a:cubicBezTo>
                  <a:pt x="54" y="168"/>
                  <a:pt x="35" y="161"/>
                  <a:pt x="21" y="146"/>
                </a:cubicBezTo>
                <a:cubicBezTo>
                  <a:pt x="7" y="132"/>
                  <a:pt x="0" y="112"/>
                  <a:pt x="0" y="86"/>
                </a:cubicBezTo>
                <a:cubicBezTo>
                  <a:pt x="0" y="60"/>
                  <a:pt x="7" y="39"/>
                  <a:pt x="20" y="23"/>
                </a:cubicBezTo>
                <a:cubicBezTo>
                  <a:pt x="32" y="8"/>
                  <a:pt x="50" y="0"/>
                  <a:pt x="71" y="0"/>
                </a:cubicBezTo>
                <a:cubicBezTo>
                  <a:pt x="91" y="0"/>
                  <a:pt x="107" y="7"/>
                  <a:pt x="120" y="20"/>
                </a:cubicBezTo>
                <a:cubicBezTo>
                  <a:pt x="132" y="34"/>
                  <a:pt x="138" y="52"/>
                  <a:pt x="138" y="74"/>
                </a:cubicBezTo>
                <a:lnTo>
                  <a:pt x="138" y="89"/>
                </a:lnTo>
                <a:lnTo>
                  <a:pt x="26" y="89"/>
                </a:lnTo>
                <a:cubicBezTo>
                  <a:pt x="26" y="108"/>
                  <a:pt x="31" y="122"/>
                  <a:pt x="40" y="132"/>
                </a:cubicBezTo>
                <a:cubicBezTo>
                  <a:pt x="49" y="142"/>
                  <a:pt x="62" y="147"/>
                  <a:pt x="78" y="147"/>
                </a:cubicBezTo>
                <a:cubicBezTo>
                  <a:pt x="96" y="147"/>
                  <a:pt x="114" y="143"/>
                  <a:pt x="131" y="136"/>
                </a:cubicBezTo>
                <a:lnTo>
                  <a:pt x="131" y="158"/>
                </a:lnTo>
                <a:cubicBezTo>
                  <a:pt x="122" y="162"/>
                  <a:pt x="114" y="164"/>
                  <a:pt x="105" y="166"/>
                </a:cubicBezTo>
                <a:cubicBezTo>
                  <a:pt x="98" y="167"/>
                  <a:pt x="88" y="168"/>
                  <a:pt x="78" y="168"/>
                </a:cubicBezTo>
                <a:moveTo>
                  <a:pt x="71" y="21"/>
                </a:moveTo>
                <a:cubicBezTo>
                  <a:pt x="58" y="21"/>
                  <a:pt x="48" y="25"/>
                  <a:pt x="40" y="33"/>
                </a:cubicBezTo>
                <a:cubicBezTo>
                  <a:pt x="32" y="42"/>
                  <a:pt x="28" y="54"/>
                  <a:pt x="26" y="69"/>
                </a:cubicBezTo>
                <a:lnTo>
                  <a:pt x="112" y="69"/>
                </a:lnTo>
                <a:cubicBezTo>
                  <a:pt x="112" y="54"/>
                  <a:pt x="107" y="41"/>
                  <a:pt x="100" y="33"/>
                </a:cubicBezTo>
                <a:cubicBezTo>
                  <a:pt x="93" y="25"/>
                  <a:pt x="84" y="21"/>
                  <a:pt x="71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31" name=""/>
          <p:cNvSpPr/>
          <p:nvPr/>
        </p:nvSpPr>
        <p:spPr>
          <a:xfrm>
            <a:off x="1126800" y="4231440"/>
            <a:ext cx="9360" cy="82440"/>
          </a:xfrm>
          <a:custGeom>
            <a:avLst/>
            <a:gdLst/>
            <a:ahLst/>
            <a:rect l="0" t="0" r="r" b="b"/>
            <a:pathLst>
              <a:path w="26" h="229">
                <a:moveTo>
                  <a:pt x="0" y="0"/>
                </a:moveTo>
                <a:lnTo>
                  <a:pt x="26" y="0"/>
                </a:lnTo>
                <a:lnTo>
                  <a:pt x="26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32" name=""/>
          <p:cNvSpPr/>
          <p:nvPr/>
        </p:nvSpPr>
        <p:spPr>
          <a:xfrm>
            <a:off x="1150560" y="4254480"/>
            <a:ext cx="41760" cy="60480"/>
          </a:xfrm>
          <a:custGeom>
            <a:avLst/>
            <a:gdLst/>
            <a:ahLst/>
            <a:rect l="0" t="0" r="r" b="b"/>
            <a:pathLst>
              <a:path w="116" h="168">
                <a:moveTo>
                  <a:pt x="116" y="121"/>
                </a:moveTo>
                <a:cubicBezTo>
                  <a:pt x="116" y="136"/>
                  <a:pt x="110" y="148"/>
                  <a:pt x="99" y="156"/>
                </a:cubicBezTo>
                <a:cubicBezTo>
                  <a:pt x="88" y="164"/>
                  <a:pt x="72" y="168"/>
                  <a:pt x="51" y="168"/>
                </a:cubicBezTo>
                <a:cubicBezTo>
                  <a:pt x="30" y="168"/>
                  <a:pt x="13" y="165"/>
                  <a:pt x="1" y="158"/>
                </a:cubicBezTo>
                <a:lnTo>
                  <a:pt x="1" y="135"/>
                </a:lnTo>
                <a:cubicBezTo>
                  <a:pt x="9" y="139"/>
                  <a:pt x="17" y="142"/>
                  <a:pt x="26" y="145"/>
                </a:cubicBezTo>
                <a:cubicBezTo>
                  <a:pt x="35" y="147"/>
                  <a:pt x="43" y="148"/>
                  <a:pt x="51" y="148"/>
                </a:cubicBezTo>
                <a:cubicBezTo>
                  <a:pt x="65" y="148"/>
                  <a:pt x="75" y="146"/>
                  <a:pt x="82" y="142"/>
                </a:cubicBezTo>
                <a:cubicBezTo>
                  <a:pt x="89" y="138"/>
                  <a:pt x="92" y="132"/>
                  <a:pt x="92" y="123"/>
                </a:cubicBezTo>
                <a:cubicBezTo>
                  <a:pt x="92" y="117"/>
                  <a:pt x="89" y="112"/>
                  <a:pt x="84" y="107"/>
                </a:cubicBezTo>
                <a:cubicBezTo>
                  <a:pt x="79" y="103"/>
                  <a:pt x="68" y="98"/>
                  <a:pt x="51" y="92"/>
                </a:cubicBezTo>
                <a:cubicBezTo>
                  <a:pt x="36" y="86"/>
                  <a:pt x="25" y="81"/>
                  <a:pt x="19" y="77"/>
                </a:cubicBezTo>
                <a:cubicBezTo>
                  <a:pt x="13" y="73"/>
                  <a:pt x="8" y="68"/>
                  <a:pt x="5" y="63"/>
                </a:cubicBezTo>
                <a:cubicBezTo>
                  <a:pt x="2" y="57"/>
                  <a:pt x="0" y="50"/>
                  <a:pt x="0" y="43"/>
                </a:cubicBezTo>
                <a:cubicBezTo>
                  <a:pt x="0" y="30"/>
                  <a:pt x="6" y="19"/>
                  <a:pt x="16" y="12"/>
                </a:cubicBezTo>
                <a:cubicBezTo>
                  <a:pt x="27" y="4"/>
                  <a:pt x="42" y="0"/>
                  <a:pt x="61" y="0"/>
                </a:cubicBezTo>
                <a:cubicBezTo>
                  <a:pt x="79" y="0"/>
                  <a:pt x="96" y="4"/>
                  <a:pt x="112" y="11"/>
                </a:cubicBezTo>
                <a:lnTo>
                  <a:pt x="104" y="31"/>
                </a:lnTo>
                <a:cubicBezTo>
                  <a:pt x="88" y="24"/>
                  <a:pt x="73" y="21"/>
                  <a:pt x="60" y="21"/>
                </a:cubicBezTo>
                <a:cubicBezTo>
                  <a:pt x="47" y="21"/>
                  <a:pt x="38" y="23"/>
                  <a:pt x="33" y="26"/>
                </a:cubicBezTo>
                <a:cubicBezTo>
                  <a:pt x="27" y="30"/>
                  <a:pt x="24" y="35"/>
                  <a:pt x="24" y="41"/>
                </a:cubicBezTo>
                <a:cubicBezTo>
                  <a:pt x="24" y="45"/>
                  <a:pt x="25" y="49"/>
                  <a:pt x="27" y="53"/>
                </a:cubicBezTo>
                <a:cubicBezTo>
                  <a:pt x="29" y="56"/>
                  <a:pt x="33" y="59"/>
                  <a:pt x="38" y="62"/>
                </a:cubicBezTo>
                <a:cubicBezTo>
                  <a:pt x="43" y="65"/>
                  <a:pt x="52" y="69"/>
                  <a:pt x="67" y="74"/>
                </a:cubicBezTo>
                <a:cubicBezTo>
                  <a:pt x="86" y="81"/>
                  <a:pt x="99" y="88"/>
                  <a:pt x="106" y="95"/>
                </a:cubicBezTo>
                <a:cubicBezTo>
                  <a:pt x="112" y="102"/>
                  <a:pt x="116" y="111"/>
                  <a:pt x="116" y="1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33" name=""/>
          <p:cNvSpPr/>
          <p:nvPr/>
        </p:nvSpPr>
        <p:spPr>
          <a:xfrm>
            <a:off x="1204920" y="4254120"/>
            <a:ext cx="12960" cy="61560"/>
          </a:xfrm>
          <a:custGeom>
            <a:avLst/>
            <a:gdLst/>
            <a:ahLst/>
            <a:rect l="0" t="0" r="r" b="b"/>
            <a:pathLst>
              <a:path w="36" h="171">
                <a:moveTo>
                  <a:pt x="0" y="151"/>
                </a:moveTo>
                <a:cubicBezTo>
                  <a:pt x="0" y="144"/>
                  <a:pt x="1" y="139"/>
                  <a:pt x="4" y="136"/>
                </a:cubicBezTo>
                <a:cubicBezTo>
                  <a:pt x="7" y="132"/>
                  <a:pt x="12" y="131"/>
                  <a:pt x="17" y="131"/>
                </a:cubicBezTo>
                <a:cubicBezTo>
                  <a:pt x="23" y="131"/>
                  <a:pt x="27" y="132"/>
                  <a:pt x="32" y="136"/>
                </a:cubicBezTo>
                <a:cubicBezTo>
                  <a:pt x="35" y="139"/>
                  <a:pt x="36" y="144"/>
                  <a:pt x="36" y="151"/>
                </a:cubicBezTo>
                <a:cubicBezTo>
                  <a:pt x="36" y="157"/>
                  <a:pt x="35" y="162"/>
                  <a:pt x="32" y="165"/>
                </a:cubicBezTo>
                <a:cubicBezTo>
                  <a:pt x="27" y="169"/>
                  <a:pt x="23" y="171"/>
                  <a:pt x="17" y="171"/>
                </a:cubicBezTo>
                <a:cubicBezTo>
                  <a:pt x="12" y="171"/>
                  <a:pt x="8" y="169"/>
                  <a:pt x="5" y="166"/>
                </a:cubicBezTo>
                <a:cubicBezTo>
                  <a:pt x="2" y="163"/>
                  <a:pt x="0" y="158"/>
                  <a:pt x="0" y="151"/>
                </a:cubicBezTo>
                <a:moveTo>
                  <a:pt x="0" y="20"/>
                </a:moveTo>
                <a:cubicBezTo>
                  <a:pt x="0" y="7"/>
                  <a:pt x="6" y="0"/>
                  <a:pt x="17" y="0"/>
                </a:cubicBezTo>
                <a:cubicBezTo>
                  <a:pt x="29" y="0"/>
                  <a:pt x="36" y="7"/>
                  <a:pt x="36" y="20"/>
                </a:cubicBezTo>
                <a:cubicBezTo>
                  <a:pt x="36" y="26"/>
                  <a:pt x="35" y="31"/>
                  <a:pt x="32" y="35"/>
                </a:cubicBezTo>
                <a:cubicBezTo>
                  <a:pt x="27" y="38"/>
                  <a:pt x="23" y="40"/>
                  <a:pt x="17" y="40"/>
                </a:cubicBezTo>
                <a:cubicBezTo>
                  <a:pt x="12" y="40"/>
                  <a:pt x="8" y="38"/>
                  <a:pt x="5" y="35"/>
                </a:cubicBezTo>
                <a:cubicBezTo>
                  <a:pt x="2" y="32"/>
                  <a:pt x="0" y="27"/>
                  <a:pt x="0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34" name=""/>
          <p:cNvSpPr/>
          <p:nvPr/>
        </p:nvSpPr>
        <p:spPr>
          <a:xfrm>
            <a:off x="1258920" y="4254840"/>
            <a:ext cx="46800" cy="60120"/>
          </a:xfrm>
          <a:custGeom>
            <a:avLst/>
            <a:gdLst/>
            <a:ahLst/>
            <a:rect l="0" t="0" r="r" b="b"/>
            <a:pathLst>
              <a:path w="130" h="167">
                <a:moveTo>
                  <a:pt x="112" y="164"/>
                </a:moveTo>
                <a:lnTo>
                  <a:pt x="107" y="141"/>
                </a:lnTo>
                <a:lnTo>
                  <a:pt x="106" y="141"/>
                </a:lnTo>
                <a:cubicBezTo>
                  <a:pt x="98" y="151"/>
                  <a:pt x="90" y="158"/>
                  <a:pt x="82" y="162"/>
                </a:cubicBezTo>
                <a:cubicBezTo>
                  <a:pt x="74" y="165"/>
                  <a:pt x="64" y="167"/>
                  <a:pt x="52" y="167"/>
                </a:cubicBezTo>
                <a:cubicBezTo>
                  <a:pt x="35" y="167"/>
                  <a:pt x="23" y="163"/>
                  <a:pt x="14" y="155"/>
                </a:cubicBezTo>
                <a:cubicBezTo>
                  <a:pt x="4" y="147"/>
                  <a:pt x="0" y="135"/>
                  <a:pt x="0" y="120"/>
                </a:cubicBezTo>
                <a:cubicBezTo>
                  <a:pt x="0" y="87"/>
                  <a:pt x="26" y="70"/>
                  <a:pt x="79" y="69"/>
                </a:cubicBezTo>
                <a:lnTo>
                  <a:pt x="106" y="68"/>
                </a:lnTo>
                <a:lnTo>
                  <a:pt x="106" y="58"/>
                </a:lnTo>
                <a:cubicBezTo>
                  <a:pt x="106" y="44"/>
                  <a:pt x="104" y="35"/>
                  <a:pt x="98" y="29"/>
                </a:cubicBezTo>
                <a:cubicBezTo>
                  <a:pt x="93" y="23"/>
                  <a:pt x="84" y="20"/>
                  <a:pt x="72" y="20"/>
                </a:cubicBezTo>
                <a:cubicBezTo>
                  <a:pt x="59" y="20"/>
                  <a:pt x="43" y="24"/>
                  <a:pt x="26" y="32"/>
                </a:cubicBezTo>
                <a:lnTo>
                  <a:pt x="18" y="13"/>
                </a:lnTo>
                <a:cubicBezTo>
                  <a:pt x="26" y="9"/>
                  <a:pt x="35" y="6"/>
                  <a:pt x="44" y="3"/>
                </a:cubicBezTo>
                <a:cubicBezTo>
                  <a:pt x="55" y="1"/>
                  <a:pt x="64" y="0"/>
                  <a:pt x="74" y="0"/>
                </a:cubicBezTo>
                <a:cubicBezTo>
                  <a:pt x="93" y="0"/>
                  <a:pt x="107" y="4"/>
                  <a:pt x="116" y="12"/>
                </a:cubicBezTo>
                <a:cubicBezTo>
                  <a:pt x="126" y="21"/>
                  <a:pt x="130" y="35"/>
                  <a:pt x="130" y="54"/>
                </a:cubicBezTo>
                <a:lnTo>
                  <a:pt x="130" y="164"/>
                </a:lnTo>
                <a:lnTo>
                  <a:pt x="112" y="164"/>
                </a:lnTo>
                <a:moveTo>
                  <a:pt x="57" y="147"/>
                </a:moveTo>
                <a:cubicBezTo>
                  <a:pt x="72" y="147"/>
                  <a:pt x="84" y="143"/>
                  <a:pt x="93" y="135"/>
                </a:cubicBezTo>
                <a:cubicBezTo>
                  <a:pt x="102" y="126"/>
                  <a:pt x="106" y="115"/>
                  <a:pt x="106" y="100"/>
                </a:cubicBezTo>
                <a:lnTo>
                  <a:pt x="106" y="85"/>
                </a:lnTo>
                <a:lnTo>
                  <a:pt x="81" y="86"/>
                </a:lnTo>
                <a:cubicBezTo>
                  <a:pt x="62" y="87"/>
                  <a:pt x="47" y="90"/>
                  <a:pt x="38" y="95"/>
                </a:cubicBezTo>
                <a:cubicBezTo>
                  <a:pt x="30" y="101"/>
                  <a:pt x="26" y="109"/>
                  <a:pt x="26" y="120"/>
                </a:cubicBezTo>
                <a:cubicBezTo>
                  <a:pt x="26" y="129"/>
                  <a:pt x="28" y="136"/>
                  <a:pt x="34" y="140"/>
                </a:cubicBezTo>
                <a:cubicBezTo>
                  <a:pt x="39" y="145"/>
                  <a:pt x="46" y="147"/>
                  <a:pt x="57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35" name=""/>
          <p:cNvSpPr/>
          <p:nvPr/>
        </p:nvSpPr>
        <p:spPr>
          <a:xfrm>
            <a:off x="1323720" y="4254480"/>
            <a:ext cx="51480" cy="85680"/>
          </a:xfrm>
          <a:custGeom>
            <a:avLst/>
            <a:gdLst/>
            <a:ahLst/>
            <a:rect l="0" t="0" r="r" b="b"/>
            <a:pathLst>
              <a:path w="143" h="238">
                <a:moveTo>
                  <a:pt x="75" y="168"/>
                </a:moveTo>
                <a:cubicBezTo>
                  <a:pt x="64" y="168"/>
                  <a:pt x="55" y="166"/>
                  <a:pt x="46" y="162"/>
                </a:cubicBezTo>
                <a:cubicBezTo>
                  <a:pt x="37" y="159"/>
                  <a:pt x="30" y="153"/>
                  <a:pt x="24" y="145"/>
                </a:cubicBezTo>
                <a:lnTo>
                  <a:pt x="22" y="145"/>
                </a:lnTo>
                <a:cubicBezTo>
                  <a:pt x="24" y="154"/>
                  <a:pt x="24" y="163"/>
                  <a:pt x="24" y="171"/>
                </a:cubicBezTo>
                <a:lnTo>
                  <a:pt x="24" y="238"/>
                </a:lnTo>
                <a:lnTo>
                  <a:pt x="0" y="238"/>
                </a:lnTo>
                <a:lnTo>
                  <a:pt x="0" y="3"/>
                </a:lnTo>
                <a:lnTo>
                  <a:pt x="20" y="3"/>
                </a:lnTo>
                <a:lnTo>
                  <a:pt x="23" y="25"/>
                </a:lnTo>
                <a:lnTo>
                  <a:pt x="24" y="25"/>
                </a:lnTo>
                <a:cubicBezTo>
                  <a:pt x="30" y="16"/>
                  <a:pt x="38" y="10"/>
                  <a:pt x="46" y="6"/>
                </a:cubicBezTo>
                <a:cubicBezTo>
                  <a:pt x="54" y="2"/>
                  <a:pt x="64" y="0"/>
                  <a:pt x="75" y="0"/>
                </a:cubicBezTo>
                <a:cubicBezTo>
                  <a:pt x="97" y="0"/>
                  <a:pt x="114" y="8"/>
                  <a:pt x="125" y="22"/>
                </a:cubicBezTo>
                <a:cubicBezTo>
                  <a:pt x="137" y="37"/>
                  <a:pt x="143" y="57"/>
                  <a:pt x="143" y="84"/>
                </a:cubicBezTo>
                <a:cubicBezTo>
                  <a:pt x="143" y="111"/>
                  <a:pt x="137" y="132"/>
                  <a:pt x="125" y="146"/>
                </a:cubicBezTo>
                <a:cubicBezTo>
                  <a:pt x="113" y="161"/>
                  <a:pt x="97" y="168"/>
                  <a:pt x="75" y="168"/>
                </a:cubicBezTo>
                <a:moveTo>
                  <a:pt x="71" y="21"/>
                </a:moveTo>
                <a:cubicBezTo>
                  <a:pt x="55" y="21"/>
                  <a:pt x="43" y="26"/>
                  <a:pt x="35" y="35"/>
                </a:cubicBezTo>
                <a:cubicBezTo>
                  <a:pt x="28" y="44"/>
                  <a:pt x="24" y="58"/>
                  <a:pt x="24" y="78"/>
                </a:cubicBezTo>
                <a:lnTo>
                  <a:pt x="24" y="84"/>
                </a:lnTo>
                <a:cubicBezTo>
                  <a:pt x="24" y="107"/>
                  <a:pt x="28" y="123"/>
                  <a:pt x="35" y="133"/>
                </a:cubicBezTo>
                <a:cubicBezTo>
                  <a:pt x="43" y="143"/>
                  <a:pt x="55" y="148"/>
                  <a:pt x="72" y="148"/>
                </a:cubicBezTo>
                <a:cubicBezTo>
                  <a:pt x="87" y="148"/>
                  <a:pt x="98" y="142"/>
                  <a:pt x="105" y="131"/>
                </a:cubicBezTo>
                <a:cubicBezTo>
                  <a:pt x="113" y="120"/>
                  <a:pt x="117" y="104"/>
                  <a:pt x="117" y="83"/>
                </a:cubicBezTo>
                <a:cubicBezTo>
                  <a:pt x="117" y="63"/>
                  <a:pt x="113" y="48"/>
                  <a:pt x="105" y="37"/>
                </a:cubicBezTo>
                <a:cubicBezTo>
                  <a:pt x="98" y="26"/>
                  <a:pt x="87" y="21"/>
                  <a:pt x="71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36" name=""/>
          <p:cNvSpPr/>
          <p:nvPr/>
        </p:nvSpPr>
        <p:spPr>
          <a:xfrm>
            <a:off x="1389960" y="4254480"/>
            <a:ext cx="51480" cy="85680"/>
          </a:xfrm>
          <a:custGeom>
            <a:avLst/>
            <a:gdLst/>
            <a:ahLst/>
            <a:rect l="0" t="0" r="r" b="b"/>
            <a:pathLst>
              <a:path w="143" h="238">
                <a:moveTo>
                  <a:pt x="76" y="168"/>
                </a:moveTo>
                <a:cubicBezTo>
                  <a:pt x="66" y="168"/>
                  <a:pt x="56" y="166"/>
                  <a:pt x="48" y="162"/>
                </a:cubicBezTo>
                <a:cubicBezTo>
                  <a:pt x="38" y="159"/>
                  <a:pt x="31" y="153"/>
                  <a:pt x="25" y="145"/>
                </a:cubicBezTo>
                <a:lnTo>
                  <a:pt x="23" y="145"/>
                </a:lnTo>
                <a:cubicBezTo>
                  <a:pt x="24" y="154"/>
                  <a:pt x="25" y="163"/>
                  <a:pt x="25" y="171"/>
                </a:cubicBezTo>
                <a:lnTo>
                  <a:pt x="25" y="238"/>
                </a:lnTo>
                <a:lnTo>
                  <a:pt x="0" y="238"/>
                </a:lnTo>
                <a:lnTo>
                  <a:pt x="0" y="3"/>
                </a:lnTo>
                <a:lnTo>
                  <a:pt x="20" y="3"/>
                </a:lnTo>
                <a:lnTo>
                  <a:pt x="24" y="25"/>
                </a:lnTo>
                <a:lnTo>
                  <a:pt x="25" y="25"/>
                </a:lnTo>
                <a:cubicBezTo>
                  <a:pt x="31" y="16"/>
                  <a:pt x="38" y="10"/>
                  <a:pt x="48" y="6"/>
                </a:cubicBezTo>
                <a:cubicBezTo>
                  <a:pt x="56" y="2"/>
                  <a:pt x="66" y="0"/>
                  <a:pt x="76" y="0"/>
                </a:cubicBezTo>
                <a:cubicBezTo>
                  <a:pt x="98" y="0"/>
                  <a:pt x="114" y="8"/>
                  <a:pt x="126" y="22"/>
                </a:cubicBezTo>
                <a:cubicBezTo>
                  <a:pt x="138" y="37"/>
                  <a:pt x="143" y="57"/>
                  <a:pt x="143" y="84"/>
                </a:cubicBezTo>
                <a:cubicBezTo>
                  <a:pt x="143" y="111"/>
                  <a:pt x="137" y="132"/>
                  <a:pt x="126" y="146"/>
                </a:cubicBezTo>
                <a:cubicBezTo>
                  <a:pt x="114" y="161"/>
                  <a:pt x="97" y="168"/>
                  <a:pt x="76" y="168"/>
                </a:cubicBezTo>
                <a:moveTo>
                  <a:pt x="73" y="21"/>
                </a:moveTo>
                <a:cubicBezTo>
                  <a:pt x="56" y="21"/>
                  <a:pt x="45" y="26"/>
                  <a:pt x="36" y="35"/>
                </a:cubicBezTo>
                <a:cubicBezTo>
                  <a:pt x="29" y="44"/>
                  <a:pt x="25" y="58"/>
                  <a:pt x="25" y="78"/>
                </a:cubicBezTo>
                <a:lnTo>
                  <a:pt x="25" y="84"/>
                </a:lnTo>
                <a:cubicBezTo>
                  <a:pt x="25" y="107"/>
                  <a:pt x="29" y="123"/>
                  <a:pt x="36" y="133"/>
                </a:cubicBezTo>
                <a:cubicBezTo>
                  <a:pt x="45" y="143"/>
                  <a:pt x="57" y="148"/>
                  <a:pt x="74" y="148"/>
                </a:cubicBezTo>
                <a:cubicBezTo>
                  <a:pt x="87" y="148"/>
                  <a:pt x="98" y="142"/>
                  <a:pt x="106" y="131"/>
                </a:cubicBezTo>
                <a:cubicBezTo>
                  <a:pt x="114" y="120"/>
                  <a:pt x="118" y="104"/>
                  <a:pt x="118" y="83"/>
                </a:cubicBezTo>
                <a:cubicBezTo>
                  <a:pt x="118" y="63"/>
                  <a:pt x="114" y="48"/>
                  <a:pt x="106" y="37"/>
                </a:cubicBezTo>
                <a:cubicBezTo>
                  <a:pt x="98" y="26"/>
                  <a:pt x="87" y="21"/>
                  <a:pt x="73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37" name=""/>
          <p:cNvSpPr/>
          <p:nvPr/>
        </p:nvSpPr>
        <p:spPr>
          <a:xfrm>
            <a:off x="1453680" y="4260960"/>
            <a:ext cx="49680" cy="29160"/>
          </a:xfrm>
          <a:custGeom>
            <a:avLst/>
            <a:gdLst/>
            <a:ahLst/>
            <a:rect l="0" t="0" r="r" b="b"/>
            <a:pathLst>
              <a:path w="138" h="81">
                <a:moveTo>
                  <a:pt x="0" y="20"/>
                </a:moveTo>
                <a:lnTo>
                  <a:pt x="0" y="0"/>
                </a:lnTo>
                <a:lnTo>
                  <a:pt x="138" y="0"/>
                </a:lnTo>
                <a:lnTo>
                  <a:pt x="138" y="20"/>
                </a:lnTo>
                <a:lnTo>
                  <a:pt x="0" y="20"/>
                </a:lnTo>
                <a:moveTo>
                  <a:pt x="0" y="81"/>
                </a:moveTo>
                <a:lnTo>
                  <a:pt x="0" y="61"/>
                </a:lnTo>
                <a:lnTo>
                  <a:pt x="138" y="61"/>
                </a:lnTo>
                <a:lnTo>
                  <a:pt x="138" y="81"/>
                </a:lnTo>
                <a:lnTo>
                  <a:pt x="0" y="8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38" name=""/>
          <p:cNvSpPr/>
          <p:nvPr/>
        </p:nvSpPr>
        <p:spPr>
          <a:xfrm>
            <a:off x="1519920" y="4236480"/>
            <a:ext cx="77040" cy="77400"/>
          </a:xfrm>
          <a:custGeom>
            <a:avLst/>
            <a:gdLst/>
            <a:ahLst/>
            <a:rect l="0" t="0" r="r" b="b"/>
            <a:pathLst>
              <a:path w="214" h="215">
                <a:moveTo>
                  <a:pt x="95" y="215"/>
                </a:moveTo>
                <a:lnTo>
                  <a:pt x="22" y="24"/>
                </a:lnTo>
                <a:lnTo>
                  <a:pt x="21" y="24"/>
                </a:lnTo>
                <a:cubicBezTo>
                  <a:pt x="23" y="39"/>
                  <a:pt x="23" y="57"/>
                  <a:pt x="23" y="78"/>
                </a:cubicBezTo>
                <a:lnTo>
                  <a:pt x="23" y="215"/>
                </a:lnTo>
                <a:lnTo>
                  <a:pt x="0" y="215"/>
                </a:lnTo>
                <a:lnTo>
                  <a:pt x="0" y="0"/>
                </a:lnTo>
                <a:lnTo>
                  <a:pt x="38" y="0"/>
                </a:lnTo>
                <a:lnTo>
                  <a:pt x="106" y="178"/>
                </a:lnTo>
                <a:lnTo>
                  <a:pt x="107" y="178"/>
                </a:lnTo>
                <a:lnTo>
                  <a:pt x="177" y="0"/>
                </a:lnTo>
                <a:lnTo>
                  <a:pt x="214" y="0"/>
                </a:lnTo>
                <a:lnTo>
                  <a:pt x="214" y="215"/>
                </a:lnTo>
                <a:lnTo>
                  <a:pt x="189" y="215"/>
                </a:lnTo>
                <a:lnTo>
                  <a:pt x="189" y="76"/>
                </a:lnTo>
                <a:cubicBezTo>
                  <a:pt x="189" y="60"/>
                  <a:pt x="190" y="43"/>
                  <a:pt x="191" y="24"/>
                </a:cubicBezTo>
                <a:lnTo>
                  <a:pt x="190" y="24"/>
                </a:lnTo>
                <a:lnTo>
                  <a:pt x="116" y="215"/>
                </a:lnTo>
                <a:lnTo>
                  <a:pt x="95" y="2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39" name=""/>
          <p:cNvSpPr/>
          <p:nvPr/>
        </p:nvSpPr>
        <p:spPr>
          <a:xfrm>
            <a:off x="1607400" y="4255560"/>
            <a:ext cx="54720" cy="84600"/>
          </a:xfrm>
          <a:custGeom>
            <a:avLst/>
            <a:gdLst/>
            <a:ahLst/>
            <a:rect l="0" t="0" r="r" b="b"/>
            <a:pathLst>
              <a:path w="152" h="235">
                <a:moveTo>
                  <a:pt x="0" y="0"/>
                </a:moveTo>
                <a:lnTo>
                  <a:pt x="26" y="0"/>
                </a:lnTo>
                <a:lnTo>
                  <a:pt x="62" y="92"/>
                </a:lnTo>
                <a:cubicBezTo>
                  <a:pt x="69" y="113"/>
                  <a:pt x="74" y="128"/>
                  <a:pt x="76" y="137"/>
                </a:cubicBezTo>
                <a:lnTo>
                  <a:pt x="77" y="137"/>
                </a:lnTo>
                <a:cubicBezTo>
                  <a:pt x="78" y="132"/>
                  <a:pt x="81" y="124"/>
                  <a:pt x="85" y="112"/>
                </a:cubicBezTo>
                <a:cubicBezTo>
                  <a:pt x="89" y="100"/>
                  <a:pt x="103" y="63"/>
                  <a:pt x="125" y="0"/>
                </a:cubicBezTo>
                <a:lnTo>
                  <a:pt x="152" y="0"/>
                </a:lnTo>
                <a:lnTo>
                  <a:pt x="82" y="185"/>
                </a:lnTo>
                <a:cubicBezTo>
                  <a:pt x="75" y="203"/>
                  <a:pt x="67" y="216"/>
                  <a:pt x="58" y="223"/>
                </a:cubicBezTo>
                <a:cubicBezTo>
                  <a:pt x="49" y="231"/>
                  <a:pt x="37" y="235"/>
                  <a:pt x="24" y="235"/>
                </a:cubicBezTo>
                <a:cubicBezTo>
                  <a:pt x="17" y="235"/>
                  <a:pt x="9" y="234"/>
                  <a:pt x="2" y="232"/>
                </a:cubicBezTo>
                <a:lnTo>
                  <a:pt x="2" y="213"/>
                </a:lnTo>
                <a:cubicBezTo>
                  <a:pt x="7" y="214"/>
                  <a:pt x="13" y="214"/>
                  <a:pt x="20" y="214"/>
                </a:cubicBezTo>
                <a:cubicBezTo>
                  <a:pt x="37" y="214"/>
                  <a:pt x="49" y="205"/>
                  <a:pt x="56" y="186"/>
                </a:cubicBezTo>
                <a:lnTo>
                  <a:pt x="65" y="1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40" name=""/>
          <p:cNvSpPr/>
          <p:nvPr/>
        </p:nvSpPr>
        <p:spPr>
          <a:xfrm>
            <a:off x="1662120" y="4236120"/>
            <a:ext cx="68760" cy="77760"/>
          </a:xfrm>
          <a:custGeom>
            <a:avLst/>
            <a:gdLst/>
            <a:ahLst/>
            <a:rect l="0" t="0" r="r" b="b"/>
            <a:pathLst>
              <a:path w="191" h="216">
                <a:moveTo>
                  <a:pt x="165" y="216"/>
                </a:moveTo>
                <a:lnTo>
                  <a:pt x="139" y="147"/>
                </a:lnTo>
                <a:lnTo>
                  <a:pt x="52" y="147"/>
                </a:lnTo>
                <a:lnTo>
                  <a:pt x="25" y="216"/>
                </a:lnTo>
                <a:lnTo>
                  <a:pt x="0" y="216"/>
                </a:lnTo>
                <a:lnTo>
                  <a:pt x="86" y="0"/>
                </a:lnTo>
                <a:lnTo>
                  <a:pt x="107" y="0"/>
                </a:lnTo>
                <a:lnTo>
                  <a:pt x="191" y="216"/>
                </a:lnTo>
                <a:lnTo>
                  <a:pt x="165" y="216"/>
                </a:lnTo>
                <a:moveTo>
                  <a:pt x="131" y="124"/>
                </a:moveTo>
                <a:lnTo>
                  <a:pt x="106" y="58"/>
                </a:lnTo>
                <a:cubicBezTo>
                  <a:pt x="103" y="50"/>
                  <a:pt x="99" y="39"/>
                  <a:pt x="96" y="27"/>
                </a:cubicBezTo>
                <a:cubicBezTo>
                  <a:pt x="94" y="36"/>
                  <a:pt x="91" y="47"/>
                  <a:pt x="87" y="58"/>
                </a:cubicBezTo>
                <a:lnTo>
                  <a:pt x="61" y="124"/>
                </a:lnTo>
                <a:lnTo>
                  <a:pt x="131" y="12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41" name=""/>
          <p:cNvSpPr/>
          <p:nvPr/>
        </p:nvSpPr>
        <p:spPr>
          <a:xfrm>
            <a:off x="1739880" y="4254480"/>
            <a:ext cx="51480" cy="85680"/>
          </a:xfrm>
          <a:custGeom>
            <a:avLst/>
            <a:gdLst/>
            <a:ahLst/>
            <a:rect l="0" t="0" r="r" b="b"/>
            <a:pathLst>
              <a:path w="143" h="238">
                <a:moveTo>
                  <a:pt x="76" y="168"/>
                </a:moveTo>
                <a:cubicBezTo>
                  <a:pt x="65" y="168"/>
                  <a:pt x="55" y="166"/>
                  <a:pt x="46" y="162"/>
                </a:cubicBezTo>
                <a:cubicBezTo>
                  <a:pt x="38" y="159"/>
                  <a:pt x="31" y="153"/>
                  <a:pt x="25" y="145"/>
                </a:cubicBezTo>
                <a:lnTo>
                  <a:pt x="23" y="145"/>
                </a:lnTo>
                <a:cubicBezTo>
                  <a:pt x="24" y="154"/>
                  <a:pt x="25" y="163"/>
                  <a:pt x="25" y="171"/>
                </a:cubicBezTo>
                <a:lnTo>
                  <a:pt x="25" y="238"/>
                </a:lnTo>
                <a:lnTo>
                  <a:pt x="0" y="238"/>
                </a:lnTo>
                <a:lnTo>
                  <a:pt x="0" y="3"/>
                </a:lnTo>
                <a:lnTo>
                  <a:pt x="20" y="3"/>
                </a:lnTo>
                <a:lnTo>
                  <a:pt x="23" y="25"/>
                </a:lnTo>
                <a:lnTo>
                  <a:pt x="25" y="25"/>
                </a:lnTo>
                <a:cubicBezTo>
                  <a:pt x="31" y="16"/>
                  <a:pt x="38" y="10"/>
                  <a:pt x="47" y="6"/>
                </a:cubicBezTo>
                <a:cubicBezTo>
                  <a:pt x="55" y="2"/>
                  <a:pt x="65" y="0"/>
                  <a:pt x="76" y="0"/>
                </a:cubicBezTo>
                <a:cubicBezTo>
                  <a:pt x="98" y="0"/>
                  <a:pt x="114" y="8"/>
                  <a:pt x="126" y="22"/>
                </a:cubicBezTo>
                <a:cubicBezTo>
                  <a:pt x="137" y="37"/>
                  <a:pt x="143" y="57"/>
                  <a:pt x="143" y="84"/>
                </a:cubicBezTo>
                <a:cubicBezTo>
                  <a:pt x="143" y="111"/>
                  <a:pt x="137" y="132"/>
                  <a:pt x="125" y="146"/>
                </a:cubicBezTo>
                <a:cubicBezTo>
                  <a:pt x="114" y="161"/>
                  <a:pt x="97" y="168"/>
                  <a:pt x="76" y="168"/>
                </a:cubicBezTo>
                <a:moveTo>
                  <a:pt x="73" y="21"/>
                </a:moveTo>
                <a:cubicBezTo>
                  <a:pt x="55" y="21"/>
                  <a:pt x="43" y="26"/>
                  <a:pt x="36" y="35"/>
                </a:cubicBezTo>
                <a:cubicBezTo>
                  <a:pt x="29" y="44"/>
                  <a:pt x="25" y="58"/>
                  <a:pt x="25" y="78"/>
                </a:cubicBezTo>
                <a:lnTo>
                  <a:pt x="25" y="84"/>
                </a:lnTo>
                <a:cubicBezTo>
                  <a:pt x="25" y="107"/>
                  <a:pt x="28" y="123"/>
                  <a:pt x="36" y="133"/>
                </a:cubicBezTo>
                <a:cubicBezTo>
                  <a:pt x="44" y="143"/>
                  <a:pt x="56" y="148"/>
                  <a:pt x="73" y="148"/>
                </a:cubicBezTo>
                <a:cubicBezTo>
                  <a:pt x="87" y="148"/>
                  <a:pt x="98" y="142"/>
                  <a:pt x="106" y="131"/>
                </a:cubicBezTo>
                <a:cubicBezTo>
                  <a:pt x="114" y="120"/>
                  <a:pt x="118" y="104"/>
                  <a:pt x="118" y="83"/>
                </a:cubicBezTo>
                <a:cubicBezTo>
                  <a:pt x="118" y="63"/>
                  <a:pt x="114" y="48"/>
                  <a:pt x="106" y="37"/>
                </a:cubicBezTo>
                <a:cubicBezTo>
                  <a:pt x="98" y="26"/>
                  <a:pt x="87" y="21"/>
                  <a:pt x="73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42" name=""/>
          <p:cNvSpPr/>
          <p:nvPr/>
        </p:nvSpPr>
        <p:spPr>
          <a:xfrm>
            <a:off x="1806480" y="4254480"/>
            <a:ext cx="51480" cy="85680"/>
          </a:xfrm>
          <a:custGeom>
            <a:avLst/>
            <a:gdLst/>
            <a:ahLst/>
            <a:rect l="0" t="0" r="r" b="b"/>
            <a:pathLst>
              <a:path w="143" h="238">
                <a:moveTo>
                  <a:pt x="76" y="168"/>
                </a:moveTo>
                <a:cubicBezTo>
                  <a:pt x="66" y="168"/>
                  <a:pt x="56" y="166"/>
                  <a:pt x="47" y="162"/>
                </a:cubicBezTo>
                <a:cubicBezTo>
                  <a:pt x="39" y="159"/>
                  <a:pt x="31" y="153"/>
                  <a:pt x="25" y="145"/>
                </a:cubicBezTo>
                <a:lnTo>
                  <a:pt x="24" y="145"/>
                </a:lnTo>
                <a:cubicBezTo>
                  <a:pt x="25" y="154"/>
                  <a:pt x="25" y="163"/>
                  <a:pt x="25" y="171"/>
                </a:cubicBezTo>
                <a:lnTo>
                  <a:pt x="25" y="238"/>
                </a:lnTo>
                <a:lnTo>
                  <a:pt x="0" y="238"/>
                </a:lnTo>
                <a:lnTo>
                  <a:pt x="0" y="3"/>
                </a:lnTo>
                <a:lnTo>
                  <a:pt x="20" y="3"/>
                </a:lnTo>
                <a:lnTo>
                  <a:pt x="24" y="25"/>
                </a:lnTo>
                <a:lnTo>
                  <a:pt x="25" y="25"/>
                </a:lnTo>
                <a:cubicBezTo>
                  <a:pt x="32" y="16"/>
                  <a:pt x="39" y="10"/>
                  <a:pt x="47" y="6"/>
                </a:cubicBezTo>
                <a:cubicBezTo>
                  <a:pt x="56" y="2"/>
                  <a:pt x="65" y="0"/>
                  <a:pt x="76" y="0"/>
                </a:cubicBezTo>
                <a:cubicBezTo>
                  <a:pt x="97" y="0"/>
                  <a:pt x="114" y="8"/>
                  <a:pt x="125" y="22"/>
                </a:cubicBezTo>
                <a:cubicBezTo>
                  <a:pt x="137" y="37"/>
                  <a:pt x="143" y="57"/>
                  <a:pt x="143" y="84"/>
                </a:cubicBezTo>
                <a:cubicBezTo>
                  <a:pt x="143" y="111"/>
                  <a:pt x="137" y="132"/>
                  <a:pt x="125" y="146"/>
                </a:cubicBezTo>
                <a:cubicBezTo>
                  <a:pt x="113" y="161"/>
                  <a:pt x="97" y="168"/>
                  <a:pt x="76" y="168"/>
                </a:cubicBezTo>
                <a:moveTo>
                  <a:pt x="72" y="21"/>
                </a:moveTo>
                <a:cubicBezTo>
                  <a:pt x="56" y="21"/>
                  <a:pt x="44" y="26"/>
                  <a:pt x="37" y="35"/>
                </a:cubicBezTo>
                <a:cubicBezTo>
                  <a:pt x="29" y="44"/>
                  <a:pt x="26" y="58"/>
                  <a:pt x="25" y="78"/>
                </a:cubicBezTo>
                <a:lnTo>
                  <a:pt x="25" y="84"/>
                </a:lnTo>
                <a:cubicBezTo>
                  <a:pt x="25" y="107"/>
                  <a:pt x="29" y="123"/>
                  <a:pt x="37" y="133"/>
                </a:cubicBezTo>
                <a:cubicBezTo>
                  <a:pt x="44" y="143"/>
                  <a:pt x="56" y="148"/>
                  <a:pt x="73" y="148"/>
                </a:cubicBezTo>
                <a:cubicBezTo>
                  <a:pt x="87" y="148"/>
                  <a:pt x="98" y="142"/>
                  <a:pt x="106" y="131"/>
                </a:cubicBezTo>
                <a:cubicBezTo>
                  <a:pt x="114" y="120"/>
                  <a:pt x="118" y="104"/>
                  <a:pt x="118" y="83"/>
                </a:cubicBezTo>
                <a:cubicBezTo>
                  <a:pt x="118" y="63"/>
                  <a:pt x="114" y="48"/>
                  <a:pt x="106" y="37"/>
                </a:cubicBezTo>
                <a:cubicBezTo>
                  <a:pt x="98" y="26"/>
                  <a:pt x="87" y="21"/>
                  <a:pt x="72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43" name=""/>
          <p:cNvSpPr/>
          <p:nvPr/>
        </p:nvSpPr>
        <p:spPr>
          <a:xfrm>
            <a:off x="915480" y="4396320"/>
            <a:ext cx="51480" cy="85320"/>
          </a:xfrm>
          <a:custGeom>
            <a:avLst/>
            <a:gdLst/>
            <a:ahLst/>
            <a:rect l="0" t="0" r="r" b="b"/>
            <a:pathLst>
              <a:path w="143" h="237">
                <a:moveTo>
                  <a:pt x="75" y="167"/>
                </a:moveTo>
                <a:cubicBezTo>
                  <a:pt x="64" y="167"/>
                  <a:pt x="55" y="165"/>
                  <a:pt x="46" y="161"/>
                </a:cubicBezTo>
                <a:cubicBezTo>
                  <a:pt x="37" y="157"/>
                  <a:pt x="30" y="151"/>
                  <a:pt x="24" y="143"/>
                </a:cubicBezTo>
                <a:lnTo>
                  <a:pt x="22" y="143"/>
                </a:lnTo>
                <a:cubicBezTo>
                  <a:pt x="24" y="152"/>
                  <a:pt x="24" y="161"/>
                  <a:pt x="24" y="170"/>
                </a:cubicBezTo>
                <a:lnTo>
                  <a:pt x="24" y="237"/>
                </a:lnTo>
                <a:lnTo>
                  <a:pt x="0" y="237"/>
                </a:lnTo>
                <a:lnTo>
                  <a:pt x="0" y="3"/>
                </a:lnTo>
                <a:lnTo>
                  <a:pt x="20" y="3"/>
                </a:lnTo>
                <a:lnTo>
                  <a:pt x="23" y="25"/>
                </a:lnTo>
                <a:lnTo>
                  <a:pt x="24" y="25"/>
                </a:lnTo>
                <a:cubicBezTo>
                  <a:pt x="30" y="16"/>
                  <a:pt x="38" y="10"/>
                  <a:pt x="46" y="6"/>
                </a:cubicBezTo>
                <a:cubicBezTo>
                  <a:pt x="54" y="2"/>
                  <a:pt x="64" y="0"/>
                  <a:pt x="75" y="0"/>
                </a:cubicBezTo>
                <a:cubicBezTo>
                  <a:pt x="97" y="0"/>
                  <a:pt x="114" y="7"/>
                  <a:pt x="125" y="22"/>
                </a:cubicBezTo>
                <a:cubicBezTo>
                  <a:pt x="137" y="36"/>
                  <a:pt x="143" y="57"/>
                  <a:pt x="143" y="83"/>
                </a:cubicBezTo>
                <a:cubicBezTo>
                  <a:pt x="143" y="109"/>
                  <a:pt x="137" y="130"/>
                  <a:pt x="125" y="145"/>
                </a:cubicBezTo>
                <a:cubicBezTo>
                  <a:pt x="113" y="159"/>
                  <a:pt x="97" y="167"/>
                  <a:pt x="75" y="167"/>
                </a:cubicBezTo>
                <a:moveTo>
                  <a:pt x="71" y="20"/>
                </a:moveTo>
                <a:cubicBezTo>
                  <a:pt x="55" y="20"/>
                  <a:pt x="43" y="25"/>
                  <a:pt x="36" y="34"/>
                </a:cubicBezTo>
                <a:cubicBezTo>
                  <a:pt x="28" y="43"/>
                  <a:pt x="24" y="58"/>
                  <a:pt x="24" y="78"/>
                </a:cubicBezTo>
                <a:lnTo>
                  <a:pt x="24" y="83"/>
                </a:lnTo>
                <a:cubicBezTo>
                  <a:pt x="24" y="106"/>
                  <a:pt x="28" y="122"/>
                  <a:pt x="36" y="132"/>
                </a:cubicBezTo>
                <a:cubicBezTo>
                  <a:pt x="43" y="141"/>
                  <a:pt x="55" y="146"/>
                  <a:pt x="72" y="146"/>
                </a:cubicBezTo>
                <a:cubicBezTo>
                  <a:pt x="87" y="146"/>
                  <a:pt x="98" y="141"/>
                  <a:pt x="106" y="129"/>
                </a:cubicBezTo>
                <a:cubicBezTo>
                  <a:pt x="114" y="118"/>
                  <a:pt x="117" y="103"/>
                  <a:pt x="117" y="83"/>
                </a:cubicBezTo>
                <a:cubicBezTo>
                  <a:pt x="117" y="63"/>
                  <a:pt x="114" y="47"/>
                  <a:pt x="106" y="37"/>
                </a:cubicBezTo>
                <a:cubicBezTo>
                  <a:pt x="98" y="26"/>
                  <a:pt x="87" y="20"/>
                  <a:pt x="71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44" name=""/>
          <p:cNvSpPr/>
          <p:nvPr/>
        </p:nvSpPr>
        <p:spPr>
          <a:xfrm>
            <a:off x="978840" y="4396320"/>
            <a:ext cx="53640" cy="60480"/>
          </a:xfrm>
          <a:custGeom>
            <a:avLst/>
            <a:gdLst/>
            <a:ahLst/>
            <a:rect l="0" t="0" r="r" b="b"/>
            <a:pathLst>
              <a:path w="149" h="168">
                <a:moveTo>
                  <a:pt x="149" y="83"/>
                </a:moveTo>
                <a:cubicBezTo>
                  <a:pt x="149" y="109"/>
                  <a:pt x="142" y="130"/>
                  <a:pt x="129" y="145"/>
                </a:cubicBezTo>
                <a:cubicBezTo>
                  <a:pt x="116" y="160"/>
                  <a:pt x="97" y="168"/>
                  <a:pt x="74" y="168"/>
                </a:cubicBezTo>
                <a:cubicBezTo>
                  <a:pt x="60" y="168"/>
                  <a:pt x="47" y="164"/>
                  <a:pt x="36" y="157"/>
                </a:cubicBezTo>
                <a:cubicBezTo>
                  <a:pt x="24" y="150"/>
                  <a:pt x="15" y="140"/>
                  <a:pt x="9" y="127"/>
                </a:cubicBezTo>
                <a:cubicBezTo>
                  <a:pt x="3" y="115"/>
                  <a:pt x="0" y="100"/>
                  <a:pt x="0" y="83"/>
                </a:cubicBezTo>
                <a:cubicBezTo>
                  <a:pt x="0" y="57"/>
                  <a:pt x="6" y="36"/>
                  <a:pt x="20" y="22"/>
                </a:cubicBezTo>
                <a:cubicBezTo>
                  <a:pt x="33" y="7"/>
                  <a:pt x="52" y="0"/>
                  <a:pt x="75" y="0"/>
                </a:cubicBezTo>
                <a:cubicBezTo>
                  <a:pt x="98" y="0"/>
                  <a:pt x="115" y="7"/>
                  <a:pt x="129" y="22"/>
                </a:cubicBezTo>
                <a:cubicBezTo>
                  <a:pt x="142" y="37"/>
                  <a:pt x="149" y="57"/>
                  <a:pt x="149" y="83"/>
                </a:cubicBezTo>
                <a:moveTo>
                  <a:pt x="26" y="83"/>
                </a:moveTo>
                <a:cubicBezTo>
                  <a:pt x="26" y="104"/>
                  <a:pt x="30" y="119"/>
                  <a:pt x="38" y="130"/>
                </a:cubicBezTo>
                <a:cubicBezTo>
                  <a:pt x="46" y="141"/>
                  <a:pt x="59" y="146"/>
                  <a:pt x="75" y="146"/>
                </a:cubicBezTo>
                <a:cubicBezTo>
                  <a:pt x="91" y="146"/>
                  <a:pt x="103" y="141"/>
                  <a:pt x="111" y="130"/>
                </a:cubicBezTo>
                <a:cubicBezTo>
                  <a:pt x="119" y="119"/>
                  <a:pt x="123" y="104"/>
                  <a:pt x="123" y="83"/>
                </a:cubicBezTo>
                <a:cubicBezTo>
                  <a:pt x="123" y="63"/>
                  <a:pt x="119" y="47"/>
                  <a:pt x="111" y="36"/>
                </a:cubicBezTo>
                <a:cubicBezTo>
                  <a:pt x="103" y="26"/>
                  <a:pt x="90" y="20"/>
                  <a:pt x="74" y="20"/>
                </a:cubicBezTo>
                <a:cubicBezTo>
                  <a:pt x="58" y="20"/>
                  <a:pt x="46" y="26"/>
                  <a:pt x="38" y="36"/>
                </a:cubicBezTo>
                <a:cubicBezTo>
                  <a:pt x="30" y="47"/>
                  <a:pt x="26" y="62"/>
                  <a:pt x="26" y="8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45" name=""/>
          <p:cNvSpPr/>
          <p:nvPr/>
        </p:nvSpPr>
        <p:spPr>
          <a:xfrm>
            <a:off x="1047600" y="4396320"/>
            <a:ext cx="33480" cy="59400"/>
          </a:xfrm>
          <a:custGeom>
            <a:avLst/>
            <a:gdLst/>
            <a:ahLst/>
            <a:rect l="0" t="0" r="r" b="b"/>
            <a:pathLst>
              <a:path w="93" h="165">
                <a:moveTo>
                  <a:pt x="73" y="0"/>
                </a:moveTo>
                <a:cubicBezTo>
                  <a:pt x="81" y="0"/>
                  <a:pt x="88" y="0"/>
                  <a:pt x="93" y="2"/>
                </a:cubicBezTo>
                <a:lnTo>
                  <a:pt x="90" y="24"/>
                </a:lnTo>
                <a:cubicBezTo>
                  <a:pt x="83" y="23"/>
                  <a:pt x="76" y="22"/>
                  <a:pt x="71" y="22"/>
                </a:cubicBezTo>
                <a:cubicBezTo>
                  <a:pt x="58" y="22"/>
                  <a:pt x="47" y="27"/>
                  <a:pt x="38" y="38"/>
                </a:cubicBezTo>
                <a:cubicBezTo>
                  <a:pt x="29" y="48"/>
                  <a:pt x="24" y="62"/>
                  <a:pt x="24" y="77"/>
                </a:cubicBezTo>
                <a:lnTo>
                  <a:pt x="24" y="165"/>
                </a:lnTo>
                <a:lnTo>
                  <a:pt x="0" y="165"/>
                </a:lnTo>
                <a:lnTo>
                  <a:pt x="0" y="3"/>
                </a:lnTo>
                <a:lnTo>
                  <a:pt x="20" y="3"/>
                </a:lnTo>
                <a:lnTo>
                  <a:pt x="23" y="32"/>
                </a:lnTo>
                <a:lnTo>
                  <a:pt x="24" y="32"/>
                </a:lnTo>
                <a:cubicBezTo>
                  <a:pt x="30" y="22"/>
                  <a:pt x="37" y="14"/>
                  <a:pt x="45" y="8"/>
                </a:cubicBezTo>
                <a:cubicBezTo>
                  <a:pt x="54" y="3"/>
                  <a:pt x="6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46" name=""/>
          <p:cNvSpPr/>
          <p:nvPr/>
        </p:nvSpPr>
        <p:spPr>
          <a:xfrm>
            <a:off x="1083960" y="4383720"/>
            <a:ext cx="34920" cy="73080"/>
          </a:xfrm>
          <a:custGeom>
            <a:avLst/>
            <a:gdLst/>
            <a:ahLst/>
            <a:rect l="0" t="0" r="r" b="b"/>
            <a:pathLst>
              <a:path w="97" h="203">
                <a:moveTo>
                  <a:pt x="74" y="181"/>
                </a:moveTo>
                <a:cubicBezTo>
                  <a:pt x="79" y="181"/>
                  <a:pt x="83" y="181"/>
                  <a:pt x="87" y="181"/>
                </a:cubicBezTo>
                <a:cubicBezTo>
                  <a:pt x="91" y="180"/>
                  <a:pt x="94" y="179"/>
                  <a:pt x="97" y="179"/>
                </a:cubicBezTo>
                <a:lnTo>
                  <a:pt x="97" y="198"/>
                </a:lnTo>
                <a:cubicBezTo>
                  <a:pt x="94" y="199"/>
                  <a:pt x="90" y="201"/>
                  <a:pt x="85" y="201"/>
                </a:cubicBezTo>
                <a:cubicBezTo>
                  <a:pt x="80" y="202"/>
                  <a:pt x="74" y="203"/>
                  <a:pt x="70" y="203"/>
                </a:cubicBezTo>
                <a:cubicBezTo>
                  <a:pt x="39" y="203"/>
                  <a:pt x="23" y="186"/>
                  <a:pt x="23" y="152"/>
                </a:cubicBezTo>
                <a:lnTo>
                  <a:pt x="23" y="57"/>
                </a:lnTo>
                <a:lnTo>
                  <a:pt x="0" y="57"/>
                </a:lnTo>
                <a:lnTo>
                  <a:pt x="0" y="45"/>
                </a:lnTo>
                <a:lnTo>
                  <a:pt x="23" y="35"/>
                </a:lnTo>
                <a:lnTo>
                  <a:pt x="34" y="0"/>
                </a:lnTo>
                <a:lnTo>
                  <a:pt x="48" y="0"/>
                </a:lnTo>
                <a:lnTo>
                  <a:pt x="48" y="38"/>
                </a:lnTo>
                <a:lnTo>
                  <a:pt x="96" y="38"/>
                </a:lnTo>
                <a:lnTo>
                  <a:pt x="96" y="57"/>
                </a:lnTo>
                <a:lnTo>
                  <a:pt x="48" y="57"/>
                </a:lnTo>
                <a:lnTo>
                  <a:pt x="48" y="151"/>
                </a:lnTo>
                <a:cubicBezTo>
                  <a:pt x="48" y="161"/>
                  <a:pt x="50" y="169"/>
                  <a:pt x="55" y="174"/>
                </a:cubicBezTo>
                <a:cubicBezTo>
                  <a:pt x="59" y="179"/>
                  <a:pt x="66" y="181"/>
                  <a:pt x="74" y="1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47" name=""/>
          <p:cNvSpPr/>
          <p:nvPr/>
        </p:nvSpPr>
        <p:spPr>
          <a:xfrm>
            <a:off x="1128600" y="4395960"/>
            <a:ext cx="13320" cy="61200"/>
          </a:xfrm>
          <a:custGeom>
            <a:avLst/>
            <a:gdLst/>
            <a:ahLst/>
            <a:rect l="0" t="0" r="r" b="b"/>
            <a:pathLst>
              <a:path w="37" h="170">
                <a:moveTo>
                  <a:pt x="0" y="150"/>
                </a:moveTo>
                <a:cubicBezTo>
                  <a:pt x="0" y="144"/>
                  <a:pt x="2" y="139"/>
                  <a:pt x="5" y="135"/>
                </a:cubicBezTo>
                <a:cubicBezTo>
                  <a:pt x="8" y="132"/>
                  <a:pt x="12" y="130"/>
                  <a:pt x="18" y="130"/>
                </a:cubicBezTo>
                <a:cubicBezTo>
                  <a:pt x="24" y="130"/>
                  <a:pt x="28" y="132"/>
                  <a:pt x="31" y="135"/>
                </a:cubicBezTo>
                <a:cubicBezTo>
                  <a:pt x="35" y="139"/>
                  <a:pt x="37" y="144"/>
                  <a:pt x="37" y="150"/>
                </a:cubicBezTo>
                <a:cubicBezTo>
                  <a:pt x="37" y="156"/>
                  <a:pt x="35" y="161"/>
                  <a:pt x="31" y="165"/>
                </a:cubicBezTo>
                <a:cubicBezTo>
                  <a:pt x="28" y="168"/>
                  <a:pt x="23" y="170"/>
                  <a:pt x="18" y="170"/>
                </a:cubicBezTo>
                <a:cubicBezTo>
                  <a:pt x="13" y="170"/>
                  <a:pt x="9" y="168"/>
                  <a:pt x="5" y="165"/>
                </a:cubicBezTo>
                <a:cubicBezTo>
                  <a:pt x="2" y="162"/>
                  <a:pt x="0" y="157"/>
                  <a:pt x="0" y="150"/>
                </a:cubicBezTo>
                <a:moveTo>
                  <a:pt x="0" y="19"/>
                </a:moveTo>
                <a:cubicBezTo>
                  <a:pt x="0" y="6"/>
                  <a:pt x="6" y="0"/>
                  <a:pt x="18" y="0"/>
                </a:cubicBezTo>
                <a:cubicBezTo>
                  <a:pt x="30" y="0"/>
                  <a:pt x="37" y="6"/>
                  <a:pt x="37" y="19"/>
                </a:cubicBezTo>
                <a:cubicBezTo>
                  <a:pt x="37" y="26"/>
                  <a:pt x="35" y="31"/>
                  <a:pt x="31" y="34"/>
                </a:cubicBezTo>
                <a:cubicBezTo>
                  <a:pt x="28" y="38"/>
                  <a:pt x="23" y="39"/>
                  <a:pt x="18" y="39"/>
                </a:cubicBezTo>
                <a:cubicBezTo>
                  <a:pt x="13" y="39"/>
                  <a:pt x="9" y="38"/>
                  <a:pt x="5" y="35"/>
                </a:cubicBezTo>
                <a:cubicBezTo>
                  <a:pt x="2" y="32"/>
                  <a:pt x="0" y="26"/>
                  <a:pt x="0" y="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48" name=""/>
          <p:cNvSpPr/>
          <p:nvPr/>
        </p:nvSpPr>
        <p:spPr>
          <a:xfrm>
            <a:off x="1183320" y="4376880"/>
            <a:ext cx="51120" cy="79920"/>
          </a:xfrm>
          <a:custGeom>
            <a:avLst/>
            <a:gdLst/>
            <a:ahLst/>
            <a:rect l="0" t="0" r="r" b="b"/>
            <a:pathLst>
              <a:path w="142" h="222">
                <a:moveTo>
                  <a:pt x="142" y="96"/>
                </a:moveTo>
                <a:cubicBezTo>
                  <a:pt x="142" y="180"/>
                  <a:pt x="109" y="222"/>
                  <a:pt x="44" y="222"/>
                </a:cubicBezTo>
                <a:cubicBezTo>
                  <a:pt x="33" y="222"/>
                  <a:pt x="24" y="221"/>
                  <a:pt x="17" y="219"/>
                </a:cubicBezTo>
                <a:lnTo>
                  <a:pt x="17" y="198"/>
                </a:lnTo>
                <a:cubicBezTo>
                  <a:pt x="25" y="200"/>
                  <a:pt x="34" y="201"/>
                  <a:pt x="44" y="201"/>
                </a:cubicBezTo>
                <a:cubicBezTo>
                  <a:pt x="67" y="201"/>
                  <a:pt x="85" y="194"/>
                  <a:pt x="97" y="180"/>
                </a:cubicBezTo>
                <a:cubicBezTo>
                  <a:pt x="109" y="165"/>
                  <a:pt x="116" y="143"/>
                  <a:pt x="117" y="113"/>
                </a:cubicBezTo>
                <a:lnTo>
                  <a:pt x="115" y="113"/>
                </a:lnTo>
                <a:cubicBezTo>
                  <a:pt x="110" y="121"/>
                  <a:pt x="102" y="127"/>
                  <a:pt x="94" y="131"/>
                </a:cubicBezTo>
                <a:cubicBezTo>
                  <a:pt x="85" y="136"/>
                  <a:pt x="75" y="138"/>
                  <a:pt x="63" y="138"/>
                </a:cubicBezTo>
                <a:cubicBezTo>
                  <a:pt x="44" y="138"/>
                  <a:pt x="29" y="132"/>
                  <a:pt x="18" y="121"/>
                </a:cubicBezTo>
                <a:cubicBezTo>
                  <a:pt x="7" y="109"/>
                  <a:pt x="0" y="93"/>
                  <a:pt x="0" y="73"/>
                </a:cubicBezTo>
                <a:cubicBezTo>
                  <a:pt x="0" y="50"/>
                  <a:pt x="7" y="32"/>
                  <a:pt x="20" y="19"/>
                </a:cubicBezTo>
                <a:cubicBezTo>
                  <a:pt x="32" y="6"/>
                  <a:pt x="49" y="0"/>
                  <a:pt x="69" y="0"/>
                </a:cubicBezTo>
                <a:cubicBezTo>
                  <a:pt x="84" y="0"/>
                  <a:pt x="97" y="4"/>
                  <a:pt x="108" y="11"/>
                </a:cubicBezTo>
                <a:cubicBezTo>
                  <a:pt x="119" y="19"/>
                  <a:pt x="127" y="30"/>
                  <a:pt x="133" y="44"/>
                </a:cubicBezTo>
                <a:cubicBezTo>
                  <a:pt x="139" y="59"/>
                  <a:pt x="142" y="76"/>
                  <a:pt x="142" y="96"/>
                </a:cubicBezTo>
                <a:moveTo>
                  <a:pt x="69" y="21"/>
                </a:moveTo>
                <a:cubicBezTo>
                  <a:pt x="55" y="21"/>
                  <a:pt x="44" y="25"/>
                  <a:pt x="37" y="34"/>
                </a:cubicBezTo>
                <a:cubicBezTo>
                  <a:pt x="29" y="43"/>
                  <a:pt x="25" y="57"/>
                  <a:pt x="25" y="73"/>
                </a:cubicBezTo>
                <a:cubicBezTo>
                  <a:pt x="25" y="87"/>
                  <a:pt x="29" y="98"/>
                  <a:pt x="36" y="106"/>
                </a:cubicBezTo>
                <a:cubicBezTo>
                  <a:pt x="43" y="114"/>
                  <a:pt x="54" y="118"/>
                  <a:pt x="68" y="118"/>
                </a:cubicBezTo>
                <a:cubicBezTo>
                  <a:pt x="77" y="118"/>
                  <a:pt x="85" y="116"/>
                  <a:pt x="93" y="113"/>
                </a:cubicBezTo>
                <a:cubicBezTo>
                  <a:pt x="100" y="109"/>
                  <a:pt x="106" y="104"/>
                  <a:pt x="111" y="98"/>
                </a:cubicBezTo>
                <a:cubicBezTo>
                  <a:pt x="115" y="92"/>
                  <a:pt x="117" y="85"/>
                  <a:pt x="117" y="78"/>
                </a:cubicBezTo>
                <a:cubicBezTo>
                  <a:pt x="117" y="68"/>
                  <a:pt x="115" y="58"/>
                  <a:pt x="111" y="49"/>
                </a:cubicBezTo>
                <a:cubicBezTo>
                  <a:pt x="107" y="40"/>
                  <a:pt x="101" y="33"/>
                  <a:pt x="94" y="28"/>
                </a:cubicBezTo>
                <a:cubicBezTo>
                  <a:pt x="87" y="23"/>
                  <a:pt x="79" y="21"/>
                  <a:pt x="69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49" name=""/>
          <p:cNvSpPr/>
          <p:nvPr/>
        </p:nvSpPr>
        <p:spPr>
          <a:xfrm>
            <a:off x="1244880" y="4376880"/>
            <a:ext cx="51120" cy="79920"/>
          </a:xfrm>
          <a:custGeom>
            <a:avLst/>
            <a:gdLst/>
            <a:ahLst/>
            <a:rect l="0" t="0" r="r" b="b"/>
            <a:pathLst>
              <a:path w="142" h="222">
                <a:moveTo>
                  <a:pt x="135" y="54"/>
                </a:moveTo>
                <a:cubicBezTo>
                  <a:pt x="135" y="68"/>
                  <a:pt x="131" y="79"/>
                  <a:pt x="123" y="88"/>
                </a:cubicBezTo>
                <a:cubicBezTo>
                  <a:pt x="116" y="97"/>
                  <a:pt x="104" y="103"/>
                  <a:pt x="90" y="106"/>
                </a:cubicBezTo>
                <a:lnTo>
                  <a:pt x="90" y="107"/>
                </a:lnTo>
                <a:cubicBezTo>
                  <a:pt x="107" y="109"/>
                  <a:pt x="121" y="114"/>
                  <a:pt x="129" y="123"/>
                </a:cubicBezTo>
                <a:cubicBezTo>
                  <a:pt x="137" y="132"/>
                  <a:pt x="142" y="144"/>
                  <a:pt x="142" y="158"/>
                </a:cubicBezTo>
                <a:cubicBezTo>
                  <a:pt x="142" y="178"/>
                  <a:pt x="135" y="194"/>
                  <a:pt x="120" y="205"/>
                </a:cubicBezTo>
                <a:cubicBezTo>
                  <a:pt x="105" y="216"/>
                  <a:pt x="85" y="222"/>
                  <a:pt x="59" y="222"/>
                </a:cubicBezTo>
                <a:cubicBezTo>
                  <a:pt x="47" y="222"/>
                  <a:pt x="37" y="221"/>
                  <a:pt x="27" y="219"/>
                </a:cubicBezTo>
                <a:cubicBezTo>
                  <a:pt x="18" y="217"/>
                  <a:pt x="9" y="214"/>
                  <a:pt x="0" y="210"/>
                </a:cubicBezTo>
                <a:lnTo>
                  <a:pt x="0" y="187"/>
                </a:lnTo>
                <a:cubicBezTo>
                  <a:pt x="9" y="191"/>
                  <a:pt x="19" y="195"/>
                  <a:pt x="30" y="197"/>
                </a:cubicBezTo>
                <a:cubicBezTo>
                  <a:pt x="40" y="200"/>
                  <a:pt x="50" y="201"/>
                  <a:pt x="60" y="201"/>
                </a:cubicBezTo>
                <a:cubicBezTo>
                  <a:pt x="97" y="201"/>
                  <a:pt x="116" y="186"/>
                  <a:pt x="116" y="157"/>
                </a:cubicBezTo>
                <a:cubicBezTo>
                  <a:pt x="116" y="131"/>
                  <a:pt x="95" y="118"/>
                  <a:pt x="54" y="118"/>
                </a:cubicBezTo>
                <a:lnTo>
                  <a:pt x="33" y="118"/>
                </a:lnTo>
                <a:lnTo>
                  <a:pt x="33" y="97"/>
                </a:lnTo>
                <a:lnTo>
                  <a:pt x="54" y="97"/>
                </a:lnTo>
                <a:cubicBezTo>
                  <a:pt x="71" y="97"/>
                  <a:pt x="84" y="94"/>
                  <a:pt x="94" y="86"/>
                </a:cubicBezTo>
                <a:cubicBezTo>
                  <a:pt x="104" y="79"/>
                  <a:pt x="109" y="68"/>
                  <a:pt x="109" y="55"/>
                </a:cubicBezTo>
                <a:cubicBezTo>
                  <a:pt x="109" y="44"/>
                  <a:pt x="105" y="36"/>
                  <a:pt x="98" y="30"/>
                </a:cubicBezTo>
                <a:cubicBezTo>
                  <a:pt x="91" y="24"/>
                  <a:pt x="81" y="21"/>
                  <a:pt x="69" y="21"/>
                </a:cubicBezTo>
                <a:cubicBezTo>
                  <a:pt x="59" y="21"/>
                  <a:pt x="50" y="22"/>
                  <a:pt x="42" y="25"/>
                </a:cubicBezTo>
                <a:cubicBezTo>
                  <a:pt x="34" y="27"/>
                  <a:pt x="24" y="32"/>
                  <a:pt x="13" y="39"/>
                </a:cubicBezTo>
                <a:lnTo>
                  <a:pt x="1" y="22"/>
                </a:lnTo>
                <a:cubicBezTo>
                  <a:pt x="10" y="15"/>
                  <a:pt x="20" y="10"/>
                  <a:pt x="31" y="6"/>
                </a:cubicBezTo>
                <a:cubicBezTo>
                  <a:pt x="43" y="2"/>
                  <a:pt x="55" y="0"/>
                  <a:pt x="68" y="0"/>
                </a:cubicBezTo>
                <a:cubicBezTo>
                  <a:pt x="89" y="0"/>
                  <a:pt x="105" y="5"/>
                  <a:pt x="118" y="14"/>
                </a:cubicBezTo>
                <a:cubicBezTo>
                  <a:pt x="129" y="24"/>
                  <a:pt x="135" y="37"/>
                  <a:pt x="135" y="5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50" name=""/>
          <p:cNvSpPr/>
          <p:nvPr/>
        </p:nvSpPr>
        <p:spPr>
          <a:xfrm>
            <a:off x="1306800" y="4377960"/>
            <a:ext cx="51840" cy="77760"/>
          </a:xfrm>
          <a:custGeom>
            <a:avLst/>
            <a:gdLst/>
            <a:ahLst/>
            <a:rect l="0" t="0" r="r" b="b"/>
            <a:pathLst>
              <a:path w="144" h="216">
                <a:moveTo>
                  <a:pt x="29" y="216"/>
                </a:moveTo>
                <a:lnTo>
                  <a:pt x="118" y="22"/>
                </a:lnTo>
                <a:lnTo>
                  <a:pt x="0" y="22"/>
                </a:lnTo>
                <a:lnTo>
                  <a:pt x="0" y="0"/>
                </a:lnTo>
                <a:lnTo>
                  <a:pt x="144" y="0"/>
                </a:lnTo>
                <a:lnTo>
                  <a:pt x="144" y="19"/>
                </a:lnTo>
                <a:lnTo>
                  <a:pt x="56" y="216"/>
                </a:lnTo>
                <a:lnTo>
                  <a:pt x="29" y="2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51" name=""/>
          <p:cNvSpPr/>
          <p:nvPr/>
        </p:nvSpPr>
        <p:spPr>
          <a:xfrm>
            <a:off x="1370160" y="4376880"/>
            <a:ext cx="50760" cy="79920"/>
          </a:xfrm>
          <a:custGeom>
            <a:avLst/>
            <a:gdLst/>
            <a:ahLst/>
            <a:rect l="0" t="0" r="r" b="b"/>
            <a:pathLst>
              <a:path w="141" h="222">
                <a:moveTo>
                  <a:pt x="0" y="127"/>
                </a:moveTo>
                <a:cubicBezTo>
                  <a:pt x="0" y="85"/>
                  <a:pt x="8" y="53"/>
                  <a:pt x="24" y="31"/>
                </a:cubicBezTo>
                <a:cubicBezTo>
                  <a:pt x="41" y="10"/>
                  <a:pt x="66" y="0"/>
                  <a:pt x="98" y="0"/>
                </a:cubicBezTo>
                <a:cubicBezTo>
                  <a:pt x="110" y="0"/>
                  <a:pt x="118" y="1"/>
                  <a:pt x="125" y="3"/>
                </a:cubicBezTo>
                <a:lnTo>
                  <a:pt x="125" y="24"/>
                </a:lnTo>
                <a:cubicBezTo>
                  <a:pt x="117" y="21"/>
                  <a:pt x="108" y="20"/>
                  <a:pt x="99" y="20"/>
                </a:cubicBezTo>
                <a:cubicBezTo>
                  <a:pt x="76" y="20"/>
                  <a:pt x="58" y="27"/>
                  <a:pt x="46" y="42"/>
                </a:cubicBezTo>
                <a:cubicBezTo>
                  <a:pt x="33" y="57"/>
                  <a:pt x="26" y="79"/>
                  <a:pt x="25" y="110"/>
                </a:cubicBezTo>
                <a:lnTo>
                  <a:pt x="27" y="110"/>
                </a:lnTo>
                <a:cubicBezTo>
                  <a:pt x="37" y="93"/>
                  <a:pt x="56" y="85"/>
                  <a:pt x="79" y="85"/>
                </a:cubicBezTo>
                <a:cubicBezTo>
                  <a:pt x="98" y="85"/>
                  <a:pt x="113" y="91"/>
                  <a:pt x="125" y="102"/>
                </a:cubicBezTo>
                <a:cubicBezTo>
                  <a:pt x="136" y="114"/>
                  <a:pt x="141" y="130"/>
                  <a:pt x="141" y="150"/>
                </a:cubicBezTo>
                <a:cubicBezTo>
                  <a:pt x="141" y="172"/>
                  <a:pt x="135" y="190"/>
                  <a:pt x="123" y="203"/>
                </a:cubicBezTo>
                <a:cubicBezTo>
                  <a:pt x="111" y="215"/>
                  <a:pt x="94" y="222"/>
                  <a:pt x="73" y="222"/>
                </a:cubicBezTo>
                <a:cubicBezTo>
                  <a:pt x="51" y="222"/>
                  <a:pt x="33" y="213"/>
                  <a:pt x="19" y="197"/>
                </a:cubicBezTo>
                <a:cubicBezTo>
                  <a:pt x="6" y="180"/>
                  <a:pt x="0" y="157"/>
                  <a:pt x="0" y="127"/>
                </a:cubicBezTo>
                <a:moveTo>
                  <a:pt x="73" y="201"/>
                </a:moveTo>
                <a:cubicBezTo>
                  <a:pt x="87" y="201"/>
                  <a:pt x="98" y="197"/>
                  <a:pt x="106" y="188"/>
                </a:cubicBezTo>
                <a:cubicBezTo>
                  <a:pt x="113" y="179"/>
                  <a:pt x="117" y="166"/>
                  <a:pt x="117" y="150"/>
                </a:cubicBezTo>
                <a:cubicBezTo>
                  <a:pt x="117" y="136"/>
                  <a:pt x="114" y="124"/>
                  <a:pt x="106" y="116"/>
                </a:cubicBezTo>
                <a:cubicBezTo>
                  <a:pt x="99" y="108"/>
                  <a:pt x="89" y="104"/>
                  <a:pt x="74" y="104"/>
                </a:cubicBezTo>
                <a:cubicBezTo>
                  <a:pt x="66" y="104"/>
                  <a:pt x="57" y="106"/>
                  <a:pt x="50" y="110"/>
                </a:cubicBezTo>
                <a:cubicBezTo>
                  <a:pt x="42" y="113"/>
                  <a:pt x="36" y="118"/>
                  <a:pt x="31" y="125"/>
                </a:cubicBezTo>
                <a:cubicBezTo>
                  <a:pt x="27" y="131"/>
                  <a:pt x="25" y="137"/>
                  <a:pt x="25" y="144"/>
                </a:cubicBezTo>
                <a:cubicBezTo>
                  <a:pt x="25" y="154"/>
                  <a:pt x="27" y="164"/>
                  <a:pt x="31" y="173"/>
                </a:cubicBezTo>
                <a:cubicBezTo>
                  <a:pt x="35" y="181"/>
                  <a:pt x="40" y="188"/>
                  <a:pt x="48" y="193"/>
                </a:cubicBezTo>
                <a:cubicBezTo>
                  <a:pt x="56" y="198"/>
                  <a:pt x="64" y="201"/>
                  <a:pt x="73" y="20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52" name=""/>
          <p:cNvSpPr/>
          <p:nvPr/>
        </p:nvSpPr>
        <p:spPr>
          <a:xfrm>
            <a:off x="878760" y="4015080"/>
            <a:ext cx="74880" cy="107280"/>
          </a:xfrm>
          <a:custGeom>
            <a:avLst/>
            <a:gdLst/>
            <a:ahLst/>
            <a:rect l="0" t="0" r="r" b="b"/>
            <a:pathLst>
              <a:path w="208" h="298">
                <a:moveTo>
                  <a:pt x="0" y="0"/>
                </a:moveTo>
                <a:lnTo>
                  <a:pt x="84" y="0"/>
                </a:lnTo>
                <a:cubicBezTo>
                  <a:pt x="124" y="0"/>
                  <a:pt x="154" y="6"/>
                  <a:pt x="171" y="17"/>
                </a:cubicBezTo>
                <a:cubicBezTo>
                  <a:pt x="189" y="29"/>
                  <a:pt x="198" y="48"/>
                  <a:pt x="198" y="73"/>
                </a:cubicBezTo>
                <a:cubicBezTo>
                  <a:pt x="198" y="91"/>
                  <a:pt x="193" y="106"/>
                  <a:pt x="183" y="117"/>
                </a:cubicBezTo>
                <a:cubicBezTo>
                  <a:pt x="173" y="128"/>
                  <a:pt x="159" y="136"/>
                  <a:pt x="140" y="139"/>
                </a:cubicBezTo>
                <a:lnTo>
                  <a:pt x="140" y="141"/>
                </a:lnTo>
                <a:cubicBezTo>
                  <a:pt x="185" y="149"/>
                  <a:pt x="208" y="173"/>
                  <a:pt x="208" y="212"/>
                </a:cubicBezTo>
                <a:cubicBezTo>
                  <a:pt x="208" y="239"/>
                  <a:pt x="199" y="260"/>
                  <a:pt x="181" y="275"/>
                </a:cubicBezTo>
                <a:cubicBezTo>
                  <a:pt x="163" y="291"/>
                  <a:pt x="138" y="298"/>
                  <a:pt x="104" y="298"/>
                </a:cubicBezTo>
                <a:lnTo>
                  <a:pt x="0" y="298"/>
                </a:lnTo>
                <a:lnTo>
                  <a:pt x="0" y="0"/>
                </a:lnTo>
                <a:moveTo>
                  <a:pt x="35" y="127"/>
                </a:moveTo>
                <a:lnTo>
                  <a:pt x="92" y="127"/>
                </a:lnTo>
                <a:cubicBezTo>
                  <a:pt x="116" y="127"/>
                  <a:pt x="135" y="123"/>
                  <a:pt x="146" y="116"/>
                </a:cubicBezTo>
                <a:cubicBezTo>
                  <a:pt x="157" y="108"/>
                  <a:pt x="162" y="95"/>
                  <a:pt x="162" y="77"/>
                </a:cubicBezTo>
                <a:cubicBezTo>
                  <a:pt x="162" y="60"/>
                  <a:pt x="156" y="48"/>
                  <a:pt x="144" y="41"/>
                </a:cubicBezTo>
                <a:cubicBezTo>
                  <a:pt x="131" y="33"/>
                  <a:pt x="112" y="30"/>
                  <a:pt x="86" y="30"/>
                </a:cubicBezTo>
                <a:lnTo>
                  <a:pt x="35" y="30"/>
                </a:lnTo>
                <a:lnTo>
                  <a:pt x="35" y="127"/>
                </a:lnTo>
                <a:moveTo>
                  <a:pt x="35" y="156"/>
                </a:moveTo>
                <a:lnTo>
                  <a:pt x="35" y="268"/>
                </a:lnTo>
                <a:lnTo>
                  <a:pt x="97" y="268"/>
                </a:lnTo>
                <a:cubicBezTo>
                  <a:pt x="121" y="268"/>
                  <a:pt x="140" y="263"/>
                  <a:pt x="152" y="254"/>
                </a:cubicBezTo>
                <a:cubicBezTo>
                  <a:pt x="165" y="244"/>
                  <a:pt x="171" y="230"/>
                  <a:pt x="171" y="210"/>
                </a:cubicBezTo>
                <a:cubicBezTo>
                  <a:pt x="171" y="192"/>
                  <a:pt x="164" y="178"/>
                  <a:pt x="152" y="169"/>
                </a:cubicBezTo>
                <a:cubicBezTo>
                  <a:pt x="140" y="161"/>
                  <a:pt x="120" y="156"/>
                  <a:pt x="94" y="156"/>
                </a:cubicBezTo>
                <a:lnTo>
                  <a:pt x="35" y="15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53" name=""/>
          <p:cNvSpPr/>
          <p:nvPr/>
        </p:nvSpPr>
        <p:spPr>
          <a:xfrm>
            <a:off x="968400" y="4040280"/>
            <a:ext cx="64800" cy="83520"/>
          </a:xfrm>
          <a:custGeom>
            <a:avLst/>
            <a:gdLst/>
            <a:ahLst/>
            <a:rect l="0" t="0" r="r" b="b"/>
            <a:pathLst>
              <a:path w="180" h="232">
                <a:moveTo>
                  <a:pt x="155" y="228"/>
                </a:moveTo>
                <a:lnTo>
                  <a:pt x="148" y="196"/>
                </a:lnTo>
                <a:lnTo>
                  <a:pt x="147" y="196"/>
                </a:lnTo>
                <a:cubicBezTo>
                  <a:pt x="135" y="210"/>
                  <a:pt x="124" y="220"/>
                  <a:pt x="113" y="225"/>
                </a:cubicBezTo>
                <a:cubicBezTo>
                  <a:pt x="102" y="230"/>
                  <a:pt x="88" y="232"/>
                  <a:pt x="71" y="232"/>
                </a:cubicBezTo>
                <a:cubicBezTo>
                  <a:pt x="49" y="232"/>
                  <a:pt x="31" y="226"/>
                  <a:pt x="19" y="215"/>
                </a:cubicBezTo>
                <a:cubicBezTo>
                  <a:pt x="6" y="204"/>
                  <a:pt x="0" y="187"/>
                  <a:pt x="0" y="166"/>
                </a:cubicBezTo>
                <a:cubicBezTo>
                  <a:pt x="0" y="120"/>
                  <a:pt x="36" y="97"/>
                  <a:pt x="109" y="95"/>
                </a:cubicBezTo>
                <a:lnTo>
                  <a:pt x="147" y="93"/>
                </a:lnTo>
                <a:lnTo>
                  <a:pt x="147" y="80"/>
                </a:lnTo>
                <a:cubicBezTo>
                  <a:pt x="147" y="62"/>
                  <a:pt x="143" y="49"/>
                  <a:pt x="136" y="41"/>
                </a:cubicBezTo>
                <a:cubicBezTo>
                  <a:pt x="128" y="33"/>
                  <a:pt x="116" y="28"/>
                  <a:pt x="100" y="28"/>
                </a:cubicBezTo>
                <a:cubicBezTo>
                  <a:pt x="80" y="28"/>
                  <a:pt x="59" y="34"/>
                  <a:pt x="35" y="45"/>
                </a:cubicBezTo>
                <a:lnTo>
                  <a:pt x="25" y="20"/>
                </a:lnTo>
                <a:cubicBezTo>
                  <a:pt x="36" y="14"/>
                  <a:pt x="48" y="9"/>
                  <a:pt x="61" y="6"/>
                </a:cubicBezTo>
                <a:cubicBezTo>
                  <a:pt x="74" y="2"/>
                  <a:pt x="88" y="0"/>
                  <a:pt x="102" y="0"/>
                </a:cubicBezTo>
                <a:cubicBezTo>
                  <a:pt x="128" y="0"/>
                  <a:pt x="148" y="6"/>
                  <a:pt x="161" y="18"/>
                </a:cubicBezTo>
                <a:cubicBezTo>
                  <a:pt x="174" y="30"/>
                  <a:pt x="180" y="49"/>
                  <a:pt x="180" y="75"/>
                </a:cubicBezTo>
                <a:lnTo>
                  <a:pt x="180" y="228"/>
                </a:lnTo>
                <a:lnTo>
                  <a:pt x="155" y="228"/>
                </a:lnTo>
                <a:moveTo>
                  <a:pt x="78" y="204"/>
                </a:moveTo>
                <a:cubicBezTo>
                  <a:pt x="100" y="204"/>
                  <a:pt x="116" y="198"/>
                  <a:pt x="128" y="187"/>
                </a:cubicBezTo>
                <a:cubicBezTo>
                  <a:pt x="140" y="175"/>
                  <a:pt x="146" y="158"/>
                  <a:pt x="146" y="138"/>
                </a:cubicBezTo>
                <a:lnTo>
                  <a:pt x="146" y="117"/>
                </a:lnTo>
                <a:lnTo>
                  <a:pt x="112" y="119"/>
                </a:lnTo>
                <a:cubicBezTo>
                  <a:pt x="84" y="120"/>
                  <a:pt x="65" y="124"/>
                  <a:pt x="53" y="131"/>
                </a:cubicBezTo>
                <a:cubicBezTo>
                  <a:pt x="41" y="139"/>
                  <a:pt x="35" y="150"/>
                  <a:pt x="35" y="167"/>
                </a:cubicBezTo>
                <a:cubicBezTo>
                  <a:pt x="35" y="179"/>
                  <a:pt x="39" y="188"/>
                  <a:pt x="46" y="195"/>
                </a:cubicBezTo>
                <a:cubicBezTo>
                  <a:pt x="54" y="201"/>
                  <a:pt x="64" y="204"/>
                  <a:pt x="78" y="20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54" name=""/>
          <p:cNvSpPr/>
          <p:nvPr/>
        </p:nvSpPr>
        <p:spPr>
          <a:xfrm>
            <a:off x="1053360" y="4040280"/>
            <a:ext cx="58680" cy="83520"/>
          </a:xfrm>
          <a:custGeom>
            <a:avLst/>
            <a:gdLst/>
            <a:ahLst/>
            <a:rect l="0" t="0" r="r" b="b"/>
            <a:pathLst>
              <a:path w="163" h="232">
                <a:moveTo>
                  <a:pt x="103" y="232"/>
                </a:moveTo>
                <a:cubicBezTo>
                  <a:pt x="71" y="232"/>
                  <a:pt x="45" y="222"/>
                  <a:pt x="27" y="201"/>
                </a:cubicBezTo>
                <a:cubicBezTo>
                  <a:pt x="9" y="181"/>
                  <a:pt x="0" y="153"/>
                  <a:pt x="0" y="117"/>
                </a:cubicBezTo>
                <a:cubicBezTo>
                  <a:pt x="0" y="80"/>
                  <a:pt x="9" y="51"/>
                  <a:pt x="27" y="31"/>
                </a:cubicBezTo>
                <a:cubicBezTo>
                  <a:pt x="45" y="10"/>
                  <a:pt x="72" y="0"/>
                  <a:pt x="105" y="0"/>
                </a:cubicBezTo>
                <a:cubicBezTo>
                  <a:pt x="116" y="0"/>
                  <a:pt x="127" y="1"/>
                  <a:pt x="137" y="4"/>
                </a:cubicBezTo>
                <a:cubicBezTo>
                  <a:pt x="148" y="6"/>
                  <a:pt x="157" y="9"/>
                  <a:pt x="163" y="12"/>
                </a:cubicBezTo>
                <a:lnTo>
                  <a:pt x="152" y="40"/>
                </a:lnTo>
                <a:cubicBezTo>
                  <a:pt x="145" y="37"/>
                  <a:pt x="137" y="35"/>
                  <a:pt x="128" y="33"/>
                </a:cubicBezTo>
                <a:cubicBezTo>
                  <a:pt x="119" y="31"/>
                  <a:pt x="111" y="30"/>
                  <a:pt x="104" y="30"/>
                </a:cubicBezTo>
                <a:cubicBezTo>
                  <a:pt x="59" y="30"/>
                  <a:pt x="35" y="59"/>
                  <a:pt x="35" y="117"/>
                </a:cubicBezTo>
                <a:cubicBezTo>
                  <a:pt x="35" y="144"/>
                  <a:pt x="41" y="165"/>
                  <a:pt x="52" y="180"/>
                </a:cubicBezTo>
                <a:cubicBezTo>
                  <a:pt x="64" y="194"/>
                  <a:pt x="80" y="202"/>
                  <a:pt x="102" y="202"/>
                </a:cubicBezTo>
                <a:cubicBezTo>
                  <a:pt x="121" y="202"/>
                  <a:pt x="140" y="198"/>
                  <a:pt x="159" y="190"/>
                </a:cubicBezTo>
                <a:lnTo>
                  <a:pt x="159" y="221"/>
                </a:lnTo>
                <a:cubicBezTo>
                  <a:pt x="145" y="228"/>
                  <a:pt x="126" y="232"/>
                  <a:pt x="103" y="23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55" name=""/>
          <p:cNvSpPr/>
          <p:nvPr/>
        </p:nvSpPr>
        <p:spPr>
          <a:xfrm>
            <a:off x="1129320" y="4008240"/>
            <a:ext cx="64800" cy="114120"/>
          </a:xfrm>
          <a:custGeom>
            <a:avLst/>
            <a:gdLst/>
            <a:ahLst/>
            <a:rect l="0" t="0" r="r" b="b"/>
            <a:pathLst>
              <a:path w="180" h="317">
                <a:moveTo>
                  <a:pt x="34" y="203"/>
                </a:moveTo>
                <a:cubicBezTo>
                  <a:pt x="40" y="195"/>
                  <a:pt x="49" y="184"/>
                  <a:pt x="61" y="170"/>
                </a:cubicBezTo>
                <a:lnTo>
                  <a:pt x="133" y="94"/>
                </a:lnTo>
                <a:lnTo>
                  <a:pt x="174" y="94"/>
                </a:lnTo>
                <a:lnTo>
                  <a:pt x="82" y="189"/>
                </a:lnTo>
                <a:lnTo>
                  <a:pt x="180" y="317"/>
                </a:lnTo>
                <a:lnTo>
                  <a:pt x="138" y="317"/>
                </a:lnTo>
                <a:lnTo>
                  <a:pt x="59" y="212"/>
                </a:lnTo>
                <a:lnTo>
                  <a:pt x="34" y="234"/>
                </a:lnTo>
                <a:lnTo>
                  <a:pt x="34" y="317"/>
                </a:lnTo>
                <a:lnTo>
                  <a:pt x="0" y="317"/>
                </a:lnTo>
                <a:lnTo>
                  <a:pt x="0" y="0"/>
                </a:lnTo>
                <a:lnTo>
                  <a:pt x="34" y="0"/>
                </a:lnTo>
                <a:lnTo>
                  <a:pt x="34" y="168"/>
                </a:lnTo>
                <a:cubicBezTo>
                  <a:pt x="34" y="176"/>
                  <a:pt x="33" y="187"/>
                  <a:pt x="32" y="203"/>
                </a:cubicBezTo>
                <a:lnTo>
                  <a:pt x="34" y="20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56" name=""/>
          <p:cNvSpPr/>
          <p:nvPr/>
        </p:nvSpPr>
        <p:spPr>
          <a:xfrm>
            <a:off x="1203840" y="4040280"/>
            <a:ext cx="68400" cy="83520"/>
          </a:xfrm>
          <a:custGeom>
            <a:avLst/>
            <a:gdLst/>
            <a:ahLst/>
            <a:rect l="0" t="0" r="r" b="b"/>
            <a:pathLst>
              <a:path w="190" h="232">
                <a:moveTo>
                  <a:pt x="107" y="232"/>
                </a:moveTo>
                <a:cubicBezTo>
                  <a:pt x="74" y="232"/>
                  <a:pt x="48" y="222"/>
                  <a:pt x="29" y="201"/>
                </a:cubicBezTo>
                <a:cubicBezTo>
                  <a:pt x="10" y="181"/>
                  <a:pt x="0" y="153"/>
                  <a:pt x="0" y="117"/>
                </a:cubicBezTo>
                <a:cubicBezTo>
                  <a:pt x="0" y="81"/>
                  <a:pt x="9" y="53"/>
                  <a:pt x="27" y="32"/>
                </a:cubicBezTo>
                <a:cubicBezTo>
                  <a:pt x="44" y="11"/>
                  <a:pt x="68" y="0"/>
                  <a:pt x="98" y="0"/>
                </a:cubicBezTo>
                <a:cubicBezTo>
                  <a:pt x="126" y="0"/>
                  <a:pt x="149" y="9"/>
                  <a:pt x="166" y="28"/>
                </a:cubicBezTo>
                <a:cubicBezTo>
                  <a:pt x="182" y="46"/>
                  <a:pt x="190" y="70"/>
                  <a:pt x="190" y="100"/>
                </a:cubicBezTo>
                <a:lnTo>
                  <a:pt x="190" y="122"/>
                </a:lnTo>
                <a:lnTo>
                  <a:pt x="35" y="122"/>
                </a:lnTo>
                <a:cubicBezTo>
                  <a:pt x="36" y="148"/>
                  <a:pt x="42" y="168"/>
                  <a:pt x="55" y="181"/>
                </a:cubicBezTo>
                <a:cubicBezTo>
                  <a:pt x="68" y="195"/>
                  <a:pt x="85" y="202"/>
                  <a:pt x="108" y="202"/>
                </a:cubicBezTo>
                <a:cubicBezTo>
                  <a:pt x="132" y="202"/>
                  <a:pt x="157" y="197"/>
                  <a:pt x="180" y="187"/>
                </a:cubicBezTo>
                <a:lnTo>
                  <a:pt x="180" y="218"/>
                </a:lnTo>
                <a:cubicBezTo>
                  <a:pt x="168" y="223"/>
                  <a:pt x="157" y="226"/>
                  <a:pt x="146" y="229"/>
                </a:cubicBezTo>
                <a:cubicBezTo>
                  <a:pt x="136" y="231"/>
                  <a:pt x="122" y="232"/>
                  <a:pt x="107" y="232"/>
                </a:cubicBezTo>
                <a:moveTo>
                  <a:pt x="98" y="28"/>
                </a:moveTo>
                <a:cubicBezTo>
                  <a:pt x="80" y="28"/>
                  <a:pt x="65" y="34"/>
                  <a:pt x="55" y="46"/>
                </a:cubicBezTo>
                <a:cubicBezTo>
                  <a:pt x="44" y="57"/>
                  <a:pt x="38" y="74"/>
                  <a:pt x="36" y="94"/>
                </a:cubicBezTo>
                <a:lnTo>
                  <a:pt x="154" y="94"/>
                </a:lnTo>
                <a:cubicBezTo>
                  <a:pt x="154" y="73"/>
                  <a:pt x="149" y="57"/>
                  <a:pt x="139" y="45"/>
                </a:cubicBezTo>
                <a:cubicBezTo>
                  <a:pt x="129" y="34"/>
                  <a:pt x="115" y="28"/>
                  <a:pt x="98" y="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57" name=""/>
          <p:cNvSpPr/>
          <p:nvPr/>
        </p:nvSpPr>
        <p:spPr>
          <a:xfrm>
            <a:off x="1292760" y="4040280"/>
            <a:ext cx="67320" cy="82080"/>
          </a:xfrm>
          <a:custGeom>
            <a:avLst/>
            <a:gdLst/>
            <a:ahLst/>
            <a:rect l="0" t="0" r="r" b="b"/>
            <a:pathLst>
              <a:path w="187" h="228">
                <a:moveTo>
                  <a:pt x="154" y="228"/>
                </a:moveTo>
                <a:lnTo>
                  <a:pt x="154" y="83"/>
                </a:lnTo>
                <a:cubicBezTo>
                  <a:pt x="154" y="65"/>
                  <a:pt x="149" y="51"/>
                  <a:pt x="141" y="42"/>
                </a:cubicBezTo>
                <a:cubicBezTo>
                  <a:pt x="133" y="33"/>
                  <a:pt x="120" y="29"/>
                  <a:pt x="102" y="29"/>
                </a:cubicBezTo>
                <a:cubicBezTo>
                  <a:pt x="79" y="29"/>
                  <a:pt x="62" y="35"/>
                  <a:pt x="51" y="48"/>
                </a:cubicBezTo>
                <a:cubicBezTo>
                  <a:pt x="40" y="60"/>
                  <a:pt x="33" y="81"/>
                  <a:pt x="33" y="110"/>
                </a:cubicBezTo>
                <a:lnTo>
                  <a:pt x="33" y="228"/>
                </a:lnTo>
                <a:lnTo>
                  <a:pt x="0" y="228"/>
                </a:lnTo>
                <a:lnTo>
                  <a:pt x="0" y="4"/>
                </a:lnTo>
                <a:lnTo>
                  <a:pt x="27" y="4"/>
                </a:lnTo>
                <a:lnTo>
                  <a:pt x="33" y="35"/>
                </a:lnTo>
                <a:lnTo>
                  <a:pt x="34" y="35"/>
                </a:lnTo>
                <a:cubicBezTo>
                  <a:pt x="42" y="24"/>
                  <a:pt x="52" y="15"/>
                  <a:pt x="64" y="9"/>
                </a:cubicBezTo>
                <a:cubicBezTo>
                  <a:pt x="77" y="3"/>
                  <a:pt x="91" y="0"/>
                  <a:pt x="106" y="0"/>
                </a:cubicBezTo>
                <a:cubicBezTo>
                  <a:pt x="133" y="0"/>
                  <a:pt x="153" y="7"/>
                  <a:pt x="167" y="20"/>
                </a:cubicBezTo>
                <a:cubicBezTo>
                  <a:pt x="181" y="32"/>
                  <a:pt x="187" y="53"/>
                  <a:pt x="187" y="82"/>
                </a:cubicBezTo>
                <a:lnTo>
                  <a:pt x="187" y="228"/>
                </a:lnTo>
                <a:lnTo>
                  <a:pt x="154" y="22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58" name=""/>
          <p:cNvSpPr/>
          <p:nvPr/>
        </p:nvSpPr>
        <p:spPr>
          <a:xfrm>
            <a:off x="1380240" y="4008240"/>
            <a:ext cx="71280" cy="115560"/>
          </a:xfrm>
          <a:custGeom>
            <a:avLst/>
            <a:gdLst/>
            <a:ahLst/>
            <a:rect l="0" t="0" r="r" b="b"/>
            <a:pathLst>
              <a:path w="198" h="321">
                <a:moveTo>
                  <a:pt x="165" y="287"/>
                </a:moveTo>
                <a:lnTo>
                  <a:pt x="163" y="287"/>
                </a:lnTo>
                <a:cubicBezTo>
                  <a:pt x="147" y="310"/>
                  <a:pt x="124" y="321"/>
                  <a:pt x="93" y="321"/>
                </a:cubicBezTo>
                <a:cubicBezTo>
                  <a:pt x="64" y="321"/>
                  <a:pt x="41" y="311"/>
                  <a:pt x="25" y="291"/>
                </a:cubicBezTo>
                <a:cubicBezTo>
                  <a:pt x="8" y="271"/>
                  <a:pt x="0" y="243"/>
                  <a:pt x="0" y="205"/>
                </a:cubicBezTo>
                <a:cubicBezTo>
                  <a:pt x="0" y="168"/>
                  <a:pt x="9" y="140"/>
                  <a:pt x="25" y="120"/>
                </a:cubicBezTo>
                <a:cubicBezTo>
                  <a:pt x="41" y="99"/>
                  <a:pt x="64" y="89"/>
                  <a:pt x="93" y="89"/>
                </a:cubicBezTo>
                <a:cubicBezTo>
                  <a:pt x="123" y="89"/>
                  <a:pt x="146" y="100"/>
                  <a:pt x="163" y="122"/>
                </a:cubicBezTo>
                <a:lnTo>
                  <a:pt x="165" y="122"/>
                </a:lnTo>
                <a:lnTo>
                  <a:pt x="164" y="106"/>
                </a:lnTo>
                <a:lnTo>
                  <a:pt x="163" y="90"/>
                </a:lnTo>
                <a:lnTo>
                  <a:pt x="163" y="0"/>
                </a:lnTo>
                <a:lnTo>
                  <a:pt x="198" y="0"/>
                </a:lnTo>
                <a:lnTo>
                  <a:pt x="198" y="317"/>
                </a:lnTo>
                <a:lnTo>
                  <a:pt x="169" y="317"/>
                </a:lnTo>
                <a:lnTo>
                  <a:pt x="165" y="287"/>
                </a:lnTo>
                <a:moveTo>
                  <a:pt x="97" y="293"/>
                </a:moveTo>
                <a:cubicBezTo>
                  <a:pt x="120" y="293"/>
                  <a:pt x="137" y="287"/>
                  <a:pt x="147" y="274"/>
                </a:cubicBezTo>
                <a:cubicBezTo>
                  <a:pt x="158" y="262"/>
                  <a:pt x="163" y="241"/>
                  <a:pt x="163" y="212"/>
                </a:cubicBezTo>
                <a:lnTo>
                  <a:pt x="163" y="205"/>
                </a:lnTo>
                <a:cubicBezTo>
                  <a:pt x="163" y="174"/>
                  <a:pt x="158" y="151"/>
                  <a:pt x="147" y="138"/>
                </a:cubicBezTo>
                <a:cubicBezTo>
                  <a:pt x="137" y="124"/>
                  <a:pt x="120" y="117"/>
                  <a:pt x="97" y="117"/>
                </a:cubicBezTo>
                <a:cubicBezTo>
                  <a:pt x="77" y="117"/>
                  <a:pt x="62" y="125"/>
                  <a:pt x="51" y="141"/>
                </a:cubicBezTo>
                <a:cubicBezTo>
                  <a:pt x="41" y="156"/>
                  <a:pt x="35" y="178"/>
                  <a:pt x="35" y="206"/>
                </a:cubicBezTo>
                <a:cubicBezTo>
                  <a:pt x="35" y="235"/>
                  <a:pt x="41" y="257"/>
                  <a:pt x="51" y="271"/>
                </a:cubicBezTo>
                <a:cubicBezTo>
                  <a:pt x="62" y="286"/>
                  <a:pt x="77" y="293"/>
                  <a:pt x="97" y="29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59" name=""/>
          <p:cNvSpPr/>
          <p:nvPr/>
        </p:nvSpPr>
        <p:spPr>
          <a:xfrm>
            <a:off x="1517760" y="4015080"/>
            <a:ext cx="68400" cy="107280"/>
          </a:xfrm>
          <a:custGeom>
            <a:avLst/>
            <a:gdLst/>
            <a:ahLst/>
            <a:rect l="0" t="0" r="r" b="b"/>
            <a:pathLst>
              <a:path w="190" h="298">
                <a:moveTo>
                  <a:pt x="190" y="86"/>
                </a:moveTo>
                <a:cubicBezTo>
                  <a:pt x="190" y="116"/>
                  <a:pt x="180" y="140"/>
                  <a:pt x="159" y="156"/>
                </a:cubicBezTo>
                <a:cubicBezTo>
                  <a:pt x="139" y="172"/>
                  <a:pt x="109" y="180"/>
                  <a:pt x="71" y="180"/>
                </a:cubicBezTo>
                <a:lnTo>
                  <a:pt x="36" y="180"/>
                </a:lnTo>
                <a:lnTo>
                  <a:pt x="36" y="298"/>
                </a:lnTo>
                <a:lnTo>
                  <a:pt x="0" y="298"/>
                </a:lnTo>
                <a:lnTo>
                  <a:pt x="0" y="0"/>
                </a:lnTo>
                <a:lnTo>
                  <a:pt x="78" y="0"/>
                </a:lnTo>
                <a:cubicBezTo>
                  <a:pt x="153" y="0"/>
                  <a:pt x="190" y="29"/>
                  <a:pt x="190" y="86"/>
                </a:cubicBezTo>
                <a:moveTo>
                  <a:pt x="36" y="150"/>
                </a:moveTo>
                <a:lnTo>
                  <a:pt x="67" y="150"/>
                </a:lnTo>
                <a:cubicBezTo>
                  <a:pt x="98" y="150"/>
                  <a:pt x="120" y="145"/>
                  <a:pt x="134" y="136"/>
                </a:cubicBezTo>
                <a:cubicBezTo>
                  <a:pt x="147" y="126"/>
                  <a:pt x="154" y="110"/>
                  <a:pt x="154" y="88"/>
                </a:cubicBezTo>
                <a:cubicBezTo>
                  <a:pt x="154" y="68"/>
                  <a:pt x="148" y="54"/>
                  <a:pt x="135" y="44"/>
                </a:cubicBezTo>
                <a:cubicBezTo>
                  <a:pt x="122" y="34"/>
                  <a:pt x="102" y="30"/>
                  <a:pt x="74" y="30"/>
                </a:cubicBezTo>
                <a:lnTo>
                  <a:pt x="36" y="30"/>
                </a:lnTo>
                <a:lnTo>
                  <a:pt x="36" y="1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60" name=""/>
          <p:cNvSpPr/>
          <p:nvPr/>
        </p:nvSpPr>
        <p:spPr>
          <a:xfrm>
            <a:off x="1602000" y="4040280"/>
            <a:ext cx="74160" cy="83520"/>
          </a:xfrm>
          <a:custGeom>
            <a:avLst/>
            <a:gdLst/>
            <a:ahLst/>
            <a:rect l="0" t="0" r="r" b="b"/>
            <a:pathLst>
              <a:path w="206" h="232">
                <a:moveTo>
                  <a:pt x="206" y="115"/>
                </a:moveTo>
                <a:cubicBezTo>
                  <a:pt x="206" y="152"/>
                  <a:pt x="197" y="180"/>
                  <a:pt x="179" y="201"/>
                </a:cubicBezTo>
                <a:cubicBezTo>
                  <a:pt x="159" y="222"/>
                  <a:pt x="134" y="232"/>
                  <a:pt x="102" y="232"/>
                </a:cubicBezTo>
                <a:cubicBezTo>
                  <a:pt x="82" y="232"/>
                  <a:pt x="64" y="227"/>
                  <a:pt x="48" y="218"/>
                </a:cubicBezTo>
                <a:cubicBezTo>
                  <a:pt x="33" y="208"/>
                  <a:pt x="21" y="194"/>
                  <a:pt x="12" y="177"/>
                </a:cubicBezTo>
                <a:cubicBezTo>
                  <a:pt x="4" y="159"/>
                  <a:pt x="0" y="139"/>
                  <a:pt x="0" y="115"/>
                </a:cubicBezTo>
                <a:cubicBezTo>
                  <a:pt x="0" y="79"/>
                  <a:pt x="9" y="51"/>
                  <a:pt x="27" y="31"/>
                </a:cubicBezTo>
                <a:cubicBezTo>
                  <a:pt x="45" y="10"/>
                  <a:pt x="71" y="0"/>
                  <a:pt x="103" y="0"/>
                </a:cubicBezTo>
                <a:cubicBezTo>
                  <a:pt x="134" y="0"/>
                  <a:pt x="159" y="10"/>
                  <a:pt x="178" y="31"/>
                </a:cubicBezTo>
                <a:cubicBezTo>
                  <a:pt x="197" y="52"/>
                  <a:pt x="206" y="80"/>
                  <a:pt x="206" y="115"/>
                </a:cubicBezTo>
                <a:moveTo>
                  <a:pt x="35" y="115"/>
                </a:moveTo>
                <a:cubicBezTo>
                  <a:pt x="35" y="144"/>
                  <a:pt x="41" y="166"/>
                  <a:pt x="52" y="180"/>
                </a:cubicBezTo>
                <a:cubicBezTo>
                  <a:pt x="63" y="195"/>
                  <a:pt x="80" y="203"/>
                  <a:pt x="102" y="203"/>
                </a:cubicBezTo>
                <a:cubicBezTo>
                  <a:pt x="125" y="203"/>
                  <a:pt x="141" y="195"/>
                  <a:pt x="153" y="181"/>
                </a:cubicBezTo>
                <a:cubicBezTo>
                  <a:pt x="165" y="166"/>
                  <a:pt x="171" y="144"/>
                  <a:pt x="171" y="115"/>
                </a:cubicBezTo>
                <a:cubicBezTo>
                  <a:pt x="171" y="87"/>
                  <a:pt x="165" y="66"/>
                  <a:pt x="153" y="51"/>
                </a:cubicBezTo>
                <a:cubicBezTo>
                  <a:pt x="141" y="36"/>
                  <a:pt x="124" y="29"/>
                  <a:pt x="102" y="29"/>
                </a:cubicBezTo>
                <a:cubicBezTo>
                  <a:pt x="80" y="29"/>
                  <a:pt x="63" y="36"/>
                  <a:pt x="52" y="50"/>
                </a:cubicBezTo>
                <a:cubicBezTo>
                  <a:pt x="41" y="65"/>
                  <a:pt x="35" y="87"/>
                  <a:pt x="35" y="1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61" name=""/>
          <p:cNvSpPr/>
          <p:nvPr/>
        </p:nvSpPr>
        <p:spPr>
          <a:xfrm>
            <a:off x="1692720" y="4008240"/>
            <a:ext cx="70920" cy="115560"/>
          </a:xfrm>
          <a:custGeom>
            <a:avLst/>
            <a:gdLst/>
            <a:ahLst/>
            <a:rect l="0" t="0" r="r" b="b"/>
            <a:pathLst>
              <a:path w="197" h="321">
                <a:moveTo>
                  <a:pt x="165" y="287"/>
                </a:moveTo>
                <a:lnTo>
                  <a:pt x="164" y="287"/>
                </a:lnTo>
                <a:cubicBezTo>
                  <a:pt x="148" y="310"/>
                  <a:pt x="125" y="321"/>
                  <a:pt x="92" y="321"/>
                </a:cubicBezTo>
                <a:cubicBezTo>
                  <a:pt x="63" y="321"/>
                  <a:pt x="40" y="311"/>
                  <a:pt x="24" y="291"/>
                </a:cubicBezTo>
                <a:cubicBezTo>
                  <a:pt x="8" y="271"/>
                  <a:pt x="0" y="243"/>
                  <a:pt x="0" y="205"/>
                </a:cubicBezTo>
                <a:cubicBezTo>
                  <a:pt x="0" y="168"/>
                  <a:pt x="8" y="140"/>
                  <a:pt x="24" y="120"/>
                </a:cubicBezTo>
                <a:cubicBezTo>
                  <a:pt x="41" y="99"/>
                  <a:pt x="63" y="89"/>
                  <a:pt x="92" y="89"/>
                </a:cubicBezTo>
                <a:cubicBezTo>
                  <a:pt x="124" y="89"/>
                  <a:pt x="147" y="100"/>
                  <a:pt x="163" y="122"/>
                </a:cubicBezTo>
                <a:lnTo>
                  <a:pt x="166" y="122"/>
                </a:lnTo>
                <a:lnTo>
                  <a:pt x="164" y="106"/>
                </a:lnTo>
                <a:lnTo>
                  <a:pt x="164" y="90"/>
                </a:lnTo>
                <a:lnTo>
                  <a:pt x="164" y="0"/>
                </a:lnTo>
                <a:lnTo>
                  <a:pt x="197" y="0"/>
                </a:lnTo>
                <a:lnTo>
                  <a:pt x="197" y="317"/>
                </a:lnTo>
                <a:lnTo>
                  <a:pt x="170" y="317"/>
                </a:lnTo>
                <a:lnTo>
                  <a:pt x="165" y="287"/>
                </a:lnTo>
                <a:moveTo>
                  <a:pt x="97" y="293"/>
                </a:moveTo>
                <a:cubicBezTo>
                  <a:pt x="121" y="293"/>
                  <a:pt x="138" y="287"/>
                  <a:pt x="148" y="274"/>
                </a:cubicBezTo>
                <a:cubicBezTo>
                  <a:pt x="158" y="262"/>
                  <a:pt x="164" y="241"/>
                  <a:pt x="164" y="212"/>
                </a:cubicBezTo>
                <a:lnTo>
                  <a:pt x="164" y="205"/>
                </a:lnTo>
                <a:cubicBezTo>
                  <a:pt x="164" y="174"/>
                  <a:pt x="158" y="151"/>
                  <a:pt x="148" y="138"/>
                </a:cubicBezTo>
                <a:cubicBezTo>
                  <a:pt x="137" y="124"/>
                  <a:pt x="120" y="117"/>
                  <a:pt x="96" y="117"/>
                </a:cubicBezTo>
                <a:cubicBezTo>
                  <a:pt x="76" y="117"/>
                  <a:pt x="61" y="125"/>
                  <a:pt x="51" y="141"/>
                </a:cubicBezTo>
                <a:cubicBezTo>
                  <a:pt x="40" y="156"/>
                  <a:pt x="35" y="178"/>
                  <a:pt x="35" y="206"/>
                </a:cubicBezTo>
                <a:cubicBezTo>
                  <a:pt x="35" y="235"/>
                  <a:pt x="40" y="257"/>
                  <a:pt x="51" y="271"/>
                </a:cubicBezTo>
                <a:cubicBezTo>
                  <a:pt x="61" y="286"/>
                  <a:pt x="76" y="293"/>
                  <a:pt x="97" y="29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62" name=""/>
          <p:cNvSpPr/>
          <p:nvPr/>
        </p:nvSpPr>
        <p:spPr>
          <a:xfrm>
            <a:off x="1829160" y="4015080"/>
            <a:ext cx="38880" cy="107280"/>
          </a:xfrm>
          <a:custGeom>
            <a:avLst/>
            <a:gdLst/>
            <a:ahLst/>
            <a:rect l="0" t="0" r="r" b="b"/>
            <a:pathLst>
              <a:path w="108" h="298">
                <a:moveTo>
                  <a:pt x="108" y="298"/>
                </a:moveTo>
                <a:lnTo>
                  <a:pt x="75" y="298"/>
                </a:lnTo>
                <a:lnTo>
                  <a:pt x="75" y="85"/>
                </a:lnTo>
                <a:cubicBezTo>
                  <a:pt x="75" y="67"/>
                  <a:pt x="76" y="51"/>
                  <a:pt x="77" y="35"/>
                </a:cubicBezTo>
                <a:cubicBezTo>
                  <a:pt x="74" y="38"/>
                  <a:pt x="71" y="41"/>
                  <a:pt x="67" y="44"/>
                </a:cubicBezTo>
                <a:cubicBezTo>
                  <a:pt x="64" y="47"/>
                  <a:pt x="48" y="60"/>
                  <a:pt x="19" y="84"/>
                </a:cubicBezTo>
                <a:lnTo>
                  <a:pt x="0" y="60"/>
                </a:lnTo>
                <a:lnTo>
                  <a:pt x="80" y="0"/>
                </a:lnTo>
                <a:lnTo>
                  <a:pt x="108" y="0"/>
                </a:lnTo>
                <a:lnTo>
                  <a:pt x="108" y="29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63" name=""/>
          <p:cNvSpPr/>
          <p:nvPr/>
        </p:nvSpPr>
        <p:spPr>
          <a:xfrm>
            <a:off x="2247480" y="4231440"/>
            <a:ext cx="9000" cy="82440"/>
          </a:xfrm>
          <a:custGeom>
            <a:avLst/>
            <a:gdLst/>
            <a:ahLst/>
            <a:rect l="0" t="0" r="r" b="b"/>
            <a:pathLst>
              <a:path w="25" h="229">
                <a:moveTo>
                  <a:pt x="0" y="0"/>
                </a:moveTo>
                <a:lnTo>
                  <a:pt x="25" y="0"/>
                </a:lnTo>
                <a:lnTo>
                  <a:pt x="25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64" name=""/>
          <p:cNvSpPr/>
          <p:nvPr/>
        </p:nvSpPr>
        <p:spPr>
          <a:xfrm>
            <a:off x="2270520" y="4254840"/>
            <a:ext cx="46800" cy="60120"/>
          </a:xfrm>
          <a:custGeom>
            <a:avLst/>
            <a:gdLst/>
            <a:ahLst/>
            <a:rect l="0" t="0" r="r" b="b"/>
            <a:pathLst>
              <a:path w="130" h="167">
                <a:moveTo>
                  <a:pt x="112" y="164"/>
                </a:moveTo>
                <a:lnTo>
                  <a:pt x="107" y="141"/>
                </a:lnTo>
                <a:lnTo>
                  <a:pt x="106" y="141"/>
                </a:lnTo>
                <a:cubicBezTo>
                  <a:pt x="98" y="151"/>
                  <a:pt x="90" y="158"/>
                  <a:pt x="82" y="162"/>
                </a:cubicBezTo>
                <a:cubicBezTo>
                  <a:pt x="73" y="165"/>
                  <a:pt x="63" y="167"/>
                  <a:pt x="51" y="167"/>
                </a:cubicBezTo>
                <a:cubicBezTo>
                  <a:pt x="35" y="167"/>
                  <a:pt x="23" y="163"/>
                  <a:pt x="13" y="155"/>
                </a:cubicBezTo>
                <a:cubicBezTo>
                  <a:pt x="4" y="147"/>
                  <a:pt x="0" y="135"/>
                  <a:pt x="0" y="120"/>
                </a:cubicBezTo>
                <a:cubicBezTo>
                  <a:pt x="0" y="87"/>
                  <a:pt x="26" y="70"/>
                  <a:pt x="78" y="69"/>
                </a:cubicBezTo>
                <a:lnTo>
                  <a:pt x="106" y="68"/>
                </a:lnTo>
                <a:lnTo>
                  <a:pt x="106" y="58"/>
                </a:lnTo>
                <a:cubicBezTo>
                  <a:pt x="106" y="44"/>
                  <a:pt x="104" y="35"/>
                  <a:pt x="98" y="29"/>
                </a:cubicBezTo>
                <a:cubicBezTo>
                  <a:pt x="93" y="23"/>
                  <a:pt x="84" y="20"/>
                  <a:pt x="71" y="20"/>
                </a:cubicBezTo>
                <a:cubicBezTo>
                  <a:pt x="58" y="20"/>
                  <a:pt x="42" y="24"/>
                  <a:pt x="25" y="32"/>
                </a:cubicBezTo>
                <a:lnTo>
                  <a:pt x="18" y="13"/>
                </a:lnTo>
                <a:cubicBezTo>
                  <a:pt x="26" y="9"/>
                  <a:pt x="35" y="6"/>
                  <a:pt x="44" y="3"/>
                </a:cubicBezTo>
                <a:cubicBezTo>
                  <a:pt x="54" y="1"/>
                  <a:pt x="63" y="0"/>
                  <a:pt x="73" y="0"/>
                </a:cubicBezTo>
                <a:cubicBezTo>
                  <a:pt x="93" y="0"/>
                  <a:pt x="107" y="4"/>
                  <a:pt x="116" y="12"/>
                </a:cubicBezTo>
                <a:cubicBezTo>
                  <a:pt x="126" y="21"/>
                  <a:pt x="130" y="35"/>
                  <a:pt x="130" y="54"/>
                </a:cubicBezTo>
                <a:lnTo>
                  <a:pt x="130" y="164"/>
                </a:lnTo>
                <a:lnTo>
                  <a:pt x="112" y="164"/>
                </a:lnTo>
                <a:moveTo>
                  <a:pt x="56" y="147"/>
                </a:moveTo>
                <a:cubicBezTo>
                  <a:pt x="71" y="147"/>
                  <a:pt x="84" y="143"/>
                  <a:pt x="93" y="135"/>
                </a:cubicBezTo>
                <a:cubicBezTo>
                  <a:pt x="101" y="126"/>
                  <a:pt x="106" y="115"/>
                  <a:pt x="106" y="100"/>
                </a:cubicBezTo>
                <a:lnTo>
                  <a:pt x="106" y="85"/>
                </a:lnTo>
                <a:lnTo>
                  <a:pt x="81" y="86"/>
                </a:lnTo>
                <a:cubicBezTo>
                  <a:pt x="61" y="87"/>
                  <a:pt x="47" y="90"/>
                  <a:pt x="38" y="95"/>
                </a:cubicBezTo>
                <a:cubicBezTo>
                  <a:pt x="30" y="101"/>
                  <a:pt x="25" y="109"/>
                  <a:pt x="25" y="120"/>
                </a:cubicBezTo>
                <a:cubicBezTo>
                  <a:pt x="25" y="129"/>
                  <a:pt x="28" y="136"/>
                  <a:pt x="33" y="140"/>
                </a:cubicBezTo>
                <a:cubicBezTo>
                  <a:pt x="39" y="145"/>
                  <a:pt x="46" y="147"/>
                  <a:pt x="56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65" name=""/>
          <p:cNvSpPr/>
          <p:nvPr/>
        </p:nvSpPr>
        <p:spPr>
          <a:xfrm>
            <a:off x="2335320" y="4231440"/>
            <a:ext cx="51480" cy="83520"/>
          </a:xfrm>
          <a:custGeom>
            <a:avLst/>
            <a:gdLst/>
            <a:ahLst/>
            <a:rect l="0" t="0" r="r" b="b"/>
            <a:pathLst>
              <a:path w="143" h="232">
                <a:moveTo>
                  <a:pt x="75" y="65"/>
                </a:moveTo>
                <a:cubicBezTo>
                  <a:pt x="96" y="65"/>
                  <a:pt x="112" y="72"/>
                  <a:pt x="125" y="86"/>
                </a:cubicBezTo>
                <a:cubicBezTo>
                  <a:pt x="137" y="101"/>
                  <a:pt x="143" y="121"/>
                  <a:pt x="143" y="149"/>
                </a:cubicBezTo>
                <a:cubicBezTo>
                  <a:pt x="143" y="175"/>
                  <a:pt x="137" y="196"/>
                  <a:pt x="125" y="210"/>
                </a:cubicBezTo>
                <a:cubicBezTo>
                  <a:pt x="112" y="225"/>
                  <a:pt x="96" y="232"/>
                  <a:pt x="75" y="232"/>
                </a:cubicBezTo>
                <a:cubicBezTo>
                  <a:pt x="64" y="232"/>
                  <a:pt x="55" y="230"/>
                  <a:pt x="46" y="226"/>
                </a:cubicBezTo>
                <a:cubicBezTo>
                  <a:pt x="37" y="223"/>
                  <a:pt x="30" y="217"/>
                  <a:pt x="24" y="209"/>
                </a:cubicBezTo>
                <a:lnTo>
                  <a:pt x="22" y="209"/>
                </a:lnTo>
                <a:lnTo>
                  <a:pt x="17" y="229"/>
                </a:lnTo>
                <a:lnTo>
                  <a:pt x="0" y="229"/>
                </a:lnTo>
                <a:lnTo>
                  <a:pt x="0" y="0"/>
                </a:lnTo>
                <a:lnTo>
                  <a:pt x="24" y="0"/>
                </a:lnTo>
                <a:lnTo>
                  <a:pt x="24" y="55"/>
                </a:lnTo>
                <a:cubicBezTo>
                  <a:pt x="24" y="68"/>
                  <a:pt x="24" y="79"/>
                  <a:pt x="23" y="89"/>
                </a:cubicBezTo>
                <a:lnTo>
                  <a:pt x="24" y="89"/>
                </a:lnTo>
                <a:cubicBezTo>
                  <a:pt x="35" y="73"/>
                  <a:pt x="52" y="65"/>
                  <a:pt x="75" y="65"/>
                </a:cubicBezTo>
                <a:moveTo>
                  <a:pt x="71" y="85"/>
                </a:moveTo>
                <a:cubicBezTo>
                  <a:pt x="54" y="85"/>
                  <a:pt x="42" y="90"/>
                  <a:pt x="35" y="99"/>
                </a:cubicBezTo>
                <a:cubicBezTo>
                  <a:pt x="28" y="109"/>
                  <a:pt x="24" y="125"/>
                  <a:pt x="24" y="149"/>
                </a:cubicBezTo>
                <a:cubicBezTo>
                  <a:pt x="24" y="171"/>
                  <a:pt x="28" y="187"/>
                  <a:pt x="35" y="197"/>
                </a:cubicBezTo>
                <a:cubicBezTo>
                  <a:pt x="43" y="207"/>
                  <a:pt x="55" y="212"/>
                  <a:pt x="72" y="212"/>
                </a:cubicBezTo>
                <a:cubicBezTo>
                  <a:pt x="87" y="212"/>
                  <a:pt x="98" y="206"/>
                  <a:pt x="105" y="195"/>
                </a:cubicBezTo>
                <a:cubicBezTo>
                  <a:pt x="113" y="185"/>
                  <a:pt x="117" y="169"/>
                  <a:pt x="117" y="148"/>
                </a:cubicBezTo>
                <a:cubicBezTo>
                  <a:pt x="117" y="126"/>
                  <a:pt x="113" y="111"/>
                  <a:pt x="105" y="100"/>
                </a:cubicBezTo>
                <a:cubicBezTo>
                  <a:pt x="98" y="90"/>
                  <a:pt x="86" y="85"/>
                  <a:pt x="71" y="8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66" name=""/>
          <p:cNvSpPr/>
          <p:nvPr/>
        </p:nvSpPr>
        <p:spPr>
          <a:xfrm>
            <a:off x="2398320" y="4254480"/>
            <a:ext cx="49680" cy="60480"/>
          </a:xfrm>
          <a:custGeom>
            <a:avLst/>
            <a:gdLst/>
            <a:ahLst/>
            <a:rect l="0" t="0" r="r" b="b"/>
            <a:pathLst>
              <a:path w="138" h="168">
                <a:moveTo>
                  <a:pt x="78" y="168"/>
                </a:moveTo>
                <a:cubicBezTo>
                  <a:pt x="54" y="168"/>
                  <a:pt x="35" y="161"/>
                  <a:pt x="21" y="146"/>
                </a:cubicBezTo>
                <a:cubicBezTo>
                  <a:pt x="7" y="132"/>
                  <a:pt x="0" y="112"/>
                  <a:pt x="0" y="86"/>
                </a:cubicBezTo>
                <a:cubicBezTo>
                  <a:pt x="0" y="60"/>
                  <a:pt x="7" y="39"/>
                  <a:pt x="19" y="23"/>
                </a:cubicBezTo>
                <a:cubicBezTo>
                  <a:pt x="32" y="8"/>
                  <a:pt x="50" y="0"/>
                  <a:pt x="72" y="0"/>
                </a:cubicBezTo>
                <a:cubicBezTo>
                  <a:pt x="92" y="0"/>
                  <a:pt x="108" y="7"/>
                  <a:pt x="120" y="20"/>
                </a:cubicBezTo>
                <a:cubicBezTo>
                  <a:pt x="132" y="34"/>
                  <a:pt x="138" y="52"/>
                  <a:pt x="138" y="74"/>
                </a:cubicBezTo>
                <a:lnTo>
                  <a:pt x="138" y="89"/>
                </a:lnTo>
                <a:lnTo>
                  <a:pt x="26" y="89"/>
                </a:lnTo>
                <a:cubicBezTo>
                  <a:pt x="26" y="108"/>
                  <a:pt x="31" y="122"/>
                  <a:pt x="40" y="132"/>
                </a:cubicBezTo>
                <a:cubicBezTo>
                  <a:pt x="49" y="142"/>
                  <a:pt x="62" y="147"/>
                  <a:pt x="79" y="147"/>
                </a:cubicBezTo>
                <a:cubicBezTo>
                  <a:pt x="97" y="147"/>
                  <a:pt x="114" y="143"/>
                  <a:pt x="131" y="136"/>
                </a:cubicBezTo>
                <a:lnTo>
                  <a:pt x="131" y="158"/>
                </a:lnTo>
                <a:cubicBezTo>
                  <a:pt x="122" y="162"/>
                  <a:pt x="114" y="164"/>
                  <a:pt x="106" y="166"/>
                </a:cubicBezTo>
                <a:cubicBezTo>
                  <a:pt x="99" y="167"/>
                  <a:pt x="89" y="168"/>
                  <a:pt x="78" y="168"/>
                </a:cubicBezTo>
                <a:moveTo>
                  <a:pt x="72" y="21"/>
                </a:moveTo>
                <a:cubicBezTo>
                  <a:pt x="58" y="21"/>
                  <a:pt x="47" y="25"/>
                  <a:pt x="40" y="33"/>
                </a:cubicBezTo>
                <a:cubicBezTo>
                  <a:pt x="32" y="42"/>
                  <a:pt x="28" y="54"/>
                  <a:pt x="26" y="69"/>
                </a:cubicBezTo>
                <a:lnTo>
                  <a:pt x="112" y="69"/>
                </a:lnTo>
                <a:cubicBezTo>
                  <a:pt x="112" y="54"/>
                  <a:pt x="108" y="41"/>
                  <a:pt x="101" y="33"/>
                </a:cubicBezTo>
                <a:cubicBezTo>
                  <a:pt x="94" y="25"/>
                  <a:pt x="85" y="21"/>
                  <a:pt x="72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67" name=""/>
          <p:cNvSpPr/>
          <p:nvPr/>
        </p:nvSpPr>
        <p:spPr>
          <a:xfrm>
            <a:off x="2462400" y="4231440"/>
            <a:ext cx="9360" cy="82440"/>
          </a:xfrm>
          <a:custGeom>
            <a:avLst/>
            <a:gdLst/>
            <a:ahLst/>
            <a:rect l="0" t="0" r="r" b="b"/>
            <a:pathLst>
              <a:path w="26" h="229">
                <a:moveTo>
                  <a:pt x="0" y="0"/>
                </a:moveTo>
                <a:lnTo>
                  <a:pt x="26" y="0"/>
                </a:lnTo>
                <a:lnTo>
                  <a:pt x="26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68" name=""/>
          <p:cNvSpPr/>
          <p:nvPr/>
        </p:nvSpPr>
        <p:spPr>
          <a:xfrm>
            <a:off x="2486160" y="4254480"/>
            <a:ext cx="41760" cy="60480"/>
          </a:xfrm>
          <a:custGeom>
            <a:avLst/>
            <a:gdLst/>
            <a:ahLst/>
            <a:rect l="0" t="0" r="r" b="b"/>
            <a:pathLst>
              <a:path w="116" h="168">
                <a:moveTo>
                  <a:pt x="116" y="121"/>
                </a:moveTo>
                <a:cubicBezTo>
                  <a:pt x="116" y="136"/>
                  <a:pt x="110" y="148"/>
                  <a:pt x="98" y="156"/>
                </a:cubicBezTo>
                <a:cubicBezTo>
                  <a:pt x="87" y="164"/>
                  <a:pt x="71" y="168"/>
                  <a:pt x="51" y="168"/>
                </a:cubicBezTo>
                <a:cubicBezTo>
                  <a:pt x="29" y="168"/>
                  <a:pt x="13" y="165"/>
                  <a:pt x="1" y="158"/>
                </a:cubicBezTo>
                <a:lnTo>
                  <a:pt x="1" y="135"/>
                </a:lnTo>
                <a:cubicBezTo>
                  <a:pt x="9" y="139"/>
                  <a:pt x="17" y="142"/>
                  <a:pt x="26" y="145"/>
                </a:cubicBezTo>
                <a:cubicBezTo>
                  <a:pt x="35" y="147"/>
                  <a:pt x="43" y="148"/>
                  <a:pt x="51" y="148"/>
                </a:cubicBezTo>
                <a:cubicBezTo>
                  <a:pt x="64" y="148"/>
                  <a:pt x="74" y="146"/>
                  <a:pt x="81" y="142"/>
                </a:cubicBezTo>
                <a:cubicBezTo>
                  <a:pt x="88" y="138"/>
                  <a:pt x="91" y="132"/>
                  <a:pt x="91" y="123"/>
                </a:cubicBezTo>
                <a:cubicBezTo>
                  <a:pt x="91" y="117"/>
                  <a:pt x="88" y="112"/>
                  <a:pt x="83" y="107"/>
                </a:cubicBezTo>
                <a:cubicBezTo>
                  <a:pt x="77" y="103"/>
                  <a:pt x="67" y="98"/>
                  <a:pt x="51" y="92"/>
                </a:cubicBezTo>
                <a:cubicBezTo>
                  <a:pt x="36" y="86"/>
                  <a:pt x="25" y="81"/>
                  <a:pt x="19" y="77"/>
                </a:cubicBezTo>
                <a:cubicBezTo>
                  <a:pt x="13" y="73"/>
                  <a:pt x="8" y="68"/>
                  <a:pt x="5" y="63"/>
                </a:cubicBezTo>
                <a:cubicBezTo>
                  <a:pt x="2" y="57"/>
                  <a:pt x="0" y="50"/>
                  <a:pt x="0" y="43"/>
                </a:cubicBezTo>
                <a:cubicBezTo>
                  <a:pt x="0" y="30"/>
                  <a:pt x="6" y="19"/>
                  <a:pt x="16" y="12"/>
                </a:cubicBezTo>
                <a:cubicBezTo>
                  <a:pt x="27" y="4"/>
                  <a:pt x="42" y="0"/>
                  <a:pt x="60" y="0"/>
                </a:cubicBezTo>
                <a:cubicBezTo>
                  <a:pt x="78" y="0"/>
                  <a:pt x="95" y="4"/>
                  <a:pt x="112" y="11"/>
                </a:cubicBezTo>
                <a:lnTo>
                  <a:pt x="103" y="31"/>
                </a:lnTo>
                <a:cubicBezTo>
                  <a:pt x="86" y="24"/>
                  <a:pt x="72" y="21"/>
                  <a:pt x="59" y="21"/>
                </a:cubicBezTo>
                <a:cubicBezTo>
                  <a:pt x="47" y="21"/>
                  <a:pt x="38" y="23"/>
                  <a:pt x="32" y="26"/>
                </a:cubicBezTo>
                <a:cubicBezTo>
                  <a:pt x="27" y="30"/>
                  <a:pt x="24" y="35"/>
                  <a:pt x="24" y="41"/>
                </a:cubicBezTo>
                <a:cubicBezTo>
                  <a:pt x="24" y="45"/>
                  <a:pt x="25" y="49"/>
                  <a:pt x="27" y="53"/>
                </a:cubicBezTo>
                <a:cubicBezTo>
                  <a:pt x="29" y="56"/>
                  <a:pt x="33" y="59"/>
                  <a:pt x="38" y="62"/>
                </a:cubicBezTo>
                <a:cubicBezTo>
                  <a:pt x="42" y="65"/>
                  <a:pt x="52" y="69"/>
                  <a:pt x="66" y="74"/>
                </a:cubicBezTo>
                <a:cubicBezTo>
                  <a:pt x="85" y="81"/>
                  <a:pt x="98" y="88"/>
                  <a:pt x="106" y="95"/>
                </a:cubicBezTo>
                <a:cubicBezTo>
                  <a:pt x="112" y="102"/>
                  <a:pt x="116" y="111"/>
                  <a:pt x="116" y="1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69" name=""/>
          <p:cNvSpPr/>
          <p:nvPr/>
        </p:nvSpPr>
        <p:spPr>
          <a:xfrm>
            <a:off x="2540520" y="4254120"/>
            <a:ext cx="12960" cy="61560"/>
          </a:xfrm>
          <a:custGeom>
            <a:avLst/>
            <a:gdLst/>
            <a:ahLst/>
            <a:rect l="0" t="0" r="r" b="b"/>
            <a:pathLst>
              <a:path w="36" h="171">
                <a:moveTo>
                  <a:pt x="0" y="151"/>
                </a:moveTo>
                <a:cubicBezTo>
                  <a:pt x="0" y="144"/>
                  <a:pt x="1" y="139"/>
                  <a:pt x="4" y="136"/>
                </a:cubicBezTo>
                <a:cubicBezTo>
                  <a:pt x="7" y="132"/>
                  <a:pt x="12" y="131"/>
                  <a:pt x="17" y="131"/>
                </a:cubicBezTo>
                <a:cubicBezTo>
                  <a:pt x="23" y="131"/>
                  <a:pt x="27" y="132"/>
                  <a:pt x="32" y="136"/>
                </a:cubicBezTo>
                <a:cubicBezTo>
                  <a:pt x="35" y="139"/>
                  <a:pt x="36" y="144"/>
                  <a:pt x="36" y="151"/>
                </a:cubicBezTo>
                <a:cubicBezTo>
                  <a:pt x="36" y="157"/>
                  <a:pt x="35" y="162"/>
                  <a:pt x="32" y="165"/>
                </a:cubicBezTo>
                <a:cubicBezTo>
                  <a:pt x="27" y="169"/>
                  <a:pt x="23" y="171"/>
                  <a:pt x="17" y="171"/>
                </a:cubicBezTo>
                <a:cubicBezTo>
                  <a:pt x="12" y="171"/>
                  <a:pt x="8" y="169"/>
                  <a:pt x="5" y="166"/>
                </a:cubicBezTo>
                <a:cubicBezTo>
                  <a:pt x="2" y="163"/>
                  <a:pt x="0" y="158"/>
                  <a:pt x="0" y="151"/>
                </a:cubicBezTo>
                <a:moveTo>
                  <a:pt x="0" y="20"/>
                </a:moveTo>
                <a:cubicBezTo>
                  <a:pt x="0" y="7"/>
                  <a:pt x="6" y="0"/>
                  <a:pt x="17" y="0"/>
                </a:cubicBezTo>
                <a:cubicBezTo>
                  <a:pt x="29" y="0"/>
                  <a:pt x="36" y="7"/>
                  <a:pt x="36" y="20"/>
                </a:cubicBezTo>
                <a:cubicBezTo>
                  <a:pt x="36" y="26"/>
                  <a:pt x="35" y="31"/>
                  <a:pt x="32" y="35"/>
                </a:cubicBezTo>
                <a:cubicBezTo>
                  <a:pt x="27" y="38"/>
                  <a:pt x="23" y="40"/>
                  <a:pt x="17" y="40"/>
                </a:cubicBezTo>
                <a:cubicBezTo>
                  <a:pt x="12" y="40"/>
                  <a:pt x="8" y="38"/>
                  <a:pt x="5" y="35"/>
                </a:cubicBezTo>
                <a:cubicBezTo>
                  <a:pt x="2" y="32"/>
                  <a:pt x="0" y="27"/>
                  <a:pt x="0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0" name=""/>
          <p:cNvSpPr/>
          <p:nvPr/>
        </p:nvSpPr>
        <p:spPr>
          <a:xfrm>
            <a:off x="2594520" y="4254840"/>
            <a:ext cx="46800" cy="60120"/>
          </a:xfrm>
          <a:custGeom>
            <a:avLst/>
            <a:gdLst/>
            <a:ahLst/>
            <a:rect l="0" t="0" r="r" b="b"/>
            <a:pathLst>
              <a:path w="130" h="167">
                <a:moveTo>
                  <a:pt x="112" y="164"/>
                </a:moveTo>
                <a:lnTo>
                  <a:pt x="107" y="141"/>
                </a:lnTo>
                <a:lnTo>
                  <a:pt x="106" y="141"/>
                </a:lnTo>
                <a:cubicBezTo>
                  <a:pt x="98" y="151"/>
                  <a:pt x="90" y="158"/>
                  <a:pt x="81" y="162"/>
                </a:cubicBezTo>
                <a:cubicBezTo>
                  <a:pt x="73" y="165"/>
                  <a:pt x="63" y="167"/>
                  <a:pt x="51" y="167"/>
                </a:cubicBezTo>
                <a:cubicBezTo>
                  <a:pt x="35" y="167"/>
                  <a:pt x="23" y="163"/>
                  <a:pt x="13" y="155"/>
                </a:cubicBezTo>
                <a:cubicBezTo>
                  <a:pt x="4" y="147"/>
                  <a:pt x="0" y="135"/>
                  <a:pt x="0" y="120"/>
                </a:cubicBezTo>
                <a:cubicBezTo>
                  <a:pt x="0" y="87"/>
                  <a:pt x="26" y="70"/>
                  <a:pt x="78" y="69"/>
                </a:cubicBezTo>
                <a:lnTo>
                  <a:pt x="106" y="68"/>
                </a:lnTo>
                <a:lnTo>
                  <a:pt x="106" y="58"/>
                </a:lnTo>
                <a:cubicBezTo>
                  <a:pt x="106" y="44"/>
                  <a:pt x="104" y="35"/>
                  <a:pt x="98" y="29"/>
                </a:cubicBezTo>
                <a:cubicBezTo>
                  <a:pt x="93" y="23"/>
                  <a:pt x="84" y="20"/>
                  <a:pt x="71" y="20"/>
                </a:cubicBezTo>
                <a:cubicBezTo>
                  <a:pt x="58" y="20"/>
                  <a:pt x="42" y="24"/>
                  <a:pt x="25" y="32"/>
                </a:cubicBezTo>
                <a:lnTo>
                  <a:pt x="18" y="13"/>
                </a:lnTo>
                <a:cubicBezTo>
                  <a:pt x="26" y="9"/>
                  <a:pt x="35" y="6"/>
                  <a:pt x="44" y="3"/>
                </a:cubicBezTo>
                <a:cubicBezTo>
                  <a:pt x="54" y="1"/>
                  <a:pt x="63" y="0"/>
                  <a:pt x="73" y="0"/>
                </a:cubicBezTo>
                <a:cubicBezTo>
                  <a:pt x="93" y="0"/>
                  <a:pt x="107" y="4"/>
                  <a:pt x="116" y="12"/>
                </a:cubicBezTo>
                <a:cubicBezTo>
                  <a:pt x="126" y="21"/>
                  <a:pt x="130" y="35"/>
                  <a:pt x="130" y="54"/>
                </a:cubicBezTo>
                <a:lnTo>
                  <a:pt x="130" y="164"/>
                </a:lnTo>
                <a:lnTo>
                  <a:pt x="112" y="164"/>
                </a:lnTo>
                <a:moveTo>
                  <a:pt x="56" y="147"/>
                </a:moveTo>
                <a:cubicBezTo>
                  <a:pt x="71" y="147"/>
                  <a:pt x="84" y="143"/>
                  <a:pt x="93" y="135"/>
                </a:cubicBezTo>
                <a:cubicBezTo>
                  <a:pt x="101" y="126"/>
                  <a:pt x="106" y="115"/>
                  <a:pt x="106" y="100"/>
                </a:cubicBezTo>
                <a:lnTo>
                  <a:pt x="106" y="85"/>
                </a:lnTo>
                <a:lnTo>
                  <a:pt x="80" y="86"/>
                </a:lnTo>
                <a:cubicBezTo>
                  <a:pt x="61" y="87"/>
                  <a:pt x="47" y="90"/>
                  <a:pt x="38" y="95"/>
                </a:cubicBezTo>
                <a:cubicBezTo>
                  <a:pt x="30" y="101"/>
                  <a:pt x="25" y="109"/>
                  <a:pt x="25" y="120"/>
                </a:cubicBezTo>
                <a:cubicBezTo>
                  <a:pt x="25" y="129"/>
                  <a:pt x="28" y="136"/>
                  <a:pt x="33" y="140"/>
                </a:cubicBezTo>
                <a:cubicBezTo>
                  <a:pt x="39" y="145"/>
                  <a:pt x="46" y="147"/>
                  <a:pt x="56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1" name=""/>
          <p:cNvSpPr/>
          <p:nvPr/>
        </p:nvSpPr>
        <p:spPr>
          <a:xfrm>
            <a:off x="2659320" y="4254480"/>
            <a:ext cx="51480" cy="85680"/>
          </a:xfrm>
          <a:custGeom>
            <a:avLst/>
            <a:gdLst/>
            <a:ahLst/>
            <a:rect l="0" t="0" r="r" b="b"/>
            <a:pathLst>
              <a:path w="143" h="238">
                <a:moveTo>
                  <a:pt x="76" y="168"/>
                </a:moveTo>
                <a:cubicBezTo>
                  <a:pt x="64" y="168"/>
                  <a:pt x="55" y="166"/>
                  <a:pt x="46" y="162"/>
                </a:cubicBezTo>
                <a:cubicBezTo>
                  <a:pt x="37" y="159"/>
                  <a:pt x="30" y="153"/>
                  <a:pt x="24" y="145"/>
                </a:cubicBezTo>
                <a:lnTo>
                  <a:pt x="22" y="145"/>
                </a:lnTo>
                <a:cubicBezTo>
                  <a:pt x="23" y="154"/>
                  <a:pt x="24" y="163"/>
                  <a:pt x="24" y="171"/>
                </a:cubicBezTo>
                <a:lnTo>
                  <a:pt x="24" y="238"/>
                </a:lnTo>
                <a:lnTo>
                  <a:pt x="0" y="238"/>
                </a:lnTo>
                <a:lnTo>
                  <a:pt x="0" y="3"/>
                </a:lnTo>
                <a:lnTo>
                  <a:pt x="19" y="3"/>
                </a:lnTo>
                <a:lnTo>
                  <a:pt x="23" y="25"/>
                </a:lnTo>
                <a:lnTo>
                  <a:pt x="24" y="25"/>
                </a:lnTo>
                <a:cubicBezTo>
                  <a:pt x="30" y="16"/>
                  <a:pt x="38" y="10"/>
                  <a:pt x="46" y="6"/>
                </a:cubicBezTo>
                <a:cubicBezTo>
                  <a:pt x="54" y="2"/>
                  <a:pt x="64" y="0"/>
                  <a:pt x="76" y="0"/>
                </a:cubicBezTo>
                <a:cubicBezTo>
                  <a:pt x="97" y="0"/>
                  <a:pt x="114" y="8"/>
                  <a:pt x="125" y="22"/>
                </a:cubicBezTo>
                <a:cubicBezTo>
                  <a:pt x="137" y="37"/>
                  <a:pt x="143" y="57"/>
                  <a:pt x="143" y="84"/>
                </a:cubicBezTo>
                <a:cubicBezTo>
                  <a:pt x="143" y="111"/>
                  <a:pt x="137" y="132"/>
                  <a:pt x="125" y="146"/>
                </a:cubicBezTo>
                <a:cubicBezTo>
                  <a:pt x="113" y="161"/>
                  <a:pt x="97" y="168"/>
                  <a:pt x="76" y="168"/>
                </a:cubicBezTo>
                <a:moveTo>
                  <a:pt x="72" y="21"/>
                </a:moveTo>
                <a:cubicBezTo>
                  <a:pt x="55" y="21"/>
                  <a:pt x="43" y="26"/>
                  <a:pt x="35" y="35"/>
                </a:cubicBezTo>
                <a:cubicBezTo>
                  <a:pt x="28" y="44"/>
                  <a:pt x="24" y="58"/>
                  <a:pt x="24" y="78"/>
                </a:cubicBezTo>
                <a:lnTo>
                  <a:pt x="24" y="84"/>
                </a:lnTo>
                <a:cubicBezTo>
                  <a:pt x="24" y="107"/>
                  <a:pt x="28" y="123"/>
                  <a:pt x="35" y="133"/>
                </a:cubicBezTo>
                <a:cubicBezTo>
                  <a:pt x="43" y="143"/>
                  <a:pt x="55" y="148"/>
                  <a:pt x="73" y="148"/>
                </a:cubicBezTo>
                <a:cubicBezTo>
                  <a:pt x="87" y="148"/>
                  <a:pt x="98" y="142"/>
                  <a:pt x="105" y="131"/>
                </a:cubicBezTo>
                <a:cubicBezTo>
                  <a:pt x="113" y="120"/>
                  <a:pt x="117" y="104"/>
                  <a:pt x="117" y="83"/>
                </a:cubicBezTo>
                <a:cubicBezTo>
                  <a:pt x="117" y="63"/>
                  <a:pt x="113" y="48"/>
                  <a:pt x="105" y="37"/>
                </a:cubicBezTo>
                <a:cubicBezTo>
                  <a:pt x="98" y="26"/>
                  <a:pt x="86" y="21"/>
                  <a:pt x="72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2" name=""/>
          <p:cNvSpPr/>
          <p:nvPr/>
        </p:nvSpPr>
        <p:spPr>
          <a:xfrm>
            <a:off x="2725560" y="4254480"/>
            <a:ext cx="51480" cy="85680"/>
          </a:xfrm>
          <a:custGeom>
            <a:avLst/>
            <a:gdLst/>
            <a:ahLst/>
            <a:rect l="0" t="0" r="r" b="b"/>
            <a:pathLst>
              <a:path w="143" h="238">
                <a:moveTo>
                  <a:pt x="76" y="168"/>
                </a:moveTo>
                <a:cubicBezTo>
                  <a:pt x="66" y="168"/>
                  <a:pt x="56" y="166"/>
                  <a:pt x="48" y="162"/>
                </a:cubicBezTo>
                <a:cubicBezTo>
                  <a:pt x="39" y="159"/>
                  <a:pt x="32" y="153"/>
                  <a:pt x="25" y="145"/>
                </a:cubicBezTo>
                <a:lnTo>
                  <a:pt x="23" y="145"/>
                </a:lnTo>
                <a:cubicBezTo>
                  <a:pt x="24" y="154"/>
                  <a:pt x="25" y="163"/>
                  <a:pt x="25" y="171"/>
                </a:cubicBezTo>
                <a:lnTo>
                  <a:pt x="25" y="238"/>
                </a:lnTo>
                <a:lnTo>
                  <a:pt x="0" y="238"/>
                </a:lnTo>
                <a:lnTo>
                  <a:pt x="0" y="3"/>
                </a:lnTo>
                <a:lnTo>
                  <a:pt x="20" y="3"/>
                </a:lnTo>
                <a:lnTo>
                  <a:pt x="24" y="25"/>
                </a:lnTo>
                <a:lnTo>
                  <a:pt x="25" y="25"/>
                </a:lnTo>
                <a:cubicBezTo>
                  <a:pt x="32" y="16"/>
                  <a:pt x="39" y="10"/>
                  <a:pt x="48" y="6"/>
                </a:cubicBezTo>
                <a:cubicBezTo>
                  <a:pt x="56" y="2"/>
                  <a:pt x="66" y="0"/>
                  <a:pt x="76" y="0"/>
                </a:cubicBezTo>
                <a:cubicBezTo>
                  <a:pt x="98" y="0"/>
                  <a:pt x="114" y="8"/>
                  <a:pt x="126" y="22"/>
                </a:cubicBezTo>
                <a:cubicBezTo>
                  <a:pt x="137" y="37"/>
                  <a:pt x="143" y="57"/>
                  <a:pt x="143" y="84"/>
                </a:cubicBezTo>
                <a:cubicBezTo>
                  <a:pt x="143" y="111"/>
                  <a:pt x="137" y="132"/>
                  <a:pt x="126" y="146"/>
                </a:cubicBezTo>
                <a:cubicBezTo>
                  <a:pt x="114" y="161"/>
                  <a:pt x="97" y="168"/>
                  <a:pt x="76" y="168"/>
                </a:cubicBezTo>
                <a:moveTo>
                  <a:pt x="73" y="21"/>
                </a:moveTo>
                <a:cubicBezTo>
                  <a:pt x="56" y="21"/>
                  <a:pt x="44" y="26"/>
                  <a:pt x="37" y="35"/>
                </a:cubicBezTo>
                <a:cubicBezTo>
                  <a:pt x="30" y="44"/>
                  <a:pt x="25" y="58"/>
                  <a:pt x="25" y="78"/>
                </a:cubicBezTo>
                <a:lnTo>
                  <a:pt x="25" y="84"/>
                </a:lnTo>
                <a:cubicBezTo>
                  <a:pt x="25" y="107"/>
                  <a:pt x="30" y="123"/>
                  <a:pt x="37" y="133"/>
                </a:cubicBezTo>
                <a:cubicBezTo>
                  <a:pt x="45" y="143"/>
                  <a:pt x="57" y="148"/>
                  <a:pt x="73" y="148"/>
                </a:cubicBezTo>
                <a:cubicBezTo>
                  <a:pt x="87" y="148"/>
                  <a:pt x="98" y="142"/>
                  <a:pt x="106" y="131"/>
                </a:cubicBezTo>
                <a:cubicBezTo>
                  <a:pt x="114" y="120"/>
                  <a:pt x="118" y="104"/>
                  <a:pt x="118" y="83"/>
                </a:cubicBezTo>
                <a:cubicBezTo>
                  <a:pt x="118" y="63"/>
                  <a:pt x="114" y="48"/>
                  <a:pt x="106" y="37"/>
                </a:cubicBezTo>
                <a:cubicBezTo>
                  <a:pt x="98" y="26"/>
                  <a:pt x="87" y="21"/>
                  <a:pt x="73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3" name=""/>
          <p:cNvSpPr/>
          <p:nvPr/>
        </p:nvSpPr>
        <p:spPr>
          <a:xfrm>
            <a:off x="2789280" y="4260960"/>
            <a:ext cx="49320" cy="29160"/>
          </a:xfrm>
          <a:custGeom>
            <a:avLst/>
            <a:gdLst/>
            <a:ahLst/>
            <a:rect l="0" t="0" r="r" b="b"/>
            <a:pathLst>
              <a:path w="137" h="81">
                <a:moveTo>
                  <a:pt x="0" y="20"/>
                </a:moveTo>
                <a:lnTo>
                  <a:pt x="0" y="0"/>
                </a:lnTo>
                <a:lnTo>
                  <a:pt x="137" y="0"/>
                </a:lnTo>
                <a:lnTo>
                  <a:pt x="137" y="20"/>
                </a:lnTo>
                <a:lnTo>
                  <a:pt x="0" y="20"/>
                </a:lnTo>
                <a:moveTo>
                  <a:pt x="0" y="81"/>
                </a:moveTo>
                <a:lnTo>
                  <a:pt x="0" y="61"/>
                </a:lnTo>
                <a:lnTo>
                  <a:pt x="137" y="61"/>
                </a:lnTo>
                <a:lnTo>
                  <a:pt x="137" y="81"/>
                </a:lnTo>
                <a:lnTo>
                  <a:pt x="0" y="8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4" name=""/>
          <p:cNvSpPr/>
          <p:nvPr/>
        </p:nvSpPr>
        <p:spPr>
          <a:xfrm>
            <a:off x="2855520" y="4236480"/>
            <a:ext cx="77040" cy="77400"/>
          </a:xfrm>
          <a:custGeom>
            <a:avLst/>
            <a:gdLst/>
            <a:ahLst/>
            <a:rect l="0" t="0" r="r" b="b"/>
            <a:pathLst>
              <a:path w="214" h="215">
                <a:moveTo>
                  <a:pt x="96" y="215"/>
                </a:moveTo>
                <a:lnTo>
                  <a:pt x="22" y="24"/>
                </a:lnTo>
                <a:lnTo>
                  <a:pt x="21" y="24"/>
                </a:lnTo>
                <a:cubicBezTo>
                  <a:pt x="22" y="39"/>
                  <a:pt x="23" y="57"/>
                  <a:pt x="23" y="78"/>
                </a:cubicBezTo>
                <a:lnTo>
                  <a:pt x="23" y="215"/>
                </a:lnTo>
                <a:lnTo>
                  <a:pt x="0" y="215"/>
                </a:lnTo>
                <a:lnTo>
                  <a:pt x="0" y="0"/>
                </a:lnTo>
                <a:lnTo>
                  <a:pt x="38" y="0"/>
                </a:lnTo>
                <a:lnTo>
                  <a:pt x="107" y="178"/>
                </a:lnTo>
                <a:lnTo>
                  <a:pt x="108" y="178"/>
                </a:lnTo>
                <a:lnTo>
                  <a:pt x="177" y="0"/>
                </a:lnTo>
                <a:lnTo>
                  <a:pt x="214" y="0"/>
                </a:lnTo>
                <a:lnTo>
                  <a:pt x="214" y="215"/>
                </a:lnTo>
                <a:lnTo>
                  <a:pt x="189" y="215"/>
                </a:lnTo>
                <a:lnTo>
                  <a:pt x="189" y="76"/>
                </a:lnTo>
                <a:cubicBezTo>
                  <a:pt x="189" y="60"/>
                  <a:pt x="190" y="43"/>
                  <a:pt x="191" y="24"/>
                </a:cubicBezTo>
                <a:lnTo>
                  <a:pt x="190" y="24"/>
                </a:lnTo>
                <a:lnTo>
                  <a:pt x="116" y="215"/>
                </a:lnTo>
                <a:lnTo>
                  <a:pt x="96" y="2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5" name=""/>
          <p:cNvSpPr/>
          <p:nvPr/>
        </p:nvSpPr>
        <p:spPr>
          <a:xfrm>
            <a:off x="2943000" y="4255560"/>
            <a:ext cx="54720" cy="84600"/>
          </a:xfrm>
          <a:custGeom>
            <a:avLst/>
            <a:gdLst/>
            <a:ahLst/>
            <a:rect l="0" t="0" r="r" b="b"/>
            <a:pathLst>
              <a:path w="152" h="235">
                <a:moveTo>
                  <a:pt x="0" y="0"/>
                </a:moveTo>
                <a:lnTo>
                  <a:pt x="26" y="0"/>
                </a:lnTo>
                <a:lnTo>
                  <a:pt x="62" y="92"/>
                </a:lnTo>
                <a:cubicBezTo>
                  <a:pt x="70" y="113"/>
                  <a:pt x="75" y="128"/>
                  <a:pt x="77" y="137"/>
                </a:cubicBezTo>
                <a:lnTo>
                  <a:pt x="78" y="137"/>
                </a:lnTo>
                <a:cubicBezTo>
                  <a:pt x="79" y="132"/>
                  <a:pt x="82" y="124"/>
                  <a:pt x="86" y="112"/>
                </a:cubicBezTo>
                <a:cubicBezTo>
                  <a:pt x="90" y="100"/>
                  <a:pt x="103" y="63"/>
                  <a:pt x="126" y="0"/>
                </a:cubicBezTo>
                <a:lnTo>
                  <a:pt x="152" y="0"/>
                </a:lnTo>
                <a:lnTo>
                  <a:pt x="83" y="185"/>
                </a:lnTo>
                <a:cubicBezTo>
                  <a:pt x="76" y="203"/>
                  <a:pt x="68" y="216"/>
                  <a:pt x="59" y="223"/>
                </a:cubicBezTo>
                <a:cubicBezTo>
                  <a:pt x="49" y="231"/>
                  <a:pt x="37" y="235"/>
                  <a:pt x="24" y="235"/>
                </a:cubicBezTo>
                <a:cubicBezTo>
                  <a:pt x="17" y="235"/>
                  <a:pt x="9" y="234"/>
                  <a:pt x="2" y="232"/>
                </a:cubicBezTo>
                <a:lnTo>
                  <a:pt x="2" y="213"/>
                </a:lnTo>
                <a:cubicBezTo>
                  <a:pt x="7" y="214"/>
                  <a:pt x="13" y="214"/>
                  <a:pt x="20" y="214"/>
                </a:cubicBezTo>
                <a:cubicBezTo>
                  <a:pt x="37" y="214"/>
                  <a:pt x="49" y="205"/>
                  <a:pt x="57" y="186"/>
                </a:cubicBezTo>
                <a:lnTo>
                  <a:pt x="66" y="1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6" name=""/>
          <p:cNvSpPr/>
          <p:nvPr/>
        </p:nvSpPr>
        <p:spPr>
          <a:xfrm>
            <a:off x="2997360" y="4236120"/>
            <a:ext cx="69120" cy="77760"/>
          </a:xfrm>
          <a:custGeom>
            <a:avLst/>
            <a:gdLst/>
            <a:ahLst/>
            <a:rect l="0" t="0" r="r" b="b"/>
            <a:pathLst>
              <a:path w="192" h="216">
                <a:moveTo>
                  <a:pt x="166" y="216"/>
                </a:moveTo>
                <a:lnTo>
                  <a:pt x="140" y="147"/>
                </a:lnTo>
                <a:lnTo>
                  <a:pt x="52" y="147"/>
                </a:lnTo>
                <a:lnTo>
                  <a:pt x="26" y="216"/>
                </a:lnTo>
                <a:lnTo>
                  <a:pt x="0" y="216"/>
                </a:lnTo>
                <a:lnTo>
                  <a:pt x="86" y="0"/>
                </a:lnTo>
                <a:lnTo>
                  <a:pt x="107" y="0"/>
                </a:lnTo>
                <a:lnTo>
                  <a:pt x="192" y="216"/>
                </a:lnTo>
                <a:lnTo>
                  <a:pt x="166" y="216"/>
                </a:lnTo>
                <a:moveTo>
                  <a:pt x="132" y="124"/>
                </a:moveTo>
                <a:lnTo>
                  <a:pt x="106" y="58"/>
                </a:lnTo>
                <a:cubicBezTo>
                  <a:pt x="102" y="50"/>
                  <a:pt x="99" y="39"/>
                  <a:pt x="96" y="27"/>
                </a:cubicBezTo>
                <a:cubicBezTo>
                  <a:pt x="94" y="36"/>
                  <a:pt x="90" y="47"/>
                  <a:pt x="86" y="58"/>
                </a:cubicBezTo>
                <a:lnTo>
                  <a:pt x="61" y="124"/>
                </a:lnTo>
                <a:lnTo>
                  <a:pt x="132" y="12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7" name=""/>
          <p:cNvSpPr/>
          <p:nvPr/>
        </p:nvSpPr>
        <p:spPr>
          <a:xfrm>
            <a:off x="3075480" y="4254480"/>
            <a:ext cx="51480" cy="85680"/>
          </a:xfrm>
          <a:custGeom>
            <a:avLst/>
            <a:gdLst/>
            <a:ahLst/>
            <a:rect l="0" t="0" r="r" b="b"/>
            <a:pathLst>
              <a:path w="143" h="238">
                <a:moveTo>
                  <a:pt x="76" y="168"/>
                </a:moveTo>
                <a:cubicBezTo>
                  <a:pt x="66" y="168"/>
                  <a:pt x="56" y="166"/>
                  <a:pt x="46" y="162"/>
                </a:cubicBezTo>
                <a:cubicBezTo>
                  <a:pt x="38" y="159"/>
                  <a:pt x="30" y="153"/>
                  <a:pt x="25" y="145"/>
                </a:cubicBezTo>
                <a:lnTo>
                  <a:pt x="23" y="145"/>
                </a:lnTo>
                <a:cubicBezTo>
                  <a:pt x="24" y="154"/>
                  <a:pt x="25" y="163"/>
                  <a:pt x="25" y="171"/>
                </a:cubicBezTo>
                <a:lnTo>
                  <a:pt x="25" y="238"/>
                </a:lnTo>
                <a:lnTo>
                  <a:pt x="0" y="238"/>
                </a:lnTo>
                <a:lnTo>
                  <a:pt x="0" y="3"/>
                </a:lnTo>
                <a:lnTo>
                  <a:pt x="20" y="3"/>
                </a:lnTo>
                <a:lnTo>
                  <a:pt x="23" y="25"/>
                </a:lnTo>
                <a:lnTo>
                  <a:pt x="25" y="25"/>
                </a:lnTo>
                <a:cubicBezTo>
                  <a:pt x="31" y="16"/>
                  <a:pt x="38" y="10"/>
                  <a:pt x="47" y="6"/>
                </a:cubicBezTo>
                <a:cubicBezTo>
                  <a:pt x="56" y="2"/>
                  <a:pt x="65" y="0"/>
                  <a:pt x="76" y="0"/>
                </a:cubicBezTo>
                <a:cubicBezTo>
                  <a:pt x="98" y="0"/>
                  <a:pt x="114" y="8"/>
                  <a:pt x="126" y="22"/>
                </a:cubicBezTo>
                <a:cubicBezTo>
                  <a:pt x="137" y="37"/>
                  <a:pt x="143" y="57"/>
                  <a:pt x="143" y="84"/>
                </a:cubicBezTo>
                <a:cubicBezTo>
                  <a:pt x="143" y="111"/>
                  <a:pt x="137" y="132"/>
                  <a:pt x="125" y="146"/>
                </a:cubicBezTo>
                <a:cubicBezTo>
                  <a:pt x="114" y="161"/>
                  <a:pt x="97" y="168"/>
                  <a:pt x="76" y="168"/>
                </a:cubicBezTo>
                <a:moveTo>
                  <a:pt x="73" y="21"/>
                </a:moveTo>
                <a:cubicBezTo>
                  <a:pt x="56" y="21"/>
                  <a:pt x="43" y="26"/>
                  <a:pt x="36" y="35"/>
                </a:cubicBezTo>
                <a:cubicBezTo>
                  <a:pt x="29" y="44"/>
                  <a:pt x="25" y="58"/>
                  <a:pt x="25" y="78"/>
                </a:cubicBezTo>
                <a:lnTo>
                  <a:pt x="25" y="84"/>
                </a:lnTo>
                <a:cubicBezTo>
                  <a:pt x="25" y="107"/>
                  <a:pt x="28" y="123"/>
                  <a:pt x="36" y="133"/>
                </a:cubicBezTo>
                <a:cubicBezTo>
                  <a:pt x="43" y="143"/>
                  <a:pt x="57" y="148"/>
                  <a:pt x="73" y="148"/>
                </a:cubicBezTo>
                <a:cubicBezTo>
                  <a:pt x="87" y="148"/>
                  <a:pt x="98" y="142"/>
                  <a:pt x="106" y="131"/>
                </a:cubicBezTo>
                <a:cubicBezTo>
                  <a:pt x="114" y="120"/>
                  <a:pt x="118" y="104"/>
                  <a:pt x="118" y="83"/>
                </a:cubicBezTo>
                <a:cubicBezTo>
                  <a:pt x="118" y="63"/>
                  <a:pt x="114" y="48"/>
                  <a:pt x="106" y="37"/>
                </a:cubicBezTo>
                <a:cubicBezTo>
                  <a:pt x="98" y="26"/>
                  <a:pt x="87" y="21"/>
                  <a:pt x="73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8" name=""/>
          <p:cNvSpPr/>
          <p:nvPr/>
        </p:nvSpPr>
        <p:spPr>
          <a:xfrm>
            <a:off x="3142080" y="4254480"/>
            <a:ext cx="51480" cy="85680"/>
          </a:xfrm>
          <a:custGeom>
            <a:avLst/>
            <a:gdLst/>
            <a:ahLst/>
            <a:rect l="0" t="0" r="r" b="b"/>
            <a:pathLst>
              <a:path w="143" h="238">
                <a:moveTo>
                  <a:pt x="76" y="168"/>
                </a:moveTo>
                <a:cubicBezTo>
                  <a:pt x="65" y="168"/>
                  <a:pt x="56" y="166"/>
                  <a:pt x="47" y="162"/>
                </a:cubicBezTo>
                <a:cubicBezTo>
                  <a:pt x="38" y="159"/>
                  <a:pt x="31" y="153"/>
                  <a:pt x="25" y="145"/>
                </a:cubicBezTo>
                <a:lnTo>
                  <a:pt x="24" y="145"/>
                </a:lnTo>
                <a:cubicBezTo>
                  <a:pt x="25" y="154"/>
                  <a:pt x="25" y="163"/>
                  <a:pt x="25" y="171"/>
                </a:cubicBezTo>
                <a:lnTo>
                  <a:pt x="25" y="238"/>
                </a:lnTo>
                <a:lnTo>
                  <a:pt x="0" y="238"/>
                </a:lnTo>
                <a:lnTo>
                  <a:pt x="0" y="3"/>
                </a:lnTo>
                <a:lnTo>
                  <a:pt x="21" y="3"/>
                </a:lnTo>
                <a:lnTo>
                  <a:pt x="24" y="25"/>
                </a:lnTo>
                <a:lnTo>
                  <a:pt x="25" y="25"/>
                </a:lnTo>
                <a:cubicBezTo>
                  <a:pt x="32" y="16"/>
                  <a:pt x="39" y="10"/>
                  <a:pt x="47" y="6"/>
                </a:cubicBezTo>
                <a:cubicBezTo>
                  <a:pt x="56" y="2"/>
                  <a:pt x="65" y="0"/>
                  <a:pt x="76" y="0"/>
                </a:cubicBezTo>
                <a:cubicBezTo>
                  <a:pt x="97" y="0"/>
                  <a:pt x="114" y="8"/>
                  <a:pt x="125" y="22"/>
                </a:cubicBezTo>
                <a:cubicBezTo>
                  <a:pt x="137" y="37"/>
                  <a:pt x="143" y="57"/>
                  <a:pt x="143" y="84"/>
                </a:cubicBezTo>
                <a:cubicBezTo>
                  <a:pt x="143" y="111"/>
                  <a:pt x="137" y="132"/>
                  <a:pt x="125" y="146"/>
                </a:cubicBezTo>
                <a:cubicBezTo>
                  <a:pt x="113" y="161"/>
                  <a:pt x="97" y="168"/>
                  <a:pt x="76" y="168"/>
                </a:cubicBezTo>
                <a:moveTo>
                  <a:pt x="72" y="21"/>
                </a:moveTo>
                <a:cubicBezTo>
                  <a:pt x="56" y="21"/>
                  <a:pt x="44" y="26"/>
                  <a:pt x="37" y="35"/>
                </a:cubicBezTo>
                <a:cubicBezTo>
                  <a:pt x="29" y="44"/>
                  <a:pt x="25" y="58"/>
                  <a:pt x="25" y="78"/>
                </a:cubicBezTo>
                <a:lnTo>
                  <a:pt x="25" y="84"/>
                </a:lnTo>
                <a:cubicBezTo>
                  <a:pt x="25" y="107"/>
                  <a:pt x="29" y="123"/>
                  <a:pt x="37" y="133"/>
                </a:cubicBezTo>
                <a:cubicBezTo>
                  <a:pt x="44" y="143"/>
                  <a:pt x="56" y="148"/>
                  <a:pt x="73" y="148"/>
                </a:cubicBezTo>
                <a:cubicBezTo>
                  <a:pt x="87" y="148"/>
                  <a:pt x="98" y="142"/>
                  <a:pt x="106" y="131"/>
                </a:cubicBezTo>
                <a:cubicBezTo>
                  <a:pt x="114" y="120"/>
                  <a:pt x="118" y="104"/>
                  <a:pt x="118" y="83"/>
                </a:cubicBezTo>
                <a:cubicBezTo>
                  <a:pt x="118" y="63"/>
                  <a:pt x="114" y="48"/>
                  <a:pt x="106" y="37"/>
                </a:cubicBezTo>
                <a:cubicBezTo>
                  <a:pt x="98" y="26"/>
                  <a:pt x="87" y="21"/>
                  <a:pt x="72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79" name=""/>
          <p:cNvSpPr/>
          <p:nvPr/>
        </p:nvSpPr>
        <p:spPr>
          <a:xfrm>
            <a:off x="2251080" y="4396320"/>
            <a:ext cx="51480" cy="85320"/>
          </a:xfrm>
          <a:custGeom>
            <a:avLst/>
            <a:gdLst/>
            <a:ahLst/>
            <a:rect l="0" t="0" r="r" b="b"/>
            <a:pathLst>
              <a:path w="143" h="237">
                <a:moveTo>
                  <a:pt x="76" y="167"/>
                </a:moveTo>
                <a:cubicBezTo>
                  <a:pt x="64" y="167"/>
                  <a:pt x="55" y="165"/>
                  <a:pt x="46" y="161"/>
                </a:cubicBezTo>
                <a:cubicBezTo>
                  <a:pt x="37" y="157"/>
                  <a:pt x="30" y="151"/>
                  <a:pt x="24" y="143"/>
                </a:cubicBezTo>
                <a:lnTo>
                  <a:pt x="22" y="143"/>
                </a:lnTo>
                <a:cubicBezTo>
                  <a:pt x="24" y="152"/>
                  <a:pt x="24" y="161"/>
                  <a:pt x="24" y="170"/>
                </a:cubicBezTo>
                <a:lnTo>
                  <a:pt x="24" y="237"/>
                </a:lnTo>
                <a:lnTo>
                  <a:pt x="0" y="237"/>
                </a:lnTo>
                <a:lnTo>
                  <a:pt x="0" y="3"/>
                </a:lnTo>
                <a:lnTo>
                  <a:pt x="20" y="3"/>
                </a:lnTo>
                <a:lnTo>
                  <a:pt x="23" y="25"/>
                </a:lnTo>
                <a:lnTo>
                  <a:pt x="24" y="25"/>
                </a:lnTo>
                <a:cubicBezTo>
                  <a:pt x="30" y="16"/>
                  <a:pt x="38" y="10"/>
                  <a:pt x="46" y="6"/>
                </a:cubicBezTo>
                <a:cubicBezTo>
                  <a:pt x="54" y="2"/>
                  <a:pt x="64" y="0"/>
                  <a:pt x="76" y="0"/>
                </a:cubicBezTo>
                <a:cubicBezTo>
                  <a:pt x="97" y="0"/>
                  <a:pt x="114" y="7"/>
                  <a:pt x="125" y="22"/>
                </a:cubicBezTo>
                <a:cubicBezTo>
                  <a:pt x="137" y="36"/>
                  <a:pt x="143" y="57"/>
                  <a:pt x="143" y="83"/>
                </a:cubicBezTo>
                <a:cubicBezTo>
                  <a:pt x="143" y="109"/>
                  <a:pt x="137" y="130"/>
                  <a:pt x="125" y="145"/>
                </a:cubicBezTo>
                <a:cubicBezTo>
                  <a:pt x="113" y="159"/>
                  <a:pt x="97" y="167"/>
                  <a:pt x="76" y="167"/>
                </a:cubicBezTo>
                <a:moveTo>
                  <a:pt x="72" y="20"/>
                </a:moveTo>
                <a:cubicBezTo>
                  <a:pt x="55" y="20"/>
                  <a:pt x="43" y="25"/>
                  <a:pt x="35" y="34"/>
                </a:cubicBezTo>
                <a:cubicBezTo>
                  <a:pt x="28" y="43"/>
                  <a:pt x="24" y="58"/>
                  <a:pt x="24" y="78"/>
                </a:cubicBezTo>
                <a:lnTo>
                  <a:pt x="24" y="83"/>
                </a:lnTo>
                <a:cubicBezTo>
                  <a:pt x="24" y="106"/>
                  <a:pt x="28" y="122"/>
                  <a:pt x="35" y="132"/>
                </a:cubicBezTo>
                <a:cubicBezTo>
                  <a:pt x="43" y="141"/>
                  <a:pt x="55" y="146"/>
                  <a:pt x="73" y="146"/>
                </a:cubicBezTo>
                <a:cubicBezTo>
                  <a:pt x="87" y="146"/>
                  <a:pt x="98" y="141"/>
                  <a:pt x="105" y="129"/>
                </a:cubicBezTo>
                <a:cubicBezTo>
                  <a:pt x="113" y="118"/>
                  <a:pt x="117" y="103"/>
                  <a:pt x="117" y="83"/>
                </a:cubicBezTo>
                <a:cubicBezTo>
                  <a:pt x="117" y="63"/>
                  <a:pt x="113" y="47"/>
                  <a:pt x="105" y="37"/>
                </a:cubicBezTo>
                <a:cubicBezTo>
                  <a:pt x="98" y="26"/>
                  <a:pt x="87" y="20"/>
                  <a:pt x="72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80" name=""/>
          <p:cNvSpPr/>
          <p:nvPr/>
        </p:nvSpPr>
        <p:spPr>
          <a:xfrm>
            <a:off x="2314080" y="4396320"/>
            <a:ext cx="54000" cy="60480"/>
          </a:xfrm>
          <a:custGeom>
            <a:avLst/>
            <a:gdLst/>
            <a:ahLst/>
            <a:rect l="0" t="0" r="r" b="b"/>
            <a:pathLst>
              <a:path w="150" h="168">
                <a:moveTo>
                  <a:pt x="150" y="83"/>
                </a:moveTo>
                <a:cubicBezTo>
                  <a:pt x="150" y="109"/>
                  <a:pt x="143" y="130"/>
                  <a:pt x="130" y="145"/>
                </a:cubicBezTo>
                <a:cubicBezTo>
                  <a:pt x="117" y="160"/>
                  <a:pt x="98" y="168"/>
                  <a:pt x="75" y="168"/>
                </a:cubicBezTo>
                <a:cubicBezTo>
                  <a:pt x="60" y="168"/>
                  <a:pt x="48" y="164"/>
                  <a:pt x="36" y="157"/>
                </a:cubicBezTo>
                <a:cubicBezTo>
                  <a:pt x="25" y="150"/>
                  <a:pt x="17" y="140"/>
                  <a:pt x="11" y="127"/>
                </a:cubicBezTo>
                <a:cubicBezTo>
                  <a:pt x="3" y="115"/>
                  <a:pt x="0" y="100"/>
                  <a:pt x="0" y="83"/>
                </a:cubicBezTo>
                <a:cubicBezTo>
                  <a:pt x="0" y="57"/>
                  <a:pt x="7" y="36"/>
                  <a:pt x="21" y="22"/>
                </a:cubicBezTo>
                <a:cubicBezTo>
                  <a:pt x="34" y="7"/>
                  <a:pt x="53" y="0"/>
                  <a:pt x="76" y="0"/>
                </a:cubicBezTo>
                <a:cubicBezTo>
                  <a:pt x="98" y="0"/>
                  <a:pt x="116" y="7"/>
                  <a:pt x="130" y="22"/>
                </a:cubicBezTo>
                <a:cubicBezTo>
                  <a:pt x="143" y="37"/>
                  <a:pt x="150" y="57"/>
                  <a:pt x="150" y="83"/>
                </a:cubicBezTo>
                <a:moveTo>
                  <a:pt x="27" y="83"/>
                </a:moveTo>
                <a:cubicBezTo>
                  <a:pt x="27" y="104"/>
                  <a:pt x="31" y="119"/>
                  <a:pt x="39" y="130"/>
                </a:cubicBezTo>
                <a:cubicBezTo>
                  <a:pt x="47" y="141"/>
                  <a:pt x="59" y="146"/>
                  <a:pt x="75" y="146"/>
                </a:cubicBezTo>
                <a:cubicBezTo>
                  <a:pt x="91" y="146"/>
                  <a:pt x="104" y="141"/>
                  <a:pt x="112" y="130"/>
                </a:cubicBezTo>
                <a:cubicBezTo>
                  <a:pt x="120" y="119"/>
                  <a:pt x="124" y="104"/>
                  <a:pt x="124" y="83"/>
                </a:cubicBezTo>
                <a:cubicBezTo>
                  <a:pt x="124" y="63"/>
                  <a:pt x="120" y="47"/>
                  <a:pt x="112" y="36"/>
                </a:cubicBezTo>
                <a:cubicBezTo>
                  <a:pt x="104" y="26"/>
                  <a:pt x="91" y="20"/>
                  <a:pt x="75" y="20"/>
                </a:cubicBezTo>
                <a:cubicBezTo>
                  <a:pt x="59" y="20"/>
                  <a:pt x="47" y="26"/>
                  <a:pt x="39" y="36"/>
                </a:cubicBezTo>
                <a:cubicBezTo>
                  <a:pt x="31" y="47"/>
                  <a:pt x="27" y="62"/>
                  <a:pt x="27" y="8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81" name=""/>
          <p:cNvSpPr/>
          <p:nvPr/>
        </p:nvSpPr>
        <p:spPr>
          <a:xfrm>
            <a:off x="2382840" y="4396320"/>
            <a:ext cx="33840" cy="59400"/>
          </a:xfrm>
          <a:custGeom>
            <a:avLst/>
            <a:gdLst/>
            <a:ahLst/>
            <a:rect l="0" t="0" r="r" b="b"/>
            <a:pathLst>
              <a:path w="94" h="165">
                <a:moveTo>
                  <a:pt x="75" y="0"/>
                </a:moveTo>
                <a:cubicBezTo>
                  <a:pt x="82" y="0"/>
                  <a:pt x="89" y="0"/>
                  <a:pt x="94" y="2"/>
                </a:cubicBezTo>
                <a:lnTo>
                  <a:pt x="91" y="24"/>
                </a:lnTo>
                <a:cubicBezTo>
                  <a:pt x="84" y="23"/>
                  <a:pt x="78" y="22"/>
                  <a:pt x="73" y="22"/>
                </a:cubicBezTo>
                <a:cubicBezTo>
                  <a:pt x="60" y="22"/>
                  <a:pt x="48" y="27"/>
                  <a:pt x="39" y="38"/>
                </a:cubicBezTo>
                <a:cubicBezTo>
                  <a:pt x="30" y="48"/>
                  <a:pt x="25" y="62"/>
                  <a:pt x="25" y="77"/>
                </a:cubicBezTo>
                <a:lnTo>
                  <a:pt x="25" y="165"/>
                </a:lnTo>
                <a:lnTo>
                  <a:pt x="0" y="165"/>
                </a:lnTo>
                <a:lnTo>
                  <a:pt x="0" y="3"/>
                </a:lnTo>
                <a:lnTo>
                  <a:pt x="21" y="3"/>
                </a:lnTo>
                <a:lnTo>
                  <a:pt x="23" y="32"/>
                </a:lnTo>
                <a:lnTo>
                  <a:pt x="25" y="32"/>
                </a:lnTo>
                <a:cubicBezTo>
                  <a:pt x="31" y="22"/>
                  <a:pt x="38" y="14"/>
                  <a:pt x="46" y="8"/>
                </a:cubicBezTo>
                <a:cubicBezTo>
                  <a:pt x="56" y="3"/>
                  <a:pt x="65" y="0"/>
                  <a:pt x="7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82" name=""/>
          <p:cNvSpPr/>
          <p:nvPr/>
        </p:nvSpPr>
        <p:spPr>
          <a:xfrm>
            <a:off x="2419560" y="4383720"/>
            <a:ext cx="34920" cy="73080"/>
          </a:xfrm>
          <a:custGeom>
            <a:avLst/>
            <a:gdLst/>
            <a:ahLst/>
            <a:rect l="0" t="0" r="r" b="b"/>
            <a:pathLst>
              <a:path w="97" h="203">
                <a:moveTo>
                  <a:pt x="75" y="181"/>
                </a:moveTo>
                <a:cubicBezTo>
                  <a:pt x="79" y="181"/>
                  <a:pt x="83" y="181"/>
                  <a:pt x="87" y="181"/>
                </a:cubicBezTo>
                <a:cubicBezTo>
                  <a:pt x="91" y="180"/>
                  <a:pt x="94" y="179"/>
                  <a:pt x="97" y="179"/>
                </a:cubicBezTo>
                <a:lnTo>
                  <a:pt x="97" y="198"/>
                </a:lnTo>
                <a:cubicBezTo>
                  <a:pt x="94" y="199"/>
                  <a:pt x="90" y="201"/>
                  <a:pt x="85" y="201"/>
                </a:cubicBezTo>
                <a:cubicBezTo>
                  <a:pt x="80" y="202"/>
                  <a:pt x="75" y="203"/>
                  <a:pt x="70" y="203"/>
                </a:cubicBezTo>
                <a:cubicBezTo>
                  <a:pt x="39" y="203"/>
                  <a:pt x="23" y="186"/>
                  <a:pt x="23" y="152"/>
                </a:cubicBezTo>
                <a:lnTo>
                  <a:pt x="23" y="57"/>
                </a:lnTo>
                <a:lnTo>
                  <a:pt x="0" y="57"/>
                </a:lnTo>
                <a:lnTo>
                  <a:pt x="0" y="45"/>
                </a:lnTo>
                <a:lnTo>
                  <a:pt x="23" y="35"/>
                </a:lnTo>
                <a:lnTo>
                  <a:pt x="34" y="0"/>
                </a:lnTo>
                <a:lnTo>
                  <a:pt x="48" y="0"/>
                </a:lnTo>
                <a:lnTo>
                  <a:pt x="48" y="38"/>
                </a:lnTo>
                <a:lnTo>
                  <a:pt x="96" y="38"/>
                </a:lnTo>
                <a:lnTo>
                  <a:pt x="96" y="57"/>
                </a:lnTo>
                <a:lnTo>
                  <a:pt x="48" y="57"/>
                </a:lnTo>
                <a:lnTo>
                  <a:pt x="48" y="151"/>
                </a:lnTo>
                <a:cubicBezTo>
                  <a:pt x="48" y="161"/>
                  <a:pt x="50" y="169"/>
                  <a:pt x="55" y="174"/>
                </a:cubicBezTo>
                <a:cubicBezTo>
                  <a:pt x="59" y="179"/>
                  <a:pt x="66" y="181"/>
                  <a:pt x="75" y="1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83" name=""/>
          <p:cNvSpPr/>
          <p:nvPr/>
        </p:nvSpPr>
        <p:spPr>
          <a:xfrm>
            <a:off x="2464200" y="4395960"/>
            <a:ext cx="13320" cy="61200"/>
          </a:xfrm>
          <a:custGeom>
            <a:avLst/>
            <a:gdLst/>
            <a:ahLst/>
            <a:rect l="0" t="0" r="r" b="b"/>
            <a:pathLst>
              <a:path w="37" h="170">
                <a:moveTo>
                  <a:pt x="0" y="150"/>
                </a:moveTo>
                <a:cubicBezTo>
                  <a:pt x="0" y="144"/>
                  <a:pt x="2" y="139"/>
                  <a:pt x="5" y="135"/>
                </a:cubicBezTo>
                <a:cubicBezTo>
                  <a:pt x="8" y="132"/>
                  <a:pt x="12" y="130"/>
                  <a:pt x="18" y="130"/>
                </a:cubicBezTo>
                <a:cubicBezTo>
                  <a:pt x="23" y="130"/>
                  <a:pt x="28" y="132"/>
                  <a:pt x="31" y="135"/>
                </a:cubicBezTo>
                <a:cubicBezTo>
                  <a:pt x="35" y="139"/>
                  <a:pt x="37" y="144"/>
                  <a:pt x="37" y="150"/>
                </a:cubicBezTo>
                <a:cubicBezTo>
                  <a:pt x="37" y="156"/>
                  <a:pt x="35" y="161"/>
                  <a:pt x="31" y="165"/>
                </a:cubicBezTo>
                <a:cubicBezTo>
                  <a:pt x="28" y="168"/>
                  <a:pt x="23" y="170"/>
                  <a:pt x="18" y="170"/>
                </a:cubicBezTo>
                <a:cubicBezTo>
                  <a:pt x="13" y="170"/>
                  <a:pt x="9" y="168"/>
                  <a:pt x="5" y="165"/>
                </a:cubicBezTo>
                <a:cubicBezTo>
                  <a:pt x="2" y="162"/>
                  <a:pt x="0" y="157"/>
                  <a:pt x="0" y="150"/>
                </a:cubicBezTo>
                <a:moveTo>
                  <a:pt x="0" y="19"/>
                </a:moveTo>
                <a:cubicBezTo>
                  <a:pt x="0" y="6"/>
                  <a:pt x="6" y="0"/>
                  <a:pt x="18" y="0"/>
                </a:cubicBezTo>
                <a:cubicBezTo>
                  <a:pt x="30" y="0"/>
                  <a:pt x="37" y="6"/>
                  <a:pt x="37" y="19"/>
                </a:cubicBezTo>
                <a:cubicBezTo>
                  <a:pt x="37" y="26"/>
                  <a:pt x="35" y="31"/>
                  <a:pt x="31" y="34"/>
                </a:cubicBezTo>
                <a:cubicBezTo>
                  <a:pt x="28" y="38"/>
                  <a:pt x="23" y="39"/>
                  <a:pt x="18" y="39"/>
                </a:cubicBezTo>
                <a:cubicBezTo>
                  <a:pt x="13" y="39"/>
                  <a:pt x="9" y="38"/>
                  <a:pt x="5" y="35"/>
                </a:cubicBezTo>
                <a:cubicBezTo>
                  <a:pt x="2" y="32"/>
                  <a:pt x="0" y="26"/>
                  <a:pt x="0" y="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84" name=""/>
          <p:cNvSpPr/>
          <p:nvPr/>
        </p:nvSpPr>
        <p:spPr>
          <a:xfrm>
            <a:off x="2518920" y="4376880"/>
            <a:ext cx="51120" cy="79920"/>
          </a:xfrm>
          <a:custGeom>
            <a:avLst/>
            <a:gdLst/>
            <a:ahLst/>
            <a:rect l="0" t="0" r="r" b="b"/>
            <a:pathLst>
              <a:path w="142" h="222">
                <a:moveTo>
                  <a:pt x="142" y="96"/>
                </a:moveTo>
                <a:cubicBezTo>
                  <a:pt x="142" y="180"/>
                  <a:pt x="109" y="222"/>
                  <a:pt x="43" y="222"/>
                </a:cubicBezTo>
                <a:cubicBezTo>
                  <a:pt x="32" y="222"/>
                  <a:pt x="23" y="221"/>
                  <a:pt x="16" y="219"/>
                </a:cubicBezTo>
                <a:lnTo>
                  <a:pt x="16" y="198"/>
                </a:lnTo>
                <a:cubicBezTo>
                  <a:pt x="24" y="200"/>
                  <a:pt x="33" y="201"/>
                  <a:pt x="43" y="201"/>
                </a:cubicBezTo>
                <a:cubicBezTo>
                  <a:pt x="66" y="201"/>
                  <a:pt x="85" y="194"/>
                  <a:pt x="97" y="180"/>
                </a:cubicBezTo>
                <a:cubicBezTo>
                  <a:pt x="109" y="165"/>
                  <a:pt x="116" y="143"/>
                  <a:pt x="117" y="113"/>
                </a:cubicBezTo>
                <a:lnTo>
                  <a:pt x="115" y="113"/>
                </a:lnTo>
                <a:cubicBezTo>
                  <a:pt x="110" y="121"/>
                  <a:pt x="102" y="127"/>
                  <a:pt x="93" y="131"/>
                </a:cubicBezTo>
                <a:cubicBezTo>
                  <a:pt x="84" y="136"/>
                  <a:pt x="74" y="138"/>
                  <a:pt x="62" y="138"/>
                </a:cubicBezTo>
                <a:cubicBezTo>
                  <a:pt x="43" y="138"/>
                  <a:pt x="28" y="132"/>
                  <a:pt x="17" y="121"/>
                </a:cubicBezTo>
                <a:cubicBezTo>
                  <a:pt x="6" y="109"/>
                  <a:pt x="0" y="93"/>
                  <a:pt x="0" y="73"/>
                </a:cubicBezTo>
                <a:cubicBezTo>
                  <a:pt x="0" y="50"/>
                  <a:pt x="6" y="32"/>
                  <a:pt x="19" y="19"/>
                </a:cubicBezTo>
                <a:cubicBezTo>
                  <a:pt x="31" y="6"/>
                  <a:pt x="48" y="0"/>
                  <a:pt x="68" y="0"/>
                </a:cubicBezTo>
                <a:cubicBezTo>
                  <a:pt x="84" y="0"/>
                  <a:pt x="97" y="4"/>
                  <a:pt x="108" y="11"/>
                </a:cubicBezTo>
                <a:cubicBezTo>
                  <a:pt x="119" y="19"/>
                  <a:pt x="127" y="30"/>
                  <a:pt x="133" y="44"/>
                </a:cubicBezTo>
                <a:cubicBezTo>
                  <a:pt x="139" y="59"/>
                  <a:pt x="142" y="76"/>
                  <a:pt x="142" y="96"/>
                </a:cubicBezTo>
                <a:moveTo>
                  <a:pt x="68" y="21"/>
                </a:moveTo>
                <a:cubicBezTo>
                  <a:pt x="54" y="21"/>
                  <a:pt x="43" y="25"/>
                  <a:pt x="36" y="34"/>
                </a:cubicBezTo>
                <a:cubicBezTo>
                  <a:pt x="28" y="43"/>
                  <a:pt x="24" y="57"/>
                  <a:pt x="24" y="73"/>
                </a:cubicBezTo>
                <a:cubicBezTo>
                  <a:pt x="24" y="87"/>
                  <a:pt x="28" y="98"/>
                  <a:pt x="35" y="106"/>
                </a:cubicBezTo>
                <a:cubicBezTo>
                  <a:pt x="42" y="114"/>
                  <a:pt x="53" y="118"/>
                  <a:pt x="67" y="118"/>
                </a:cubicBezTo>
                <a:cubicBezTo>
                  <a:pt x="77" y="118"/>
                  <a:pt x="85" y="116"/>
                  <a:pt x="93" y="113"/>
                </a:cubicBezTo>
                <a:cubicBezTo>
                  <a:pt x="100" y="109"/>
                  <a:pt x="106" y="104"/>
                  <a:pt x="110" y="98"/>
                </a:cubicBezTo>
                <a:cubicBezTo>
                  <a:pt x="115" y="92"/>
                  <a:pt x="117" y="85"/>
                  <a:pt x="117" y="78"/>
                </a:cubicBezTo>
                <a:cubicBezTo>
                  <a:pt x="117" y="68"/>
                  <a:pt x="115" y="58"/>
                  <a:pt x="111" y="49"/>
                </a:cubicBezTo>
                <a:cubicBezTo>
                  <a:pt x="107" y="40"/>
                  <a:pt x="101" y="33"/>
                  <a:pt x="94" y="28"/>
                </a:cubicBezTo>
                <a:cubicBezTo>
                  <a:pt x="87" y="23"/>
                  <a:pt x="79" y="21"/>
                  <a:pt x="68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85" name=""/>
          <p:cNvSpPr/>
          <p:nvPr/>
        </p:nvSpPr>
        <p:spPr>
          <a:xfrm>
            <a:off x="2580480" y="4376880"/>
            <a:ext cx="51120" cy="79920"/>
          </a:xfrm>
          <a:custGeom>
            <a:avLst/>
            <a:gdLst/>
            <a:ahLst/>
            <a:rect l="0" t="0" r="r" b="b"/>
            <a:pathLst>
              <a:path w="142" h="222">
                <a:moveTo>
                  <a:pt x="135" y="54"/>
                </a:moveTo>
                <a:cubicBezTo>
                  <a:pt x="135" y="68"/>
                  <a:pt x="131" y="79"/>
                  <a:pt x="123" y="88"/>
                </a:cubicBezTo>
                <a:cubicBezTo>
                  <a:pt x="116" y="97"/>
                  <a:pt x="105" y="103"/>
                  <a:pt x="91" y="106"/>
                </a:cubicBezTo>
                <a:lnTo>
                  <a:pt x="91" y="107"/>
                </a:lnTo>
                <a:cubicBezTo>
                  <a:pt x="108" y="109"/>
                  <a:pt x="121" y="114"/>
                  <a:pt x="129" y="123"/>
                </a:cubicBezTo>
                <a:cubicBezTo>
                  <a:pt x="137" y="132"/>
                  <a:pt x="142" y="144"/>
                  <a:pt x="142" y="158"/>
                </a:cubicBezTo>
                <a:cubicBezTo>
                  <a:pt x="142" y="178"/>
                  <a:pt x="134" y="194"/>
                  <a:pt x="120" y="205"/>
                </a:cubicBezTo>
                <a:cubicBezTo>
                  <a:pt x="106" y="216"/>
                  <a:pt x="86" y="222"/>
                  <a:pt x="60" y="222"/>
                </a:cubicBezTo>
                <a:cubicBezTo>
                  <a:pt x="48" y="222"/>
                  <a:pt x="37" y="221"/>
                  <a:pt x="27" y="219"/>
                </a:cubicBezTo>
                <a:cubicBezTo>
                  <a:pt x="18" y="217"/>
                  <a:pt x="9" y="214"/>
                  <a:pt x="0" y="210"/>
                </a:cubicBezTo>
                <a:lnTo>
                  <a:pt x="0" y="187"/>
                </a:lnTo>
                <a:cubicBezTo>
                  <a:pt x="9" y="191"/>
                  <a:pt x="19" y="195"/>
                  <a:pt x="29" y="197"/>
                </a:cubicBezTo>
                <a:cubicBezTo>
                  <a:pt x="40" y="200"/>
                  <a:pt x="51" y="201"/>
                  <a:pt x="60" y="201"/>
                </a:cubicBezTo>
                <a:cubicBezTo>
                  <a:pt x="98" y="201"/>
                  <a:pt x="116" y="186"/>
                  <a:pt x="116" y="157"/>
                </a:cubicBezTo>
                <a:cubicBezTo>
                  <a:pt x="116" y="131"/>
                  <a:pt x="96" y="118"/>
                  <a:pt x="55" y="118"/>
                </a:cubicBezTo>
                <a:lnTo>
                  <a:pt x="33" y="118"/>
                </a:lnTo>
                <a:lnTo>
                  <a:pt x="33" y="97"/>
                </a:lnTo>
                <a:lnTo>
                  <a:pt x="55" y="97"/>
                </a:lnTo>
                <a:cubicBezTo>
                  <a:pt x="72" y="97"/>
                  <a:pt x="85" y="94"/>
                  <a:pt x="95" y="86"/>
                </a:cubicBezTo>
                <a:cubicBezTo>
                  <a:pt x="105" y="79"/>
                  <a:pt x="110" y="68"/>
                  <a:pt x="110" y="55"/>
                </a:cubicBezTo>
                <a:cubicBezTo>
                  <a:pt x="110" y="44"/>
                  <a:pt x="106" y="36"/>
                  <a:pt x="99" y="30"/>
                </a:cubicBezTo>
                <a:cubicBezTo>
                  <a:pt x="92" y="24"/>
                  <a:pt x="82" y="21"/>
                  <a:pt x="69" y="21"/>
                </a:cubicBezTo>
                <a:cubicBezTo>
                  <a:pt x="60" y="21"/>
                  <a:pt x="51" y="22"/>
                  <a:pt x="43" y="25"/>
                </a:cubicBezTo>
                <a:cubicBezTo>
                  <a:pt x="33" y="27"/>
                  <a:pt x="24" y="32"/>
                  <a:pt x="13" y="39"/>
                </a:cubicBezTo>
                <a:lnTo>
                  <a:pt x="1" y="22"/>
                </a:lnTo>
                <a:cubicBezTo>
                  <a:pt x="10" y="15"/>
                  <a:pt x="20" y="10"/>
                  <a:pt x="31" y="6"/>
                </a:cubicBezTo>
                <a:cubicBezTo>
                  <a:pt x="44" y="2"/>
                  <a:pt x="56" y="0"/>
                  <a:pt x="69" y="0"/>
                </a:cubicBezTo>
                <a:cubicBezTo>
                  <a:pt x="90" y="0"/>
                  <a:pt x="106" y="5"/>
                  <a:pt x="118" y="14"/>
                </a:cubicBezTo>
                <a:cubicBezTo>
                  <a:pt x="129" y="24"/>
                  <a:pt x="135" y="37"/>
                  <a:pt x="135" y="5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86" name=""/>
          <p:cNvSpPr/>
          <p:nvPr/>
        </p:nvSpPr>
        <p:spPr>
          <a:xfrm>
            <a:off x="2642400" y="4377960"/>
            <a:ext cx="51840" cy="77760"/>
          </a:xfrm>
          <a:custGeom>
            <a:avLst/>
            <a:gdLst/>
            <a:ahLst/>
            <a:rect l="0" t="0" r="r" b="b"/>
            <a:pathLst>
              <a:path w="144" h="216">
                <a:moveTo>
                  <a:pt x="29" y="216"/>
                </a:moveTo>
                <a:lnTo>
                  <a:pt x="118" y="22"/>
                </a:lnTo>
                <a:lnTo>
                  <a:pt x="0" y="22"/>
                </a:lnTo>
                <a:lnTo>
                  <a:pt x="0" y="0"/>
                </a:lnTo>
                <a:lnTo>
                  <a:pt x="144" y="0"/>
                </a:lnTo>
                <a:lnTo>
                  <a:pt x="144" y="19"/>
                </a:lnTo>
                <a:lnTo>
                  <a:pt x="56" y="216"/>
                </a:lnTo>
                <a:lnTo>
                  <a:pt x="29" y="2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87" name=""/>
          <p:cNvSpPr/>
          <p:nvPr/>
        </p:nvSpPr>
        <p:spPr>
          <a:xfrm>
            <a:off x="2705760" y="4376880"/>
            <a:ext cx="50760" cy="79920"/>
          </a:xfrm>
          <a:custGeom>
            <a:avLst/>
            <a:gdLst/>
            <a:ahLst/>
            <a:rect l="0" t="0" r="r" b="b"/>
            <a:pathLst>
              <a:path w="141" h="222">
                <a:moveTo>
                  <a:pt x="0" y="127"/>
                </a:moveTo>
                <a:cubicBezTo>
                  <a:pt x="0" y="85"/>
                  <a:pt x="8" y="53"/>
                  <a:pt x="24" y="31"/>
                </a:cubicBezTo>
                <a:cubicBezTo>
                  <a:pt x="41" y="10"/>
                  <a:pt x="65" y="0"/>
                  <a:pt x="97" y="0"/>
                </a:cubicBezTo>
                <a:cubicBezTo>
                  <a:pt x="108" y="0"/>
                  <a:pt x="118" y="1"/>
                  <a:pt x="125" y="3"/>
                </a:cubicBezTo>
                <a:lnTo>
                  <a:pt x="125" y="24"/>
                </a:lnTo>
                <a:cubicBezTo>
                  <a:pt x="117" y="21"/>
                  <a:pt x="107" y="20"/>
                  <a:pt x="98" y="20"/>
                </a:cubicBezTo>
                <a:cubicBezTo>
                  <a:pt x="75" y="20"/>
                  <a:pt x="57" y="27"/>
                  <a:pt x="45" y="42"/>
                </a:cubicBezTo>
                <a:cubicBezTo>
                  <a:pt x="33" y="57"/>
                  <a:pt x="26" y="79"/>
                  <a:pt x="25" y="110"/>
                </a:cubicBezTo>
                <a:lnTo>
                  <a:pt x="27" y="110"/>
                </a:lnTo>
                <a:cubicBezTo>
                  <a:pt x="37" y="93"/>
                  <a:pt x="54" y="85"/>
                  <a:pt x="78" y="85"/>
                </a:cubicBezTo>
                <a:cubicBezTo>
                  <a:pt x="97" y="85"/>
                  <a:pt x="112" y="91"/>
                  <a:pt x="124" y="102"/>
                </a:cubicBezTo>
                <a:cubicBezTo>
                  <a:pt x="136" y="114"/>
                  <a:pt x="141" y="130"/>
                  <a:pt x="141" y="150"/>
                </a:cubicBezTo>
                <a:cubicBezTo>
                  <a:pt x="141" y="172"/>
                  <a:pt x="135" y="190"/>
                  <a:pt x="123" y="203"/>
                </a:cubicBezTo>
                <a:cubicBezTo>
                  <a:pt x="110" y="215"/>
                  <a:pt x="93" y="222"/>
                  <a:pt x="72" y="222"/>
                </a:cubicBezTo>
                <a:cubicBezTo>
                  <a:pt x="50" y="222"/>
                  <a:pt x="32" y="213"/>
                  <a:pt x="19" y="197"/>
                </a:cubicBezTo>
                <a:cubicBezTo>
                  <a:pt x="6" y="180"/>
                  <a:pt x="0" y="157"/>
                  <a:pt x="0" y="127"/>
                </a:cubicBezTo>
                <a:moveTo>
                  <a:pt x="72" y="201"/>
                </a:moveTo>
                <a:cubicBezTo>
                  <a:pt x="86" y="201"/>
                  <a:pt x="97" y="197"/>
                  <a:pt x="104" y="188"/>
                </a:cubicBezTo>
                <a:cubicBezTo>
                  <a:pt x="112" y="179"/>
                  <a:pt x="117" y="166"/>
                  <a:pt x="117" y="150"/>
                </a:cubicBezTo>
                <a:cubicBezTo>
                  <a:pt x="117" y="136"/>
                  <a:pt x="112" y="124"/>
                  <a:pt x="105" y="116"/>
                </a:cubicBezTo>
                <a:cubicBezTo>
                  <a:pt x="98" y="108"/>
                  <a:pt x="87" y="104"/>
                  <a:pt x="73" y="104"/>
                </a:cubicBezTo>
                <a:cubicBezTo>
                  <a:pt x="64" y="104"/>
                  <a:pt x="56" y="106"/>
                  <a:pt x="49" y="110"/>
                </a:cubicBezTo>
                <a:cubicBezTo>
                  <a:pt x="42" y="113"/>
                  <a:pt x="36" y="118"/>
                  <a:pt x="31" y="125"/>
                </a:cubicBezTo>
                <a:cubicBezTo>
                  <a:pt x="27" y="131"/>
                  <a:pt x="25" y="137"/>
                  <a:pt x="25" y="144"/>
                </a:cubicBezTo>
                <a:cubicBezTo>
                  <a:pt x="25" y="154"/>
                  <a:pt x="27" y="164"/>
                  <a:pt x="31" y="173"/>
                </a:cubicBezTo>
                <a:cubicBezTo>
                  <a:pt x="35" y="181"/>
                  <a:pt x="40" y="188"/>
                  <a:pt x="47" y="193"/>
                </a:cubicBezTo>
                <a:cubicBezTo>
                  <a:pt x="55" y="198"/>
                  <a:pt x="63" y="201"/>
                  <a:pt x="72" y="20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88" name=""/>
          <p:cNvSpPr/>
          <p:nvPr/>
        </p:nvSpPr>
        <p:spPr>
          <a:xfrm>
            <a:off x="2214360" y="4015080"/>
            <a:ext cx="74880" cy="107280"/>
          </a:xfrm>
          <a:custGeom>
            <a:avLst/>
            <a:gdLst/>
            <a:ahLst/>
            <a:rect l="0" t="0" r="r" b="b"/>
            <a:pathLst>
              <a:path w="208" h="298">
                <a:moveTo>
                  <a:pt x="0" y="0"/>
                </a:moveTo>
                <a:lnTo>
                  <a:pt x="84" y="0"/>
                </a:lnTo>
                <a:cubicBezTo>
                  <a:pt x="124" y="0"/>
                  <a:pt x="153" y="6"/>
                  <a:pt x="171" y="17"/>
                </a:cubicBezTo>
                <a:cubicBezTo>
                  <a:pt x="189" y="29"/>
                  <a:pt x="198" y="48"/>
                  <a:pt x="198" y="73"/>
                </a:cubicBezTo>
                <a:cubicBezTo>
                  <a:pt x="198" y="91"/>
                  <a:pt x="193" y="106"/>
                  <a:pt x="183" y="117"/>
                </a:cubicBezTo>
                <a:cubicBezTo>
                  <a:pt x="173" y="128"/>
                  <a:pt x="159" y="136"/>
                  <a:pt x="140" y="139"/>
                </a:cubicBezTo>
                <a:lnTo>
                  <a:pt x="140" y="141"/>
                </a:lnTo>
                <a:cubicBezTo>
                  <a:pt x="185" y="149"/>
                  <a:pt x="208" y="173"/>
                  <a:pt x="208" y="212"/>
                </a:cubicBezTo>
                <a:cubicBezTo>
                  <a:pt x="208" y="239"/>
                  <a:pt x="199" y="260"/>
                  <a:pt x="181" y="275"/>
                </a:cubicBezTo>
                <a:cubicBezTo>
                  <a:pt x="163" y="291"/>
                  <a:pt x="137" y="298"/>
                  <a:pt x="104" y="298"/>
                </a:cubicBezTo>
                <a:lnTo>
                  <a:pt x="0" y="298"/>
                </a:lnTo>
                <a:lnTo>
                  <a:pt x="0" y="0"/>
                </a:lnTo>
                <a:moveTo>
                  <a:pt x="35" y="127"/>
                </a:moveTo>
                <a:lnTo>
                  <a:pt x="92" y="127"/>
                </a:lnTo>
                <a:cubicBezTo>
                  <a:pt x="116" y="127"/>
                  <a:pt x="135" y="123"/>
                  <a:pt x="146" y="116"/>
                </a:cubicBezTo>
                <a:cubicBezTo>
                  <a:pt x="156" y="108"/>
                  <a:pt x="162" y="95"/>
                  <a:pt x="162" y="77"/>
                </a:cubicBezTo>
                <a:cubicBezTo>
                  <a:pt x="162" y="60"/>
                  <a:pt x="156" y="48"/>
                  <a:pt x="144" y="41"/>
                </a:cubicBezTo>
                <a:cubicBezTo>
                  <a:pt x="131" y="33"/>
                  <a:pt x="112" y="30"/>
                  <a:pt x="86" y="30"/>
                </a:cubicBezTo>
                <a:lnTo>
                  <a:pt x="35" y="30"/>
                </a:lnTo>
                <a:lnTo>
                  <a:pt x="35" y="127"/>
                </a:lnTo>
                <a:moveTo>
                  <a:pt x="35" y="156"/>
                </a:moveTo>
                <a:lnTo>
                  <a:pt x="35" y="268"/>
                </a:lnTo>
                <a:lnTo>
                  <a:pt x="97" y="268"/>
                </a:lnTo>
                <a:cubicBezTo>
                  <a:pt x="121" y="268"/>
                  <a:pt x="140" y="263"/>
                  <a:pt x="152" y="254"/>
                </a:cubicBezTo>
                <a:cubicBezTo>
                  <a:pt x="164" y="244"/>
                  <a:pt x="171" y="230"/>
                  <a:pt x="171" y="210"/>
                </a:cubicBezTo>
                <a:cubicBezTo>
                  <a:pt x="171" y="192"/>
                  <a:pt x="164" y="178"/>
                  <a:pt x="152" y="169"/>
                </a:cubicBezTo>
                <a:cubicBezTo>
                  <a:pt x="139" y="161"/>
                  <a:pt x="120" y="156"/>
                  <a:pt x="94" y="156"/>
                </a:cubicBezTo>
                <a:lnTo>
                  <a:pt x="35" y="15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89" name=""/>
          <p:cNvSpPr/>
          <p:nvPr/>
        </p:nvSpPr>
        <p:spPr>
          <a:xfrm>
            <a:off x="2304000" y="4040280"/>
            <a:ext cx="64800" cy="83520"/>
          </a:xfrm>
          <a:custGeom>
            <a:avLst/>
            <a:gdLst/>
            <a:ahLst/>
            <a:rect l="0" t="0" r="r" b="b"/>
            <a:pathLst>
              <a:path w="180" h="232">
                <a:moveTo>
                  <a:pt x="155" y="228"/>
                </a:moveTo>
                <a:lnTo>
                  <a:pt x="148" y="196"/>
                </a:lnTo>
                <a:lnTo>
                  <a:pt x="147" y="196"/>
                </a:lnTo>
                <a:cubicBezTo>
                  <a:pt x="135" y="210"/>
                  <a:pt x="123" y="220"/>
                  <a:pt x="112" y="225"/>
                </a:cubicBezTo>
                <a:cubicBezTo>
                  <a:pt x="101" y="230"/>
                  <a:pt x="87" y="232"/>
                  <a:pt x="71" y="232"/>
                </a:cubicBezTo>
                <a:cubicBezTo>
                  <a:pt x="49" y="232"/>
                  <a:pt x="31" y="226"/>
                  <a:pt x="19" y="215"/>
                </a:cubicBezTo>
                <a:cubicBezTo>
                  <a:pt x="6" y="204"/>
                  <a:pt x="0" y="187"/>
                  <a:pt x="0" y="166"/>
                </a:cubicBezTo>
                <a:cubicBezTo>
                  <a:pt x="0" y="120"/>
                  <a:pt x="36" y="97"/>
                  <a:pt x="108" y="95"/>
                </a:cubicBezTo>
                <a:lnTo>
                  <a:pt x="147" y="93"/>
                </a:lnTo>
                <a:lnTo>
                  <a:pt x="147" y="80"/>
                </a:lnTo>
                <a:cubicBezTo>
                  <a:pt x="147" y="62"/>
                  <a:pt x="143" y="49"/>
                  <a:pt x="136" y="41"/>
                </a:cubicBezTo>
                <a:cubicBezTo>
                  <a:pt x="127" y="33"/>
                  <a:pt x="115" y="28"/>
                  <a:pt x="98" y="28"/>
                </a:cubicBezTo>
                <a:cubicBezTo>
                  <a:pt x="80" y="28"/>
                  <a:pt x="59" y="34"/>
                  <a:pt x="35" y="45"/>
                </a:cubicBezTo>
                <a:lnTo>
                  <a:pt x="25" y="20"/>
                </a:lnTo>
                <a:cubicBezTo>
                  <a:pt x="36" y="14"/>
                  <a:pt x="48" y="9"/>
                  <a:pt x="61" y="6"/>
                </a:cubicBezTo>
                <a:cubicBezTo>
                  <a:pt x="74" y="2"/>
                  <a:pt x="87" y="0"/>
                  <a:pt x="100" y="0"/>
                </a:cubicBezTo>
                <a:cubicBezTo>
                  <a:pt x="127" y="0"/>
                  <a:pt x="148" y="6"/>
                  <a:pt x="161" y="18"/>
                </a:cubicBezTo>
                <a:cubicBezTo>
                  <a:pt x="173" y="30"/>
                  <a:pt x="180" y="49"/>
                  <a:pt x="180" y="75"/>
                </a:cubicBezTo>
                <a:lnTo>
                  <a:pt x="180" y="228"/>
                </a:lnTo>
                <a:lnTo>
                  <a:pt x="155" y="228"/>
                </a:lnTo>
                <a:moveTo>
                  <a:pt x="77" y="204"/>
                </a:moveTo>
                <a:cubicBezTo>
                  <a:pt x="99" y="204"/>
                  <a:pt x="115" y="198"/>
                  <a:pt x="127" y="187"/>
                </a:cubicBezTo>
                <a:cubicBezTo>
                  <a:pt x="140" y="175"/>
                  <a:pt x="146" y="158"/>
                  <a:pt x="146" y="138"/>
                </a:cubicBezTo>
                <a:lnTo>
                  <a:pt x="146" y="117"/>
                </a:lnTo>
                <a:lnTo>
                  <a:pt x="111" y="119"/>
                </a:lnTo>
                <a:cubicBezTo>
                  <a:pt x="84" y="120"/>
                  <a:pt x="65" y="124"/>
                  <a:pt x="53" y="131"/>
                </a:cubicBezTo>
                <a:cubicBezTo>
                  <a:pt x="41" y="139"/>
                  <a:pt x="35" y="150"/>
                  <a:pt x="35" y="167"/>
                </a:cubicBezTo>
                <a:cubicBezTo>
                  <a:pt x="35" y="179"/>
                  <a:pt x="39" y="188"/>
                  <a:pt x="46" y="195"/>
                </a:cubicBezTo>
                <a:cubicBezTo>
                  <a:pt x="54" y="201"/>
                  <a:pt x="64" y="204"/>
                  <a:pt x="77" y="20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0" name=""/>
          <p:cNvSpPr/>
          <p:nvPr/>
        </p:nvSpPr>
        <p:spPr>
          <a:xfrm>
            <a:off x="2388960" y="4040280"/>
            <a:ext cx="58680" cy="83520"/>
          </a:xfrm>
          <a:custGeom>
            <a:avLst/>
            <a:gdLst/>
            <a:ahLst/>
            <a:rect l="0" t="0" r="r" b="b"/>
            <a:pathLst>
              <a:path w="163" h="232">
                <a:moveTo>
                  <a:pt x="103" y="232"/>
                </a:moveTo>
                <a:cubicBezTo>
                  <a:pt x="71" y="232"/>
                  <a:pt x="45" y="222"/>
                  <a:pt x="27" y="201"/>
                </a:cubicBezTo>
                <a:cubicBezTo>
                  <a:pt x="9" y="181"/>
                  <a:pt x="0" y="153"/>
                  <a:pt x="0" y="117"/>
                </a:cubicBezTo>
                <a:cubicBezTo>
                  <a:pt x="0" y="80"/>
                  <a:pt x="9" y="51"/>
                  <a:pt x="27" y="31"/>
                </a:cubicBezTo>
                <a:cubicBezTo>
                  <a:pt x="45" y="10"/>
                  <a:pt x="72" y="0"/>
                  <a:pt x="105" y="0"/>
                </a:cubicBezTo>
                <a:cubicBezTo>
                  <a:pt x="116" y="0"/>
                  <a:pt x="127" y="1"/>
                  <a:pt x="137" y="4"/>
                </a:cubicBezTo>
                <a:cubicBezTo>
                  <a:pt x="148" y="6"/>
                  <a:pt x="157" y="9"/>
                  <a:pt x="163" y="12"/>
                </a:cubicBezTo>
                <a:lnTo>
                  <a:pt x="152" y="40"/>
                </a:lnTo>
                <a:cubicBezTo>
                  <a:pt x="145" y="37"/>
                  <a:pt x="137" y="35"/>
                  <a:pt x="128" y="33"/>
                </a:cubicBezTo>
                <a:cubicBezTo>
                  <a:pt x="119" y="31"/>
                  <a:pt x="111" y="30"/>
                  <a:pt x="104" y="30"/>
                </a:cubicBezTo>
                <a:cubicBezTo>
                  <a:pt x="59" y="30"/>
                  <a:pt x="35" y="59"/>
                  <a:pt x="35" y="117"/>
                </a:cubicBezTo>
                <a:cubicBezTo>
                  <a:pt x="35" y="144"/>
                  <a:pt x="41" y="165"/>
                  <a:pt x="53" y="180"/>
                </a:cubicBezTo>
                <a:cubicBezTo>
                  <a:pt x="64" y="194"/>
                  <a:pt x="80" y="202"/>
                  <a:pt x="102" y="202"/>
                </a:cubicBezTo>
                <a:cubicBezTo>
                  <a:pt x="121" y="202"/>
                  <a:pt x="140" y="198"/>
                  <a:pt x="159" y="190"/>
                </a:cubicBezTo>
                <a:lnTo>
                  <a:pt x="159" y="221"/>
                </a:lnTo>
                <a:cubicBezTo>
                  <a:pt x="144" y="228"/>
                  <a:pt x="126" y="232"/>
                  <a:pt x="103" y="23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1" name=""/>
          <p:cNvSpPr/>
          <p:nvPr/>
        </p:nvSpPr>
        <p:spPr>
          <a:xfrm>
            <a:off x="2464920" y="4008240"/>
            <a:ext cx="64800" cy="114120"/>
          </a:xfrm>
          <a:custGeom>
            <a:avLst/>
            <a:gdLst/>
            <a:ahLst/>
            <a:rect l="0" t="0" r="r" b="b"/>
            <a:pathLst>
              <a:path w="180" h="317">
                <a:moveTo>
                  <a:pt x="35" y="203"/>
                </a:moveTo>
                <a:cubicBezTo>
                  <a:pt x="41" y="195"/>
                  <a:pt x="50" y="184"/>
                  <a:pt x="61" y="170"/>
                </a:cubicBezTo>
                <a:lnTo>
                  <a:pt x="134" y="94"/>
                </a:lnTo>
                <a:lnTo>
                  <a:pt x="174" y="94"/>
                </a:lnTo>
                <a:lnTo>
                  <a:pt x="83" y="189"/>
                </a:lnTo>
                <a:lnTo>
                  <a:pt x="180" y="317"/>
                </a:lnTo>
                <a:lnTo>
                  <a:pt x="139" y="317"/>
                </a:lnTo>
                <a:lnTo>
                  <a:pt x="60" y="212"/>
                </a:lnTo>
                <a:lnTo>
                  <a:pt x="35" y="234"/>
                </a:lnTo>
                <a:lnTo>
                  <a:pt x="35" y="317"/>
                </a:lnTo>
                <a:lnTo>
                  <a:pt x="0" y="317"/>
                </a:lnTo>
                <a:lnTo>
                  <a:pt x="0" y="0"/>
                </a:lnTo>
                <a:lnTo>
                  <a:pt x="35" y="0"/>
                </a:lnTo>
                <a:lnTo>
                  <a:pt x="35" y="168"/>
                </a:lnTo>
                <a:cubicBezTo>
                  <a:pt x="35" y="176"/>
                  <a:pt x="34" y="187"/>
                  <a:pt x="33" y="203"/>
                </a:cubicBezTo>
                <a:lnTo>
                  <a:pt x="35" y="20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2" name=""/>
          <p:cNvSpPr/>
          <p:nvPr/>
        </p:nvSpPr>
        <p:spPr>
          <a:xfrm>
            <a:off x="2539440" y="4040280"/>
            <a:ext cx="68400" cy="83520"/>
          </a:xfrm>
          <a:custGeom>
            <a:avLst/>
            <a:gdLst/>
            <a:ahLst/>
            <a:rect l="0" t="0" r="r" b="b"/>
            <a:pathLst>
              <a:path w="190" h="232">
                <a:moveTo>
                  <a:pt x="107" y="232"/>
                </a:moveTo>
                <a:cubicBezTo>
                  <a:pt x="74" y="232"/>
                  <a:pt x="48" y="222"/>
                  <a:pt x="29" y="201"/>
                </a:cubicBezTo>
                <a:cubicBezTo>
                  <a:pt x="9" y="181"/>
                  <a:pt x="0" y="153"/>
                  <a:pt x="0" y="117"/>
                </a:cubicBezTo>
                <a:cubicBezTo>
                  <a:pt x="0" y="81"/>
                  <a:pt x="9" y="53"/>
                  <a:pt x="26" y="32"/>
                </a:cubicBezTo>
                <a:cubicBezTo>
                  <a:pt x="44" y="11"/>
                  <a:pt x="68" y="0"/>
                  <a:pt x="98" y="0"/>
                </a:cubicBezTo>
                <a:cubicBezTo>
                  <a:pt x="126" y="0"/>
                  <a:pt x="148" y="9"/>
                  <a:pt x="164" y="28"/>
                </a:cubicBezTo>
                <a:cubicBezTo>
                  <a:pt x="181" y="46"/>
                  <a:pt x="190" y="70"/>
                  <a:pt x="190" y="100"/>
                </a:cubicBezTo>
                <a:lnTo>
                  <a:pt x="190" y="122"/>
                </a:lnTo>
                <a:lnTo>
                  <a:pt x="35" y="122"/>
                </a:lnTo>
                <a:cubicBezTo>
                  <a:pt x="36" y="148"/>
                  <a:pt x="42" y="168"/>
                  <a:pt x="55" y="181"/>
                </a:cubicBezTo>
                <a:cubicBezTo>
                  <a:pt x="67" y="195"/>
                  <a:pt x="85" y="202"/>
                  <a:pt x="108" y="202"/>
                </a:cubicBezTo>
                <a:cubicBezTo>
                  <a:pt x="132" y="202"/>
                  <a:pt x="156" y="197"/>
                  <a:pt x="179" y="187"/>
                </a:cubicBezTo>
                <a:lnTo>
                  <a:pt x="179" y="218"/>
                </a:lnTo>
                <a:cubicBezTo>
                  <a:pt x="167" y="223"/>
                  <a:pt x="156" y="226"/>
                  <a:pt x="145" y="229"/>
                </a:cubicBezTo>
                <a:cubicBezTo>
                  <a:pt x="135" y="231"/>
                  <a:pt x="122" y="232"/>
                  <a:pt x="107" y="232"/>
                </a:cubicBezTo>
                <a:moveTo>
                  <a:pt x="98" y="28"/>
                </a:moveTo>
                <a:cubicBezTo>
                  <a:pt x="80" y="28"/>
                  <a:pt x="65" y="34"/>
                  <a:pt x="55" y="46"/>
                </a:cubicBezTo>
                <a:cubicBezTo>
                  <a:pt x="44" y="57"/>
                  <a:pt x="38" y="74"/>
                  <a:pt x="36" y="94"/>
                </a:cubicBezTo>
                <a:lnTo>
                  <a:pt x="153" y="94"/>
                </a:lnTo>
                <a:cubicBezTo>
                  <a:pt x="153" y="73"/>
                  <a:pt x="148" y="57"/>
                  <a:pt x="138" y="45"/>
                </a:cubicBezTo>
                <a:cubicBezTo>
                  <a:pt x="129" y="34"/>
                  <a:pt x="115" y="28"/>
                  <a:pt x="98" y="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3" name=""/>
          <p:cNvSpPr/>
          <p:nvPr/>
        </p:nvSpPr>
        <p:spPr>
          <a:xfrm>
            <a:off x="2628360" y="4040280"/>
            <a:ext cx="67320" cy="82080"/>
          </a:xfrm>
          <a:custGeom>
            <a:avLst/>
            <a:gdLst/>
            <a:ahLst/>
            <a:rect l="0" t="0" r="r" b="b"/>
            <a:pathLst>
              <a:path w="187" h="228">
                <a:moveTo>
                  <a:pt x="153" y="228"/>
                </a:moveTo>
                <a:lnTo>
                  <a:pt x="153" y="83"/>
                </a:lnTo>
                <a:cubicBezTo>
                  <a:pt x="153" y="65"/>
                  <a:pt x="149" y="51"/>
                  <a:pt x="141" y="42"/>
                </a:cubicBezTo>
                <a:cubicBezTo>
                  <a:pt x="133" y="33"/>
                  <a:pt x="120" y="29"/>
                  <a:pt x="102" y="29"/>
                </a:cubicBezTo>
                <a:cubicBezTo>
                  <a:pt x="79" y="29"/>
                  <a:pt x="62" y="35"/>
                  <a:pt x="51" y="48"/>
                </a:cubicBezTo>
                <a:cubicBezTo>
                  <a:pt x="39" y="60"/>
                  <a:pt x="33" y="81"/>
                  <a:pt x="33" y="110"/>
                </a:cubicBezTo>
                <a:lnTo>
                  <a:pt x="33" y="228"/>
                </a:lnTo>
                <a:lnTo>
                  <a:pt x="0" y="228"/>
                </a:lnTo>
                <a:lnTo>
                  <a:pt x="0" y="4"/>
                </a:lnTo>
                <a:lnTo>
                  <a:pt x="27" y="4"/>
                </a:lnTo>
                <a:lnTo>
                  <a:pt x="33" y="35"/>
                </a:lnTo>
                <a:lnTo>
                  <a:pt x="34" y="35"/>
                </a:lnTo>
                <a:cubicBezTo>
                  <a:pt x="41" y="24"/>
                  <a:pt x="52" y="15"/>
                  <a:pt x="64" y="9"/>
                </a:cubicBezTo>
                <a:cubicBezTo>
                  <a:pt x="77" y="3"/>
                  <a:pt x="91" y="0"/>
                  <a:pt x="106" y="0"/>
                </a:cubicBezTo>
                <a:cubicBezTo>
                  <a:pt x="133" y="0"/>
                  <a:pt x="153" y="7"/>
                  <a:pt x="167" y="20"/>
                </a:cubicBezTo>
                <a:cubicBezTo>
                  <a:pt x="180" y="32"/>
                  <a:pt x="187" y="53"/>
                  <a:pt x="187" y="82"/>
                </a:cubicBezTo>
                <a:lnTo>
                  <a:pt x="187" y="228"/>
                </a:lnTo>
                <a:lnTo>
                  <a:pt x="153" y="22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4" name=""/>
          <p:cNvSpPr/>
          <p:nvPr/>
        </p:nvSpPr>
        <p:spPr>
          <a:xfrm>
            <a:off x="2715840" y="4008240"/>
            <a:ext cx="71280" cy="115560"/>
          </a:xfrm>
          <a:custGeom>
            <a:avLst/>
            <a:gdLst/>
            <a:ahLst/>
            <a:rect l="0" t="0" r="r" b="b"/>
            <a:pathLst>
              <a:path w="198" h="321">
                <a:moveTo>
                  <a:pt x="166" y="287"/>
                </a:moveTo>
                <a:lnTo>
                  <a:pt x="164" y="287"/>
                </a:lnTo>
                <a:cubicBezTo>
                  <a:pt x="148" y="310"/>
                  <a:pt x="125" y="321"/>
                  <a:pt x="94" y="321"/>
                </a:cubicBezTo>
                <a:cubicBezTo>
                  <a:pt x="65" y="321"/>
                  <a:pt x="42" y="311"/>
                  <a:pt x="26" y="291"/>
                </a:cubicBezTo>
                <a:cubicBezTo>
                  <a:pt x="9" y="271"/>
                  <a:pt x="0" y="243"/>
                  <a:pt x="0" y="205"/>
                </a:cubicBezTo>
                <a:cubicBezTo>
                  <a:pt x="0" y="168"/>
                  <a:pt x="9" y="140"/>
                  <a:pt x="26" y="120"/>
                </a:cubicBezTo>
                <a:cubicBezTo>
                  <a:pt x="42" y="99"/>
                  <a:pt x="65" y="89"/>
                  <a:pt x="94" y="89"/>
                </a:cubicBezTo>
                <a:cubicBezTo>
                  <a:pt x="124" y="89"/>
                  <a:pt x="147" y="100"/>
                  <a:pt x="164" y="122"/>
                </a:cubicBezTo>
                <a:lnTo>
                  <a:pt x="166" y="122"/>
                </a:lnTo>
                <a:lnTo>
                  <a:pt x="165" y="106"/>
                </a:lnTo>
                <a:lnTo>
                  <a:pt x="164" y="90"/>
                </a:lnTo>
                <a:lnTo>
                  <a:pt x="164" y="0"/>
                </a:lnTo>
                <a:lnTo>
                  <a:pt x="198" y="0"/>
                </a:lnTo>
                <a:lnTo>
                  <a:pt x="198" y="317"/>
                </a:lnTo>
                <a:lnTo>
                  <a:pt x="170" y="317"/>
                </a:lnTo>
                <a:lnTo>
                  <a:pt x="166" y="287"/>
                </a:lnTo>
                <a:moveTo>
                  <a:pt x="98" y="293"/>
                </a:moveTo>
                <a:cubicBezTo>
                  <a:pt x="121" y="293"/>
                  <a:pt x="138" y="287"/>
                  <a:pt x="148" y="274"/>
                </a:cubicBezTo>
                <a:cubicBezTo>
                  <a:pt x="159" y="262"/>
                  <a:pt x="164" y="241"/>
                  <a:pt x="164" y="212"/>
                </a:cubicBezTo>
                <a:lnTo>
                  <a:pt x="164" y="205"/>
                </a:lnTo>
                <a:cubicBezTo>
                  <a:pt x="164" y="174"/>
                  <a:pt x="159" y="151"/>
                  <a:pt x="148" y="138"/>
                </a:cubicBezTo>
                <a:cubicBezTo>
                  <a:pt x="138" y="124"/>
                  <a:pt x="121" y="117"/>
                  <a:pt x="98" y="117"/>
                </a:cubicBezTo>
                <a:cubicBezTo>
                  <a:pt x="78" y="117"/>
                  <a:pt x="63" y="125"/>
                  <a:pt x="52" y="141"/>
                </a:cubicBezTo>
                <a:cubicBezTo>
                  <a:pt x="42" y="156"/>
                  <a:pt x="36" y="178"/>
                  <a:pt x="36" y="206"/>
                </a:cubicBezTo>
                <a:cubicBezTo>
                  <a:pt x="36" y="235"/>
                  <a:pt x="42" y="257"/>
                  <a:pt x="52" y="271"/>
                </a:cubicBezTo>
                <a:cubicBezTo>
                  <a:pt x="63" y="286"/>
                  <a:pt x="78" y="293"/>
                  <a:pt x="98" y="29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5" name=""/>
          <p:cNvSpPr/>
          <p:nvPr/>
        </p:nvSpPr>
        <p:spPr>
          <a:xfrm>
            <a:off x="2853360" y="4015080"/>
            <a:ext cx="68400" cy="107280"/>
          </a:xfrm>
          <a:custGeom>
            <a:avLst/>
            <a:gdLst/>
            <a:ahLst/>
            <a:rect l="0" t="0" r="r" b="b"/>
            <a:pathLst>
              <a:path w="190" h="298">
                <a:moveTo>
                  <a:pt x="190" y="86"/>
                </a:moveTo>
                <a:cubicBezTo>
                  <a:pt x="190" y="116"/>
                  <a:pt x="180" y="140"/>
                  <a:pt x="159" y="156"/>
                </a:cubicBezTo>
                <a:cubicBezTo>
                  <a:pt x="138" y="172"/>
                  <a:pt x="109" y="180"/>
                  <a:pt x="71" y="180"/>
                </a:cubicBezTo>
                <a:lnTo>
                  <a:pt x="35" y="180"/>
                </a:lnTo>
                <a:lnTo>
                  <a:pt x="35" y="298"/>
                </a:lnTo>
                <a:lnTo>
                  <a:pt x="0" y="298"/>
                </a:lnTo>
                <a:lnTo>
                  <a:pt x="0" y="0"/>
                </a:lnTo>
                <a:lnTo>
                  <a:pt x="78" y="0"/>
                </a:lnTo>
                <a:cubicBezTo>
                  <a:pt x="153" y="0"/>
                  <a:pt x="190" y="29"/>
                  <a:pt x="190" y="86"/>
                </a:cubicBezTo>
                <a:moveTo>
                  <a:pt x="35" y="150"/>
                </a:moveTo>
                <a:lnTo>
                  <a:pt x="67" y="150"/>
                </a:lnTo>
                <a:cubicBezTo>
                  <a:pt x="98" y="150"/>
                  <a:pt x="120" y="145"/>
                  <a:pt x="133" y="136"/>
                </a:cubicBezTo>
                <a:cubicBezTo>
                  <a:pt x="147" y="126"/>
                  <a:pt x="154" y="110"/>
                  <a:pt x="154" y="88"/>
                </a:cubicBezTo>
                <a:cubicBezTo>
                  <a:pt x="154" y="68"/>
                  <a:pt x="148" y="54"/>
                  <a:pt x="135" y="44"/>
                </a:cubicBezTo>
                <a:cubicBezTo>
                  <a:pt x="122" y="34"/>
                  <a:pt x="102" y="30"/>
                  <a:pt x="74" y="30"/>
                </a:cubicBezTo>
                <a:lnTo>
                  <a:pt x="35" y="30"/>
                </a:lnTo>
                <a:lnTo>
                  <a:pt x="35" y="1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6" name=""/>
          <p:cNvSpPr/>
          <p:nvPr/>
        </p:nvSpPr>
        <p:spPr>
          <a:xfrm>
            <a:off x="2937600" y="4040280"/>
            <a:ext cx="74160" cy="83520"/>
          </a:xfrm>
          <a:custGeom>
            <a:avLst/>
            <a:gdLst/>
            <a:ahLst/>
            <a:rect l="0" t="0" r="r" b="b"/>
            <a:pathLst>
              <a:path w="206" h="232">
                <a:moveTo>
                  <a:pt x="206" y="115"/>
                </a:moveTo>
                <a:cubicBezTo>
                  <a:pt x="206" y="152"/>
                  <a:pt x="197" y="180"/>
                  <a:pt x="178" y="201"/>
                </a:cubicBezTo>
                <a:cubicBezTo>
                  <a:pt x="160" y="222"/>
                  <a:pt x="134" y="232"/>
                  <a:pt x="101" y="232"/>
                </a:cubicBezTo>
                <a:cubicBezTo>
                  <a:pt x="81" y="232"/>
                  <a:pt x="64" y="227"/>
                  <a:pt x="48" y="218"/>
                </a:cubicBezTo>
                <a:cubicBezTo>
                  <a:pt x="33" y="208"/>
                  <a:pt x="21" y="194"/>
                  <a:pt x="12" y="177"/>
                </a:cubicBezTo>
                <a:cubicBezTo>
                  <a:pt x="4" y="159"/>
                  <a:pt x="0" y="139"/>
                  <a:pt x="0" y="115"/>
                </a:cubicBezTo>
                <a:cubicBezTo>
                  <a:pt x="0" y="79"/>
                  <a:pt x="9" y="51"/>
                  <a:pt x="27" y="31"/>
                </a:cubicBezTo>
                <a:cubicBezTo>
                  <a:pt x="45" y="10"/>
                  <a:pt x="71" y="0"/>
                  <a:pt x="103" y="0"/>
                </a:cubicBezTo>
                <a:cubicBezTo>
                  <a:pt x="134" y="0"/>
                  <a:pt x="160" y="10"/>
                  <a:pt x="178" y="31"/>
                </a:cubicBezTo>
                <a:cubicBezTo>
                  <a:pt x="197" y="52"/>
                  <a:pt x="206" y="80"/>
                  <a:pt x="206" y="115"/>
                </a:cubicBezTo>
                <a:moveTo>
                  <a:pt x="35" y="115"/>
                </a:moveTo>
                <a:cubicBezTo>
                  <a:pt x="35" y="144"/>
                  <a:pt x="41" y="166"/>
                  <a:pt x="52" y="180"/>
                </a:cubicBezTo>
                <a:cubicBezTo>
                  <a:pt x="63" y="195"/>
                  <a:pt x="80" y="203"/>
                  <a:pt x="102" y="203"/>
                </a:cubicBezTo>
                <a:cubicBezTo>
                  <a:pt x="124" y="203"/>
                  <a:pt x="141" y="195"/>
                  <a:pt x="154" y="181"/>
                </a:cubicBezTo>
                <a:cubicBezTo>
                  <a:pt x="165" y="166"/>
                  <a:pt x="171" y="144"/>
                  <a:pt x="171" y="115"/>
                </a:cubicBezTo>
                <a:cubicBezTo>
                  <a:pt x="171" y="87"/>
                  <a:pt x="165" y="66"/>
                  <a:pt x="154" y="51"/>
                </a:cubicBezTo>
                <a:cubicBezTo>
                  <a:pt x="141" y="36"/>
                  <a:pt x="124" y="29"/>
                  <a:pt x="102" y="29"/>
                </a:cubicBezTo>
                <a:cubicBezTo>
                  <a:pt x="80" y="29"/>
                  <a:pt x="63" y="36"/>
                  <a:pt x="52" y="50"/>
                </a:cubicBezTo>
                <a:cubicBezTo>
                  <a:pt x="40" y="65"/>
                  <a:pt x="35" y="87"/>
                  <a:pt x="35" y="1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7" name=""/>
          <p:cNvSpPr/>
          <p:nvPr/>
        </p:nvSpPr>
        <p:spPr>
          <a:xfrm>
            <a:off x="3028320" y="4008240"/>
            <a:ext cx="70920" cy="115560"/>
          </a:xfrm>
          <a:custGeom>
            <a:avLst/>
            <a:gdLst/>
            <a:ahLst/>
            <a:rect l="0" t="0" r="r" b="b"/>
            <a:pathLst>
              <a:path w="197" h="321">
                <a:moveTo>
                  <a:pt x="165" y="287"/>
                </a:moveTo>
                <a:lnTo>
                  <a:pt x="163" y="287"/>
                </a:lnTo>
                <a:cubicBezTo>
                  <a:pt x="148" y="310"/>
                  <a:pt x="124" y="321"/>
                  <a:pt x="92" y="321"/>
                </a:cubicBezTo>
                <a:cubicBezTo>
                  <a:pt x="63" y="321"/>
                  <a:pt x="40" y="311"/>
                  <a:pt x="24" y="291"/>
                </a:cubicBezTo>
                <a:cubicBezTo>
                  <a:pt x="8" y="271"/>
                  <a:pt x="0" y="243"/>
                  <a:pt x="0" y="205"/>
                </a:cubicBezTo>
                <a:cubicBezTo>
                  <a:pt x="0" y="168"/>
                  <a:pt x="8" y="140"/>
                  <a:pt x="24" y="120"/>
                </a:cubicBezTo>
                <a:cubicBezTo>
                  <a:pt x="41" y="99"/>
                  <a:pt x="63" y="89"/>
                  <a:pt x="92" y="89"/>
                </a:cubicBezTo>
                <a:cubicBezTo>
                  <a:pt x="124" y="89"/>
                  <a:pt x="147" y="100"/>
                  <a:pt x="163" y="122"/>
                </a:cubicBezTo>
                <a:lnTo>
                  <a:pt x="166" y="122"/>
                </a:lnTo>
                <a:lnTo>
                  <a:pt x="164" y="106"/>
                </a:lnTo>
                <a:lnTo>
                  <a:pt x="163" y="90"/>
                </a:lnTo>
                <a:lnTo>
                  <a:pt x="163" y="0"/>
                </a:lnTo>
                <a:lnTo>
                  <a:pt x="197" y="0"/>
                </a:lnTo>
                <a:lnTo>
                  <a:pt x="197" y="317"/>
                </a:lnTo>
                <a:lnTo>
                  <a:pt x="170" y="317"/>
                </a:lnTo>
                <a:lnTo>
                  <a:pt x="165" y="287"/>
                </a:lnTo>
                <a:moveTo>
                  <a:pt x="97" y="293"/>
                </a:moveTo>
                <a:cubicBezTo>
                  <a:pt x="121" y="293"/>
                  <a:pt x="137" y="287"/>
                  <a:pt x="148" y="274"/>
                </a:cubicBezTo>
                <a:cubicBezTo>
                  <a:pt x="158" y="262"/>
                  <a:pt x="163" y="241"/>
                  <a:pt x="163" y="212"/>
                </a:cubicBezTo>
                <a:lnTo>
                  <a:pt x="163" y="205"/>
                </a:lnTo>
                <a:cubicBezTo>
                  <a:pt x="163" y="174"/>
                  <a:pt x="158" y="151"/>
                  <a:pt x="148" y="138"/>
                </a:cubicBezTo>
                <a:cubicBezTo>
                  <a:pt x="137" y="124"/>
                  <a:pt x="120" y="117"/>
                  <a:pt x="96" y="117"/>
                </a:cubicBezTo>
                <a:cubicBezTo>
                  <a:pt x="76" y="117"/>
                  <a:pt x="61" y="125"/>
                  <a:pt x="51" y="141"/>
                </a:cubicBezTo>
                <a:cubicBezTo>
                  <a:pt x="40" y="156"/>
                  <a:pt x="35" y="178"/>
                  <a:pt x="35" y="206"/>
                </a:cubicBezTo>
                <a:cubicBezTo>
                  <a:pt x="35" y="235"/>
                  <a:pt x="40" y="257"/>
                  <a:pt x="51" y="271"/>
                </a:cubicBezTo>
                <a:cubicBezTo>
                  <a:pt x="61" y="286"/>
                  <a:pt x="76" y="293"/>
                  <a:pt x="97" y="29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8" name=""/>
          <p:cNvSpPr/>
          <p:nvPr/>
        </p:nvSpPr>
        <p:spPr>
          <a:xfrm>
            <a:off x="3158280" y="4013280"/>
            <a:ext cx="70920" cy="109080"/>
          </a:xfrm>
          <a:custGeom>
            <a:avLst/>
            <a:gdLst/>
            <a:ahLst/>
            <a:rect l="0" t="0" r="r" b="b"/>
            <a:pathLst>
              <a:path w="197" h="303">
                <a:moveTo>
                  <a:pt x="197" y="303"/>
                </a:moveTo>
                <a:lnTo>
                  <a:pt x="0" y="303"/>
                </a:lnTo>
                <a:lnTo>
                  <a:pt x="0" y="274"/>
                </a:lnTo>
                <a:lnTo>
                  <a:pt x="78" y="195"/>
                </a:lnTo>
                <a:cubicBezTo>
                  <a:pt x="103" y="171"/>
                  <a:pt x="119" y="154"/>
                  <a:pt x="127" y="144"/>
                </a:cubicBezTo>
                <a:cubicBezTo>
                  <a:pt x="134" y="132"/>
                  <a:pt x="140" y="122"/>
                  <a:pt x="144" y="112"/>
                </a:cubicBezTo>
                <a:cubicBezTo>
                  <a:pt x="148" y="103"/>
                  <a:pt x="150" y="92"/>
                  <a:pt x="150" y="81"/>
                </a:cubicBezTo>
                <a:cubicBezTo>
                  <a:pt x="150" y="65"/>
                  <a:pt x="145" y="53"/>
                  <a:pt x="135" y="43"/>
                </a:cubicBezTo>
                <a:cubicBezTo>
                  <a:pt x="125" y="34"/>
                  <a:pt x="112" y="29"/>
                  <a:pt x="94" y="29"/>
                </a:cubicBezTo>
                <a:cubicBezTo>
                  <a:pt x="82" y="29"/>
                  <a:pt x="70" y="31"/>
                  <a:pt x="59" y="35"/>
                </a:cubicBezTo>
                <a:cubicBezTo>
                  <a:pt x="48" y="39"/>
                  <a:pt x="35" y="47"/>
                  <a:pt x="22" y="58"/>
                </a:cubicBezTo>
                <a:lnTo>
                  <a:pt x="4" y="35"/>
                </a:lnTo>
                <a:cubicBezTo>
                  <a:pt x="31" y="12"/>
                  <a:pt x="61" y="0"/>
                  <a:pt x="94" y="0"/>
                </a:cubicBezTo>
                <a:cubicBezTo>
                  <a:pt x="122" y="0"/>
                  <a:pt x="144" y="8"/>
                  <a:pt x="160" y="22"/>
                </a:cubicBezTo>
                <a:cubicBezTo>
                  <a:pt x="176" y="36"/>
                  <a:pt x="184" y="55"/>
                  <a:pt x="184" y="80"/>
                </a:cubicBezTo>
                <a:cubicBezTo>
                  <a:pt x="184" y="98"/>
                  <a:pt x="179" y="117"/>
                  <a:pt x="168" y="135"/>
                </a:cubicBezTo>
                <a:cubicBezTo>
                  <a:pt x="158" y="155"/>
                  <a:pt x="138" y="178"/>
                  <a:pt x="109" y="206"/>
                </a:cubicBezTo>
                <a:lnTo>
                  <a:pt x="43" y="270"/>
                </a:lnTo>
                <a:lnTo>
                  <a:pt x="43" y="272"/>
                </a:lnTo>
                <a:lnTo>
                  <a:pt x="197" y="272"/>
                </a:lnTo>
                <a:lnTo>
                  <a:pt x="197" y="30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399" name=""/>
          <p:cNvSpPr/>
          <p:nvPr/>
        </p:nvSpPr>
        <p:spPr>
          <a:xfrm>
            <a:off x="3483000" y="3961800"/>
            <a:ext cx="1137600" cy="627480"/>
          </a:xfrm>
          <a:custGeom>
            <a:avLst/>
            <a:gdLst/>
            <a:ahLst/>
            <a:rect l="0" t="0" r="r" b="b"/>
            <a:pathLst>
              <a:path w="3160" h="1743">
                <a:moveTo>
                  <a:pt x="0" y="0"/>
                </a:moveTo>
                <a:lnTo>
                  <a:pt x="3160" y="0"/>
                </a:lnTo>
                <a:lnTo>
                  <a:pt x="3160" y="1743"/>
                </a:lnTo>
                <a:lnTo>
                  <a:pt x="0" y="1743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400" name=""/>
          <p:cNvSpPr/>
          <p:nvPr/>
        </p:nvSpPr>
        <p:spPr>
          <a:xfrm>
            <a:off x="3583080" y="4231440"/>
            <a:ext cx="9000" cy="82440"/>
          </a:xfrm>
          <a:custGeom>
            <a:avLst/>
            <a:gdLst/>
            <a:ahLst/>
            <a:rect l="0" t="0" r="r" b="b"/>
            <a:pathLst>
              <a:path w="25" h="229">
                <a:moveTo>
                  <a:pt x="0" y="0"/>
                </a:moveTo>
                <a:lnTo>
                  <a:pt x="25" y="0"/>
                </a:lnTo>
                <a:lnTo>
                  <a:pt x="25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1" name=""/>
          <p:cNvSpPr/>
          <p:nvPr/>
        </p:nvSpPr>
        <p:spPr>
          <a:xfrm>
            <a:off x="3606120" y="4254840"/>
            <a:ext cx="46800" cy="60120"/>
          </a:xfrm>
          <a:custGeom>
            <a:avLst/>
            <a:gdLst/>
            <a:ahLst/>
            <a:rect l="0" t="0" r="r" b="b"/>
            <a:pathLst>
              <a:path w="130" h="167">
                <a:moveTo>
                  <a:pt x="112" y="164"/>
                </a:moveTo>
                <a:lnTo>
                  <a:pt x="106" y="141"/>
                </a:lnTo>
                <a:lnTo>
                  <a:pt x="105" y="141"/>
                </a:lnTo>
                <a:cubicBezTo>
                  <a:pt x="97" y="151"/>
                  <a:pt x="89" y="158"/>
                  <a:pt x="81" y="162"/>
                </a:cubicBezTo>
                <a:cubicBezTo>
                  <a:pt x="73" y="165"/>
                  <a:pt x="63" y="167"/>
                  <a:pt x="51" y="167"/>
                </a:cubicBezTo>
                <a:cubicBezTo>
                  <a:pt x="35" y="167"/>
                  <a:pt x="22" y="163"/>
                  <a:pt x="13" y="155"/>
                </a:cubicBezTo>
                <a:cubicBezTo>
                  <a:pt x="4" y="147"/>
                  <a:pt x="0" y="135"/>
                  <a:pt x="0" y="120"/>
                </a:cubicBezTo>
                <a:cubicBezTo>
                  <a:pt x="0" y="87"/>
                  <a:pt x="26" y="70"/>
                  <a:pt x="78" y="69"/>
                </a:cubicBezTo>
                <a:lnTo>
                  <a:pt x="105" y="68"/>
                </a:lnTo>
                <a:lnTo>
                  <a:pt x="105" y="58"/>
                </a:lnTo>
                <a:cubicBezTo>
                  <a:pt x="105" y="44"/>
                  <a:pt x="103" y="35"/>
                  <a:pt x="97" y="29"/>
                </a:cubicBezTo>
                <a:cubicBezTo>
                  <a:pt x="92" y="23"/>
                  <a:pt x="83" y="20"/>
                  <a:pt x="71" y="20"/>
                </a:cubicBezTo>
                <a:cubicBezTo>
                  <a:pt x="58" y="20"/>
                  <a:pt x="42" y="24"/>
                  <a:pt x="25" y="32"/>
                </a:cubicBezTo>
                <a:lnTo>
                  <a:pt x="18" y="13"/>
                </a:lnTo>
                <a:cubicBezTo>
                  <a:pt x="26" y="9"/>
                  <a:pt x="34" y="6"/>
                  <a:pt x="44" y="3"/>
                </a:cubicBezTo>
                <a:cubicBezTo>
                  <a:pt x="53" y="1"/>
                  <a:pt x="63" y="0"/>
                  <a:pt x="72" y="0"/>
                </a:cubicBezTo>
                <a:cubicBezTo>
                  <a:pt x="92" y="0"/>
                  <a:pt x="106" y="4"/>
                  <a:pt x="116" y="12"/>
                </a:cubicBezTo>
                <a:cubicBezTo>
                  <a:pt x="125" y="21"/>
                  <a:pt x="130" y="35"/>
                  <a:pt x="130" y="54"/>
                </a:cubicBezTo>
                <a:lnTo>
                  <a:pt x="130" y="164"/>
                </a:lnTo>
                <a:lnTo>
                  <a:pt x="112" y="164"/>
                </a:lnTo>
                <a:moveTo>
                  <a:pt x="56" y="147"/>
                </a:moveTo>
                <a:cubicBezTo>
                  <a:pt x="71" y="147"/>
                  <a:pt x="83" y="143"/>
                  <a:pt x="92" y="135"/>
                </a:cubicBezTo>
                <a:cubicBezTo>
                  <a:pt x="100" y="126"/>
                  <a:pt x="105" y="115"/>
                  <a:pt x="105" y="100"/>
                </a:cubicBezTo>
                <a:lnTo>
                  <a:pt x="105" y="85"/>
                </a:lnTo>
                <a:lnTo>
                  <a:pt x="80" y="86"/>
                </a:lnTo>
                <a:cubicBezTo>
                  <a:pt x="61" y="87"/>
                  <a:pt x="47" y="90"/>
                  <a:pt x="38" y="95"/>
                </a:cubicBezTo>
                <a:cubicBezTo>
                  <a:pt x="30" y="101"/>
                  <a:pt x="25" y="109"/>
                  <a:pt x="25" y="120"/>
                </a:cubicBezTo>
                <a:cubicBezTo>
                  <a:pt x="25" y="129"/>
                  <a:pt x="28" y="136"/>
                  <a:pt x="33" y="140"/>
                </a:cubicBezTo>
                <a:cubicBezTo>
                  <a:pt x="39" y="145"/>
                  <a:pt x="46" y="147"/>
                  <a:pt x="56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2" name=""/>
          <p:cNvSpPr/>
          <p:nvPr/>
        </p:nvSpPr>
        <p:spPr>
          <a:xfrm>
            <a:off x="3670560" y="4231440"/>
            <a:ext cx="51480" cy="83520"/>
          </a:xfrm>
          <a:custGeom>
            <a:avLst/>
            <a:gdLst/>
            <a:ahLst/>
            <a:rect l="0" t="0" r="r" b="b"/>
            <a:pathLst>
              <a:path w="143" h="232">
                <a:moveTo>
                  <a:pt x="76" y="65"/>
                </a:moveTo>
                <a:cubicBezTo>
                  <a:pt x="97" y="65"/>
                  <a:pt x="114" y="72"/>
                  <a:pt x="126" y="86"/>
                </a:cubicBezTo>
                <a:cubicBezTo>
                  <a:pt x="138" y="101"/>
                  <a:pt x="143" y="121"/>
                  <a:pt x="143" y="149"/>
                </a:cubicBezTo>
                <a:cubicBezTo>
                  <a:pt x="143" y="175"/>
                  <a:pt x="138" y="196"/>
                  <a:pt x="126" y="210"/>
                </a:cubicBezTo>
                <a:cubicBezTo>
                  <a:pt x="114" y="225"/>
                  <a:pt x="97" y="232"/>
                  <a:pt x="76" y="232"/>
                </a:cubicBezTo>
                <a:cubicBezTo>
                  <a:pt x="65" y="232"/>
                  <a:pt x="55" y="230"/>
                  <a:pt x="47" y="226"/>
                </a:cubicBezTo>
                <a:cubicBezTo>
                  <a:pt x="38" y="223"/>
                  <a:pt x="31" y="217"/>
                  <a:pt x="25" y="209"/>
                </a:cubicBezTo>
                <a:lnTo>
                  <a:pt x="23" y="209"/>
                </a:lnTo>
                <a:lnTo>
                  <a:pt x="18" y="229"/>
                </a:lnTo>
                <a:lnTo>
                  <a:pt x="0" y="229"/>
                </a:lnTo>
                <a:lnTo>
                  <a:pt x="0" y="0"/>
                </a:lnTo>
                <a:lnTo>
                  <a:pt x="25" y="0"/>
                </a:lnTo>
                <a:lnTo>
                  <a:pt x="25" y="55"/>
                </a:lnTo>
                <a:cubicBezTo>
                  <a:pt x="25" y="68"/>
                  <a:pt x="25" y="79"/>
                  <a:pt x="24" y="89"/>
                </a:cubicBezTo>
                <a:lnTo>
                  <a:pt x="25" y="89"/>
                </a:lnTo>
                <a:cubicBezTo>
                  <a:pt x="36" y="73"/>
                  <a:pt x="53" y="65"/>
                  <a:pt x="76" y="65"/>
                </a:cubicBezTo>
                <a:moveTo>
                  <a:pt x="72" y="85"/>
                </a:moveTo>
                <a:cubicBezTo>
                  <a:pt x="55" y="85"/>
                  <a:pt x="43" y="90"/>
                  <a:pt x="36" y="99"/>
                </a:cubicBezTo>
                <a:cubicBezTo>
                  <a:pt x="29" y="109"/>
                  <a:pt x="25" y="125"/>
                  <a:pt x="25" y="149"/>
                </a:cubicBezTo>
                <a:cubicBezTo>
                  <a:pt x="25" y="171"/>
                  <a:pt x="29" y="187"/>
                  <a:pt x="36" y="197"/>
                </a:cubicBezTo>
                <a:cubicBezTo>
                  <a:pt x="44" y="207"/>
                  <a:pt x="56" y="212"/>
                  <a:pt x="73" y="212"/>
                </a:cubicBezTo>
                <a:cubicBezTo>
                  <a:pt x="88" y="212"/>
                  <a:pt x="100" y="206"/>
                  <a:pt x="107" y="195"/>
                </a:cubicBezTo>
                <a:cubicBezTo>
                  <a:pt x="114" y="185"/>
                  <a:pt x="118" y="169"/>
                  <a:pt x="118" y="148"/>
                </a:cubicBezTo>
                <a:cubicBezTo>
                  <a:pt x="118" y="126"/>
                  <a:pt x="114" y="111"/>
                  <a:pt x="107" y="100"/>
                </a:cubicBezTo>
                <a:cubicBezTo>
                  <a:pt x="100" y="90"/>
                  <a:pt x="87" y="85"/>
                  <a:pt x="72" y="8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3" name=""/>
          <p:cNvSpPr/>
          <p:nvPr/>
        </p:nvSpPr>
        <p:spPr>
          <a:xfrm>
            <a:off x="3733920" y="4254480"/>
            <a:ext cx="49680" cy="60480"/>
          </a:xfrm>
          <a:custGeom>
            <a:avLst/>
            <a:gdLst/>
            <a:ahLst/>
            <a:rect l="0" t="0" r="r" b="b"/>
            <a:pathLst>
              <a:path w="138" h="168">
                <a:moveTo>
                  <a:pt x="78" y="168"/>
                </a:moveTo>
                <a:cubicBezTo>
                  <a:pt x="54" y="168"/>
                  <a:pt x="36" y="161"/>
                  <a:pt x="21" y="146"/>
                </a:cubicBezTo>
                <a:cubicBezTo>
                  <a:pt x="7" y="132"/>
                  <a:pt x="0" y="112"/>
                  <a:pt x="0" y="86"/>
                </a:cubicBezTo>
                <a:cubicBezTo>
                  <a:pt x="0" y="60"/>
                  <a:pt x="7" y="39"/>
                  <a:pt x="19" y="23"/>
                </a:cubicBezTo>
                <a:cubicBezTo>
                  <a:pt x="33" y="8"/>
                  <a:pt x="50" y="0"/>
                  <a:pt x="72" y="0"/>
                </a:cubicBezTo>
                <a:cubicBezTo>
                  <a:pt x="92" y="0"/>
                  <a:pt x="108" y="7"/>
                  <a:pt x="120" y="20"/>
                </a:cubicBezTo>
                <a:cubicBezTo>
                  <a:pt x="132" y="34"/>
                  <a:pt x="138" y="52"/>
                  <a:pt x="138" y="74"/>
                </a:cubicBezTo>
                <a:lnTo>
                  <a:pt x="138" y="89"/>
                </a:lnTo>
                <a:lnTo>
                  <a:pt x="26" y="89"/>
                </a:lnTo>
                <a:cubicBezTo>
                  <a:pt x="26" y="108"/>
                  <a:pt x="31" y="122"/>
                  <a:pt x="41" y="132"/>
                </a:cubicBezTo>
                <a:cubicBezTo>
                  <a:pt x="50" y="142"/>
                  <a:pt x="63" y="147"/>
                  <a:pt x="79" y="147"/>
                </a:cubicBezTo>
                <a:cubicBezTo>
                  <a:pt x="97" y="147"/>
                  <a:pt x="114" y="143"/>
                  <a:pt x="131" y="136"/>
                </a:cubicBezTo>
                <a:lnTo>
                  <a:pt x="131" y="158"/>
                </a:lnTo>
                <a:cubicBezTo>
                  <a:pt x="122" y="162"/>
                  <a:pt x="114" y="164"/>
                  <a:pt x="106" y="166"/>
                </a:cubicBezTo>
                <a:cubicBezTo>
                  <a:pt x="98" y="167"/>
                  <a:pt x="89" y="168"/>
                  <a:pt x="78" y="168"/>
                </a:cubicBezTo>
                <a:moveTo>
                  <a:pt x="72" y="21"/>
                </a:moveTo>
                <a:cubicBezTo>
                  <a:pt x="59" y="21"/>
                  <a:pt x="48" y="25"/>
                  <a:pt x="41" y="33"/>
                </a:cubicBezTo>
                <a:cubicBezTo>
                  <a:pt x="32" y="42"/>
                  <a:pt x="27" y="54"/>
                  <a:pt x="26" y="69"/>
                </a:cubicBezTo>
                <a:lnTo>
                  <a:pt x="111" y="69"/>
                </a:lnTo>
                <a:cubicBezTo>
                  <a:pt x="111" y="54"/>
                  <a:pt x="108" y="41"/>
                  <a:pt x="101" y="33"/>
                </a:cubicBezTo>
                <a:cubicBezTo>
                  <a:pt x="94" y="25"/>
                  <a:pt x="84" y="21"/>
                  <a:pt x="72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4" name=""/>
          <p:cNvSpPr/>
          <p:nvPr/>
        </p:nvSpPr>
        <p:spPr>
          <a:xfrm>
            <a:off x="3798000" y="4231440"/>
            <a:ext cx="9360" cy="82440"/>
          </a:xfrm>
          <a:custGeom>
            <a:avLst/>
            <a:gdLst/>
            <a:ahLst/>
            <a:rect l="0" t="0" r="r" b="b"/>
            <a:pathLst>
              <a:path w="26" h="229">
                <a:moveTo>
                  <a:pt x="0" y="0"/>
                </a:moveTo>
                <a:lnTo>
                  <a:pt x="26" y="0"/>
                </a:lnTo>
                <a:lnTo>
                  <a:pt x="26" y="229"/>
                </a:lnTo>
                <a:lnTo>
                  <a:pt x="0" y="2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5" name=""/>
          <p:cNvSpPr/>
          <p:nvPr/>
        </p:nvSpPr>
        <p:spPr>
          <a:xfrm>
            <a:off x="3821760" y="4254480"/>
            <a:ext cx="41760" cy="60480"/>
          </a:xfrm>
          <a:custGeom>
            <a:avLst/>
            <a:gdLst/>
            <a:ahLst/>
            <a:rect l="0" t="0" r="r" b="b"/>
            <a:pathLst>
              <a:path w="116" h="168">
                <a:moveTo>
                  <a:pt x="116" y="121"/>
                </a:moveTo>
                <a:cubicBezTo>
                  <a:pt x="116" y="136"/>
                  <a:pt x="110" y="148"/>
                  <a:pt x="99" y="156"/>
                </a:cubicBezTo>
                <a:cubicBezTo>
                  <a:pt x="88" y="164"/>
                  <a:pt x="72" y="168"/>
                  <a:pt x="52" y="168"/>
                </a:cubicBezTo>
                <a:cubicBezTo>
                  <a:pt x="29" y="168"/>
                  <a:pt x="13" y="165"/>
                  <a:pt x="1" y="158"/>
                </a:cubicBezTo>
                <a:lnTo>
                  <a:pt x="1" y="135"/>
                </a:lnTo>
                <a:cubicBezTo>
                  <a:pt x="8" y="139"/>
                  <a:pt x="17" y="142"/>
                  <a:pt x="26" y="145"/>
                </a:cubicBezTo>
                <a:cubicBezTo>
                  <a:pt x="34" y="147"/>
                  <a:pt x="44" y="148"/>
                  <a:pt x="52" y="148"/>
                </a:cubicBezTo>
                <a:cubicBezTo>
                  <a:pt x="65" y="148"/>
                  <a:pt x="75" y="146"/>
                  <a:pt x="82" y="142"/>
                </a:cubicBezTo>
                <a:cubicBezTo>
                  <a:pt x="89" y="138"/>
                  <a:pt x="92" y="132"/>
                  <a:pt x="92" y="123"/>
                </a:cubicBezTo>
                <a:cubicBezTo>
                  <a:pt x="92" y="117"/>
                  <a:pt x="89" y="112"/>
                  <a:pt x="84" y="107"/>
                </a:cubicBezTo>
                <a:cubicBezTo>
                  <a:pt x="78" y="103"/>
                  <a:pt x="68" y="98"/>
                  <a:pt x="52" y="92"/>
                </a:cubicBezTo>
                <a:cubicBezTo>
                  <a:pt x="36" y="86"/>
                  <a:pt x="25" y="81"/>
                  <a:pt x="19" y="77"/>
                </a:cubicBezTo>
                <a:cubicBezTo>
                  <a:pt x="13" y="73"/>
                  <a:pt x="8" y="68"/>
                  <a:pt x="5" y="63"/>
                </a:cubicBezTo>
                <a:cubicBezTo>
                  <a:pt x="2" y="57"/>
                  <a:pt x="0" y="50"/>
                  <a:pt x="0" y="43"/>
                </a:cubicBezTo>
                <a:cubicBezTo>
                  <a:pt x="0" y="30"/>
                  <a:pt x="6" y="19"/>
                  <a:pt x="16" y="12"/>
                </a:cubicBezTo>
                <a:cubicBezTo>
                  <a:pt x="27" y="4"/>
                  <a:pt x="42" y="0"/>
                  <a:pt x="61" y="0"/>
                </a:cubicBezTo>
                <a:cubicBezTo>
                  <a:pt x="79" y="0"/>
                  <a:pt x="96" y="4"/>
                  <a:pt x="112" y="11"/>
                </a:cubicBezTo>
                <a:lnTo>
                  <a:pt x="104" y="31"/>
                </a:lnTo>
                <a:cubicBezTo>
                  <a:pt x="87" y="24"/>
                  <a:pt x="73" y="21"/>
                  <a:pt x="60" y="21"/>
                </a:cubicBezTo>
                <a:cubicBezTo>
                  <a:pt x="48" y="21"/>
                  <a:pt x="38" y="23"/>
                  <a:pt x="32" y="26"/>
                </a:cubicBezTo>
                <a:cubicBezTo>
                  <a:pt x="26" y="30"/>
                  <a:pt x="23" y="35"/>
                  <a:pt x="23" y="41"/>
                </a:cubicBezTo>
                <a:cubicBezTo>
                  <a:pt x="23" y="45"/>
                  <a:pt x="25" y="49"/>
                  <a:pt x="27" y="53"/>
                </a:cubicBezTo>
                <a:cubicBezTo>
                  <a:pt x="29" y="56"/>
                  <a:pt x="33" y="59"/>
                  <a:pt x="37" y="62"/>
                </a:cubicBezTo>
                <a:cubicBezTo>
                  <a:pt x="42" y="65"/>
                  <a:pt x="53" y="69"/>
                  <a:pt x="67" y="74"/>
                </a:cubicBezTo>
                <a:cubicBezTo>
                  <a:pt x="86" y="81"/>
                  <a:pt x="99" y="88"/>
                  <a:pt x="105" y="95"/>
                </a:cubicBezTo>
                <a:cubicBezTo>
                  <a:pt x="112" y="102"/>
                  <a:pt x="116" y="111"/>
                  <a:pt x="116" y="1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6" name=""/>
          <p:cNvSpPr/>
          <p:nvPr/>
        </p:nvSpPr>
        <p:spPr>
          <a:xfrm>
            <a:off x="3876120" y="4254120"/>
            <a:ext cx="12960" cy="61560"/>
          </a:xfrm>
          <a:custGeom>
            <a:avLst/>
            <a:gdLst/>
            <a:ahLst/>
            <a:rect l="0" t="0" r="r" b="b"/>
            <a:pathLst>
              <a:path w="36" h="171">
                <a:moveTo>
                  <a:pt x="0" y="151"/>
                </a:moveTo>
                <a:cubicBezTo>
                  <a:pt x="0" y="144"/>
                  <a:pt x="1" y="139"/>
                  <a:pt x="4" y="136"/>
                </a:cubicBezTo>
                <a:cubicBezTo>
                  <a:pt x="7" y="132"/>
                  <a:pt x="12" y="131"/>
                  <a:pt x="17" y="131"/>
                </a:cubicBezTo>
                <a:cubicBezTo>
                  <a:pt x="23" y="131"/>
                  <a:pt x="27" y="132"/>
                  <a:pt x="30" y="136"/>
                </a:cubicBezTo>
                <a:cubicBezTo>
                  <a:pt x="35" y="139"/>
                  <a:pt x="36" y="144"/>
                  <a:pt x="36" y="151"/>
                </a:cubicBezTo>
                <a:cubicBezTo>
                  <a:pt x="36" y="157"/>
                  <a:pt x="35" y="162"/>
                  <a:pt x="30" y="165"/>
                </a:cubicBezTo>
                <a:cubicBezTo>
                  <a:pt x="27" y="169"/>
                  <a:pt x="23" y="171"/>
                  <a:pt x="17" y="171"/>
                </a:cubicBezTo>
                <a:cubicBezTo>
                  <a:pt x="12" y="171"/>
                  <a:pt x="8" y="169"/>
                  <a:pt x="5" y="166"/>
                </a:cubicBezTo>
                <a:cubicBezTo>
                  <a:pt x="1" y="163"/>
                  <a:pt x="0" y="158"/>
                  <a:pt x="0" y="151"/>
                </a:cubicBezTo>
                <a:moveTo>
                  <a:pt x="0" y="20"/>
                </a:moveTo>
                <a:cubicBezTo>
                  <a:pt x="0" y="7"/>
                  <a:pt x="6" y="0"/>
                  <a:pt x="17" y="0"/>
                </a:cubicBezTo>
                <a:cubicBezTo>
                  <a:pt x="29" y="0"/>
                  <a:pt x="36" y="7"/>
                  <a:pt x="36" y="20"/>
                </a:cubicBezTo>
                <a:cubicBezTo>
                  <a:pt x="36" y="26"/>
                  <a:pt x="35" y="31"/>
                  <a:pt x="30" y="35"/>
                </a:cubicBezTo>
                <a:cubicBezTo>
                  <a:pt x="27" y="38"/>
                  <a:pt x="23" y="40"/>
                  <a:pt x="17" y="40"/>
                </a:cubicBezTo>
                <a:cubicBezTo>
                  <a:pt x="12" y="40"/>
                  <a:pt x="8" y="38"/>
                  <a:pt x="5" y="35"/>
                </a:cubicBezTo>
                <a:cubicBezTo>
                  <a:pt x="1" y="32"/>
                  <a:pt x="0" y="27"/>
                  <a:pt x="0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7" name=""/>
          <p:cNvSpPr/>
          <p:nvPr/>
        </p:nvSpPr>
        <p:spPr>
          <a:xfrm>
            <a:off x="3930120" y="4254840"/>
            <a:ext cx="46800" cy="60120"/>
          </a:xfrm>
          <a:custGeom>
            <a:avLst/>
            <a:gdLst/>
            <a:ahLst/>
            <a:rect l="0" t="0" r="r" b="b"/>
            <a:pathLst>
              <a:path w="130" h="167">
                <a:moveTo>
                  <a:pt x="111" y="164"/>
                </a:moveTo>
                <a:lnTo>
                  <a:pt x="106" y="141"/>
                </a:lnTo>
                <a:lnTo>
                  <a:pt x="105" y="141"/>
                </a:lnTo>
                <a:cubicBezTo>
                  <a:pt x="97" y="151"/>
                  <a:pt x="89" y="158"/>
                  <a:pt x="81" y="162"/>
                </a:cubicBezTo>
                <a:cubicBezTo>
                  <a:pt x="73" y="165"/>
                  <a:pt x="63" y="167"/>
                  <a:pt x="51" y="167"/>
                </a:cubicBezTo>
                <a:cubicBezTo>
                  <a:pt x="35" y="167"/>
                  <a:pt x="22" y="163"/>
                  <a:pt x="13" y="155"/>
                </a:cubicBezTo>
                <a:cubicBezTo>
                  <a:pt x="4" y="147"/>
                  <a:pt x="0" y="135"/>
                  <a:pt x="0" y="120"/>
                </a:cubicBezTo>
                <a:cubicBezTo>
                  <a:pt x="0" y="87"/>
                  <a:pt x="26" y="70"/>
                  <a:pt x="78" y="69"/>
                </a:cubicBezTo>
                <a:lnTo>
                  <a:pt x="105" y="68"/>
                </a:lnTo>
                <a:lnTo>
                  <a:pt x="105" y="58"/>
                </a:lnTo>
                <a:cubicBezTo>
                  <a:pt x="105" y="44"/>
                  <a:pt x="103" y="35"/>
                  <a:pt x="97" y="29"/>
                </a:cubicBezTo>
                <a:cubicBezTo>
                  <a:pt x="92" y="23"/>
                  <a:pt x="83" y="20"/>
                  <a:pt x="71" y="20"/>
                </a:cubicBezTo>
                <a:cubicBezTo>
                  <a:pt x="58" y="20"/>
                  <a:pt x="42" y="24"/>
                  <a:pt x="25" y="32"/>
                </a:cubicBezTo>
                <a:lnTo>
                  <a:pt x="18" y="13"/>
                </a:lnTo>
                <a:cubicBezTo>
                  <a:pt x="26" y="9"/>
                  <a:pt x="35" y="6"/>
                  <a:pt x="44" y="3"/>
                </a:cubicBezTo>
                <a:cubicBezTo>
                  <a:pt x="53" y="1"/>
                  <a:pt x="63" y="0"/>
                  <a:pt x="72" y="0"/>
                </a:cubicBezTo>
                <a:cubicBezTo>
                  <a:pt x="92" y="0"/>
                  <a:pt x="106" y="4"/>
                  <a:pt x="116" y="12"/>
                </a:cubicBezTo>
                <a:cubicBezTo>
                  <a:pt x="125" y="21"/>
                  <a:pt x="130" y="35"/>
                  <a:pt x="130" y="54"/>
                </a:cubicBezTo>
                <a:lnTo>
                  <a:pt x="130" y="164"/>
                </a:lnTo>
                <a:lnTo>
                  <a:pt x="111" y="164"/>
                </a:lnTo>
                <a:moveTo>
                  <a:pt x="56" y="147"/>
                </a:moveTo>
                <a:cubicBezTo>
                  <a:pt x="71" y="147"/>
                  <a:pt x="83" y="143"/>
                  <a:pt x="92" y="135"/>
                </a:cubicBezTo>
                <a:cubicBezTo>
                  <a:pt x="100" y="126"/>
                  <a:pt x="105" y="115"/>
                  <a:pt x="105" y="100"/>
                </a:cubicBezTo>
                <a:lnTo>
                  <a:pt x="105" y="85"/>
                </a:lnTo>
                <a:lnTo>
                  <a:pt x="80" y="86"/>
                </a:lnTo>
                <a:cubicBezTo>
                  <a:pt x="61" y="87"/>
                  <a:pt x="47" y="90"/>
                  <a:pt x="38" y="95"/>
                </a:cubicBezTo>
                <a:cubicBezTo>
                  <a:pt x="30" y="101"/>
                  <a:pt x="25" y="109"/>
                  <a:pt x="25" y="120"/>
                </a:cubicBezTo>
                <a:cubicBezTo>
                  <a:pt x="25" y="129"/>
                  <a:pt x="28" y="136"/>
                  <a:pt x="33" y="140"/>
                </a:cubicBezTo>
                <a:cubicBezTo>
                  <a:pt x="39" y="145"/>
                  <a:pt x="46" y="147"/>
                  <a:pt x="56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8" name=""/>
          <p:cNvSpPr/>
          <p:nvPr/>
        </p:nvSpPr>
        <p:spPr>
          <a:xfrm>
            <a:off x="3994560" y="4254480"/>
            <a:ext cx="51840" cy="85680"/>
          </a:xfrm>
          <a:custGeom>
            <a:avLst/>
            <a:gdLst/>
            <a:ahLst/>
            <a:rect l="0" t="0" r="r" b="b"/>
            <a:pathLst>
              <a:path w="144" h="238">
                <a:moveTo>
                  <a:pt x="77" y="168"/>
                </a:moveTo>
                <a:cubicBezTo>
                  <a:pt x="66" y="168"/>
                  <a:pt x="56" y="166"/>
                  <a:pt x="47" y="162"/>
                </a:cubicBezTo>
                <a:cubicBezTo>
                  <a:pt x="38" y="159"/>
                  <a:pt x="31" y="153"/>
                  <a:pt x="25" y="145"/>
                </a:cubicBezTo>
                <a:lnTo>
                  <a:pt x="23" y="145"/>
                </a:lnTo>
                <a:cubicBezTo>
                  <a:pt x="24" y="154"/>
                  <a:pt x="25" y="163"/>
                  <a:pt x="25" y="171"/>
                </a:cubicBezTo>
                <a:lnTo>
                  <a:pt x="25" y="238"/>
                </a:lnTo>
                <a:lnTo>
                  <a:pt x="0" y="238"/>
                </a:lnTo>
                <a:lnTo>
                  <a:pt x="0" y="3"/>
                </a:lnTo>
                <a:lnTo>
                  <a:pt x="20" y="3"/>
                </a:lnTo>
                <a:lnTo>
                  <a:pt x="24" y="25"/>
                </a:lnTo>
                <a:lnTo>
                  <a:pt x="25" y="25"/>
                </a:lnTo>
                <a:cubicBezTo>
                  <a:pt x="31" y="16"/>
                  <a:pt x="39" y="10"/>
                  <a:pt x="47" y="6"/>
                </a:cubicBezTo>
                <a:cubicBezTo>
                  <a:pt x="56" y="2"/>
                  <a:pt x="66" y="0"/>
                  <a:pt x="77" y="0"/>
                </a:cubicBezTo>
                <a:cubicBezTo>
                  <a:pt x="98" y="0"/>
                  <a:pt x="114" y="8"/>
                  <a:pt x="126" y="22"/>
                </a:cubicBezTo>
                <a:cubicBezTo>
                  <a:pt x="138" y="37"/>
                  <a:pt x="144" y="57"/>
                  <a:pt x="144" y="84"/>
                </a:cubicBezTo>
                <a:cubicBezTo>
                  <a:pt x="144" y="111"/>
                  <a:pt x="138" y="132"/>
                  <a:pt x="126" y="146"/>
                </a:cubicBezTo>
                <a:cubicBezTo>
                  <a:pt x="114" y="161"/>
                  <a:pt x="98" y="168"/>
                  <a:pt x="77" y="168"/>
                </a:cubicBezTo>
                <a:moveTo>
                  <a:pt x="73" y="21"/>
                </a:moveTo>
                <a:cubicBezTo>
                  <a:pt x="57" y="21"/>
                  <a:pt x="44" y="26"/>
                  <a:pt x="36" y="35"/>
                </a:cubicBezTo>
                <a:cubicBezTo>
                  <a:pt x="29" y="44"/>
                  <a:pt x="25" y="58"/>
                  <a:pt x="25" y="78"/>
                </a:cubicBezTo>
                <a:lnTo>
                  <a:pt x="25" y="84"/>
                </a:lnTo>
                <a:cubicBezTo>
                  <a:pt x="25" y="107"/>
                  <a:pt x="29" y="123"/>
                  <a:pt x="36" y="133"/>
                </a:cubicBezTo>
                <a:cubicBezTo>
                  <a:pt x="44" y="143"/>
                  <a:pt x="57" y="148"/>
                  <a:pt x="74" y="148"/>
                </a:cubicBezTo>
                <a:cubicBezTo>
                  <a:pt x="88" y="148"/>
                  <a:pt x="98" y="142"/>
                  <a:pt x="106" y="131"/>
                </a:cubicBezTo>
                <a:cubicBezTo>
                  <a:pt x="114" y="120"/>
                  <a:pt x="118" y="104"/>
                  <a:pt x="118" y="83"/>
                </a:cubicBezTo>
                <a:cubicBezTo>
                  <a:pt x="118" y="63"/>
                  <a:pt x="114" y="48"/>
                  <a:pt x="106" y="37"/>
                </a:cubicBezTo>
                <a:cubicBezTo>
                  <a:pt x="98" y="26"/>
                  <a:pt x="87" y="21"/>
                  <a:pt x="73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09" name=""/>
          <p:cNvSpPr/>
          <p:nvPr/>
        </p:nvSpPr>
        <p:spPr>
          <a:xfrm>
            <a:off x="4061160" y="4254480"/>
            <a:ext cx="51480" cy="85680"/>
          </a:xfrm>
          <a:custGeom>
            <a:avLst/>
            <a:gdLst/>
            <a:ahLst/>
            <a:rect l="0" t="0" r="r" b="b"/>
            <a:pathLst>
              <a:path w="143" h="238">
                <a:moveTo>
                  <a:pt x="76" y="168"/>
                </a:moveTo>
                <a:cubicBezTo>
                  <a:pt x="66" y="168"/>
                  <a:pt x="56" y="166"/>
                  <a:pt x="47" y="162"/>
                </a:cubicBezTo>
                <a:cubicBezTo>
                  <a:pt x="39" y="159"/>
                  <a:pt x="32" y="153"/>
                  <a:pt x="26" y="145"/>
                </a:cubicBezTo>
                <a:lnTo>
                  <a:pt x="24" y="145"/>
                </a:lnTo>
                <a:cubicBezTo>
                  <a:pt x="25" y="154"/>
                  <a:pt x="26" y="163"/>
                  <a:pt x="26" y="171"/>
                </a:cubicBezTo>
                <a:lnTo>
                  <a:pt x="26" y="238"/>
                </a:lnTo>
                <a:lnTo>
                  <a:pt x="0" y="238"/>
                </a:lnTo>
                <a:lnTo>
                  <a:pt x="0" y="3"/>
                </a:lnTo>
                <a:lnTo>
                  <a:pt x="21" y="3"/>
                </a:lnTo>
                <a:lnTo>
                  <a:pt x="24" y="25"/>
                </a:lnTo>
                <a:lnTo>
                  <a:pt x="26" y="25"/>
                </a:lnTo>
                <a:cubicBezTo>
                  <a:pt x="32" y="16"/>
                  <a:pt x="39" y="10"/>
                  <a:pt x="48" y="6"/>
                </a:cubicBezTo>
                <a:cubicBezTo>
                  <a:pt x="56" y="2"/>
                  <a:pt x="65" y="0"/>
                  <a:pt x="76" y="0"/>
                </a:cubicBezTo>
                <a:cubicBezTo>
                  <a:pt x="98" y="0"/>
                  <a:pt x="114" y="8"/>
                  <a:pt x="126" y="22"/>
                </a:cubicBezTo>
                <a:cubicBezTo>
                  <a:pt x="137" y="37"/>
                  <a:pt x="143" y="57"/>
                  <a:pt x="143" y="84"/>
                </a:cubicBezTo>
                <a:cubicBezTo>
                  <a:pt x="143" y="111"/>
                  <a:pt x="137" y="132"/>
                  <a:pt x="125" y="146"/>
                </a:cubicBezTo>
                <a:cubicBezTo>
                  <a:pt x="114" y="161"/>
                  <a:pt x="97" y="168"/>
                  <a:pt x="76" y="168"/>
                </a:cubicBezTo>
                <a:moveTo>
                  <a:pt x="73" y="21"/>
                </a:moveTo>
                <a:cubicBezTo>
                  <a:pt x="56" y="21"/>
                  <a:pt x="44" y="26"/>
                  <a:pt x="37" y="35"/>
                </a:cubicBezTo>
                <a:cubicBezTo>
                  <a:pt x="30" y="44"/>
                  <a:pt x="26" y="58"/>
                  <a:pt x="26" y="78"/>
                </a:cubicBezTo>
                <a:lnTo>
                  <a:pt x="26" y="84"/>
                </a:lnTo>
                <a:cubicBezTo>
                  <a:pt x="26" y="107"/>
                  <a:pt x="29" y="123"/>
                  <a:pt x="37" y="133"/>
                </a:cubicBezTo>
                <a:cubicBezTo>
                  <a:pt x="45" y="143"/>
                  <a:pt x="57" y="148"/>
                  <a:pt x="73" y="148"/>
                </a:cubicBezTo>
                <a:cubicBezTo>
                  <a:pt x="87" y="148"/>
                  <a:pt x="98" y="142"/>
                  <a:pt x="106" y="131"/>
                </a:cubicBezTo>
                <a:cubicBezTo>
                  <a:pt x="114" y="120"/>
                  <a:pt x="118" y="104"/>
                  <a:pt x="118" y="83"/>
                </a:cubicBezTo>
                <a:cubicBezTo>
                  <a:pt x="118" y="63"/>
                  <a:pt x="114" y="48"/>
                  <a:pt x="106" y="37"/>
                </a:cubicBezTo>
                <a:cubicBezTo>
                  <a:pt x="98" y="26"/>
                  <a:pt x="87" y="21"/>
                  <a:pt x="73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0" name=""/>
          <p:cNvSpPr/>
          <p:nvPr/>
        </p:nvSpPr>
        <p:spPr>
          <a:xfrm>
            <a:off x="4124880" y="4260960"/>
            <a:ext cx="49320" cy="29160"/>
          </a:xfrm>
          <a:custGeom>
            <a:avLst/>
            <a:gdLst/>
            <a:ahLst/>
            <a:rect l="0" t="0" r="r" b="b"/>
            <a:pathLst>
              <a:path w="137" h="81">
                <a:moveTo>
                  <a:pt x="0" y="20"/>
                </a:moveTo>
                <a:lnTo>
                  <a:pt x="0" y="0"/>
                </a:lnTo>
                <a:lnTo>
                  <a:pt x="137" y="0"/>
                </a:lnTo>
                <a:lnTo>
                  <a:pt x="137" y="20"/>
                </a:lnTo>
                <a:lnTo>
                  <a:pt x="0" y="20"/>
                </a:lnTo>
                <a:moveTo>
                  <a:pt x="0" y="81"/>
                </a:moveTo>
                <a:lnTo>
                  <a:pt x="0" y="61"/>
                </a:lnTo>
                <a:lnTo>
                  <a:pt x="137" y="61"/>
                </a:lnTo>
                <a:lnTo>
                  <a:pt x="137" y="81"/>
                </a:lnTo>
                <a:lnTo>
                  <a:pt x="0" y="81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1" name=""/>
          <p:cNvSpPr/>
          <p:nvPr/>
        </p:nvSpPr>
        <p:spPr>
          <a:xfrm>
            <a:off x="4191120" y="4236480"/>
            <a:ext cx="77040" cy="77400"/>
          </a:xfrm>
          <a:custGeom>
            <a:avLst/>
            <a:gdLst/>
            <a:ahLst/>
            <a:rect l="0" t="0" r="r" b="b"/>
            <a:pathLst>
              <a:path w="214" h="215">
                <a:moveTo>
                  <a:pt x="95" y="215"/>
                </a:moveTo>
                <a:lnTo>
                  <a:pt x="22" y="24"/>
                </a:lnTo>
                <a:lnTo>
                  <a:pt x="21" y="24"/>
                </a:lnTo>
                <a:cubicBezTo>
                  <a:pt x="22" y="39"/>
                  <a:pt x="23" y="57"/>
                  <a:pt x="23" y="78"/>
                </a:cubicBezTo>
                <a:lnTo>
                  <a:pt x="23" y="215"/>
                </a:lnTo>
                <a:lnTo>
                  <a:pt x="0" y="215"/>
                </a:lnTo>
                <a:lnTo>
                  <a:pt x="0" y="0"/>
                </a:lnTo>
                <a:lnTo>
                  <a:pt x="38" y="0"/>
                </a:lnTo>
                <a:lnTo>
                  <a:pt x="106" y="178"/>
                </a:lnTo>
                <a:lnTo>
                  <a:pt x="107" y="178"/>
                </a:lnTo>
                <a:lnTo>
                  <a:pt x="176" y="0"/>
                </a:lnTo>
                <a:lnTo>
                  <a:pt x="214" y="0"/>
                </a:lnTo>
                <a:lnTo>
                  <a:pt x="214" y="215"/>
                </a:lnTo>
                <a:lnTo>
                  <a:pt x="189" y="215"/>
                </a:lnTo>
                <a:lnTo>
                  <a:pt x="189" y="76"/>
                </a:lnTo>
                <a:cubicBezTo>
                  <a:pt x="189" y="60"/>
                  <a:pt x="190" y="43"/>
                  <a:pt x="191" y="24"/>
                </a:cubicBezTo>
                <a:lnTo>
                  <a:pt x="190" y="24"/>
                </a:lnTo>
                <a:lnTo>
                  <a:pt x="115" y="215"/>
                </a:lnTo>
                <a:lnTo>
                  <a:pt x="95" y="2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2" name=""/>
          <p:cNvSpPr/>
          <p:nvPr/>
        </p:nvSpPr>
        <p:spPr>
          <a:xfrm>
            <a:off x="4278600" y="4255560"/>
            <a:ext cx="54720" cy="84600"/>
          </a:xfrm>
          <a:custGeom>
            <a:avLst/>
            <a:gdLst/>
            <a:ahLst/>
            <a:rect l="0" t="0" r="r" b="b"/>
            <a:pathLst>
              <a:path w="152" h="235">
                <a:moveTo>
                  <a:pt x="0" y="0"/>
                </a:moveTo>
                <a:lnTo>
                  <a:pt x="26" y="0"/>
                </a:lnTo>
                <a:lnTo>
                  <a:pt x="61" y="92"/>
                </a:lnTo>
                <a:cubicBezTo>
                  <a:pt x="69" y="113"/>
                  <a:pt x="74" y="128"/>
                  <a:pt x="76" y="137"/>
                </a:cubicBezTo>
                <a:lnTo>
                  <a:pt x="77" y="137"/>
                </a:lnTo>
                <a:cubicBezTo>
                  <a:pt x="78" y="132"/>
                  <a:pt x="81" y="124"/>
                  <a:pt x="85" y="112"/>
                </a:cubicBezTo>
                <a:cubicBezTo>
                  <a:pt x="89" y="100"/>
                  <a:pt x="102" y="63"/>
                  <a:pt x="126" y="0"/>
                </a:cubicBezTo>
                <a:lnTo>
                  <a:pt x="152" y="0"/>
                </a:lnTo>
                <a:lnTo>
                  <a:pt x="82" y="185"/>
                </a:lnTo>
                <a:cubicBezTo>
                  <a:pt x="75" y="203"/>
                  <a:pt x="67" y="216"/>
                  <a:pt x="58" y="223"/>
                </a:cubicBezTo>
                <a:cubicBezTo>
                  <a:pt x="49" y="231"/>
                  <a:pt x="37" y="235"/>
                  <a:pt x="24" y="235"/>
                </a:cubicBezTo>
                <a:cubicBezTo>
                  <a:pt x="16" y="235"/>
                  <a:pt x="9" y="234"/>
                  <a:pt x="2" y="232"/>
                </a:cubicBezTo>
                <a:lnTo>
                  <a:pt x="2" y="213"/>
                </a:lnTo>
                <a:cubicBezTo>
                  <a:pt x="7" y="214"/>
                  <a:pt x="13" y="214"/>
                  <a:pt x="20" y="214"/>
                </a:cubicBezTo>
                <a:cubicBezTo>
                  <a:pt x="37" y="214"/>
                  <a:pt x="49" y="205"/>
                  <a:pt x="56" y="186"/>
                </a:cubicBezTo>
                <a:lnTo>
                  <a:pt x="65" y="1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3" name=""/>
          <p:cNvSpPr/>
          <p:nvPr/>
        </p:nvSpPr>
        <p:spPr>
          <a:xfrm>
            <a:off x="4332960" y="4236120"/>
            <a:ext cx="69120" cy="77760"/>
          </a:xfrm>
          <a:custGeom>
            <a:avLst/>
            <a:gdLst/>
            <a:ahLst/>
            <a:rect l="0" t="0" r="r" b="b"/>
            <a:pathLst>
              <a:path w="192" h="216">
                <a:moveTo>
                  <a:pt x="166" y="216"/>
                </a:moveTo>
                <a:lnTo>
                  <a:pt x="139" y="147"/>
                </a:lnTo>
                <a:lnTo>
                  <a:pt x="53" y="147"/>
                </a:lnTo>
                <a:lnTo>
                  <a:pt x="26" y="216"/>
                </a:lnTo>
                <a:lnTo>
                  <a:pt x="0" y="216"/>
                </a:lnTo>
                <a:lnTo>
                  <a:pt x="86" y="0"/>
                </a:lnTo>
                <a:lnTo>
                  <a:pt x="108" y="0"/>
                </a:lnTo>
                <a:lnTo>
                  <a:pt x="192" y="216"/>
                </a:lnTo>
                <a:lnTo>
                  <a:pt x="166" y="216"/>
                </a:lnTo>
                <a:moveTo>
                  <a:pt x="132" y="124"/>
                </a:moveTo>
                <a:lnTo>
                  <a:pt x="107" y="58"/>
                </a:lnTo>
                <a:cubicBezTo>
                  <a:pt x="103" y="50"/>
                  <a:pt x="100" y="39"/>
                  <a:pt x="97" y="27"/>
                </a:cubicBezTo>
                <a:cubicBezTo>
                  <a:pt x="94" y="36"/>
                  <a:pt x="91" y="47"/>
                  <a:pt x="87" y="58"/>
                </a:cubicBezTo>
                <a:lnTo>
                  <a:pt x="62" y="124"/>
                </a:lnTo>
                <a:lnTo>
                  <a:pt x="132" y="12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4" name=""/>
          <p:cNvSpPr/>
          <p:nvPr/>
        </p:nvSpPr>
        <p:spPr>
          <a:xfrm>
            <a:off x="4411080" y="4254480"/>
            <a:ext cx="51480" cy="85680"/>
          </a:xfrm>
          <a:custGeom>
            <a:avLst/>
            <a:gdLst/>
            <a:ahLst/>
            <a:rect l="0" t="0" r="r" b="b"/>
            <a:pathLst>
              <a:path w="143" h="238">
                <a:moveTo>
                  <a:pt x="76" y="168"/>
                </a:moveTo>
                <a:cubicBezTo>
                  <a:pt x="66" y="168"/>
                  <a:pt x="56" y="166"/>
                  <a:pt x="47" y="162"/>
                </a:cubicBezTo>
                <a:cubicBezTo>
                  <a:pt x="39" y="159"/>
                  <a:pt x="31" y="153"/>
                  <a:pt x="24" y="145"/>
                </a:cubicBezTo>
                <a:lnTo>
                  <a:pt x="23" y="145"/>
                </a:lnTo>
                <a:cubicBezTo>
                  <a:pt x="24" y="154"/>
                  <a:pt x="24" y="163"/>
                  <a:pt x="24" y="171"/>
                </a:cubicBezTo>
                <a:lnTo>
                  <a:pt x="24" y="238"/>
                </a:lnTo>
                <a:lnTo>
                  <a:pt x="0" y="238"/>
                </a:lnTo>
                <a:lnTo>
                  <a:pt x="0" y="3"/>
                </a:lnTo>
                <a:lnTo>
                  <a:pt x="20" y="3"/>
                </a:lnTo>
                <a:lnTo>
                  <a:pt x="23" y="25"/>
                </a:lnTo>
                <a:lnTo>
                  <a:pt x="24" y="25"/>
                </a:lnTo>
                <a:cubicBezTo>
                  <a:pt x="32" y="16"/>
                  <a:pt x="39" y="10"/>
                  <a:pt x="47" y="6"/>
                </a:cubicBezTo>
                <a:cubicBezTo>
                  <a:pt x="56" y="2"/>
                  <a:pt x="65" y="0"/>
                  <a:pt x="76" y="0"/>
                </a:cubicBezTo>
                <a:cubicBezTo>
                  <a:pt x="97" y="0"/>
                  <a:pt x="114" y="8"/>
                  <a:pt x="126" y="22"/>
                </a:cubicBezTo>
                <a:cubicBezTo>
                  <a:pt x="137" y="37"/>
                  <a:pt x="143" y="57"/>
                  <a:pt x="143" y="84"/>
                </a:cubicBezTo>
                <a:cubicBezTo>
                  <a:pt x="143" y="111"/>
                  <a:pt x="137" y="132"/>
                  <a:pt x="125" y="146"/>
                </a:cubicBezTo>
                <a:cubicBezTo>
                  <a:pt x="113" y="161"/>
                  <a:pt x="97" y="168"/>
                  <a:pt x="76" y="168"/>
                </a:cubicBezTo>
                <a:moveTo>
                  <a:pt x="73" y="21"/>
                </a:moveTo>
                <a:cubicBezTo>
                  <a:pt x="56" y="21"/>
                  <a:pt x="44" y="26"/>
                  <a:pt x="37" y="35"/>
                </a:cubicBezTo>
                <a:cubicBezTo>
                  <a:pt x="28" y="44"/>
                  <a:pt x="25" y="58"/>
                  <a:pt x="24" y="78"/>
                </a:cubicBezTo>
                <a:lnTo>
                  <a:pt x="24" y="84"/>
                </a:lnTo>
                <a:cubicBezTo>
                  <a:pt x="24" y="107"/>
                  <a:pt x="28" y="123"/>
                  <a:pt x="37" y="133"/>
                </a:cubicBezTo>
                <a:cubicBezTo>
                  <a:pt x="44" y="143"/>
                  <a:pt x="56" y="148"/>
                  <a:pt x="73" y="148"/>
                </a:cubicBezTo>
                <a:cubicBezTo>
                  <a:pt x="87" y="148"/>
                  <a:pt x="98" y="142"/>
                  <a:pt x="106" y="131"/>
                </a:cubicBezTo>
                <a:cubicBezTo>
                  <a:pt x="114" y="120"/>
                  <a:pt x="118" y="104"/>
                  <a:pt x="118" y="83"/>
                </a:cubicBezTo>
                <a:cubicBezTo>
                  <a:pt x="118" y="63"/>
                  <a:pt x="114" y="48"/>
                  <a:pt x="106" y="37"/>
                </a:cubicBezTo>
                <a:cubicBezTo>
                  <a:pt x="98" y="26"/>
                  <a:pt x="87" y="21"/>
                  <a:pt x="73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5" name=""/>
          <p:cNvSpPr/>
          <p:nvPr/>
        </p:nvSpPr>
        <p:spPr>
          <a:xfrm>
            <a:off x="4477680" y="4254480"/>
            <a:ext cx="51480" cy="85680"/>
          </a:xfrm>
          <a:custGeom>
            <a:avLst/>
            <a:gdLst/>
            <a:ahLst/>
            <a:rect l="0" t="0" r="r" b="b"/>
            <a:pathLst>
              <a:path w="143" h="238">
                <a:moveTo>
                  <a:pt x="75" y="168"/>
                </a:moveTo>
                <a:cubicBezTo>
                  <a:pt x="64" y="168"/>
                  <a:pt x="55" y="166"/>
                  <a:pt x="46" y="162"/>
                </a:cubicBezTo>
                <a:cubicBezTo>
                  <a:pt x="37" y="159"/>
                  <a:pt x="30" y="153"/>
                  <a:pt x="24" y="145"/>
                </a:cubicBezTo>
                <a:lnTo>
                  <a:pt x="22" y="145"/>
                </a:lnTo>
                <a:cubicBezTo>
                  <a:pt x="24" y="154"/>
                  <a:pt x="24" y="163"/>
                  <a:pt x="24" y="171"/>
                </a:cubicBezTo>
                <a:lnTo>
                  <a:pt x="24" y="238"/>
                </a:lnTo>
                <a:lnTo>
                  <a:pt x="0" y="238"/>
                </a:lnTo>
                <a:lnTo>
                  <a:pt x="0" y="3"/>
                </a:lnTo>
                <a:lnTo>
                  <a:pt x="20" y="3"/>
                </a:lnTo>
                <a:lnTo>
                  <a:pt x="23" y="25"/>
                </a:lnTo>
                <a:lnTo>
                  <a:pt x="24" y="25"/>
                </a:lnTo>
                <a:cubicBezTo>
                  <a:pt x="30" y="16"/>
                  <a:pt x="38" y="10"/>
                  <a:pt x="46" y="6"/>
                </a:cubicBezTo>
                <a:cubicBezTo>
                  <a:pt x="54" y="2"/>
                  <a:pt x="64" y="0"/>
                  <a:pt x="75" y="0"/>
                </a:cubicBezTo>
                <a:cubicBezTo>
                  <a:pt x="96" y="0"/>
                  <a:pt x="113" y="8"/>
                  <a:pt x="124" y="22"/>
                </a:cubicBezTo>
                <a:cubicBezTo>
                  <a:pt x="137" y="37"/>
                  <a:pt x="143" y="57"/>
                  <a:pt x="143" y="84"/>
                </a:cubicBezTo>
                <a:cubicBezTo>
                  <a:pt x="143" y="111"/>
                  <a:pt x="137" y="132"/>
                  <a:pt x="124" y="146"/>
                </a:cubicBezTo>
                <a:cubicBezTo>
                  <a:pt x="112" y="161"/>
                  <a:pt x="96" y="168"/>
                  <a:pt x="75" y="168"/>
                </a:cubicBezTo>
                <a:moveTo>
                  <a:pt x="71" y="21"/>
                </a:moveTo>
                <a:cubicBezTo>
                  <a:pt x="55" y="21"/>
                  <a:pt x="43" y="26"/>
                  <a:pt x="36" y="35"/>
                </a:cubicBezTo>
                <a:cubicBezTo>
                  <a:pt x="28" y="44"/>
                  <a:pt x="24" y="58"/>
                  <a:pt x="24" y="78"/>
                </a:cubicBezTo>
                <a:lnTo>
                  <a:pt x="24" y="84"/>
                </a:lnTo>
                <a:cubicBezTo>
                  <a:pt x="24" y="107"/>
                  <a:pt x="28" y="123"/>
                  <a:pt x="36" y="133"/>
                </a:cubicBezTo>
                <a:cubicBezTo>
                  <a:pt x="43" y="143"/>
                  <a:pt x="55" y="148"/>
                  <a:pt x="72" y="148"/>
                </a:cubicBezTo>
                <a:cubicBezTo>
                  <a:pt x="86" y="148"/>
                  <a:pt x="97" y="142"/>
                  <a:pt x="105" y="131"/>
                </a:cubicBezTo>
                <a:cubicBezTo>
                  <a:pt x="113" y="120"/>
                  <a:pt x="116" y="104"/>
                  <a:pt x="116" y="83"/>
                </a:cubicBezTo>
                <a:cubicBezTo>
                  <a:pt x="116" y="63"/>
                  <a:pt x="113" y="48"/>
                  <a:pt x="105" y="37"/>
                </a:cubicBezTo>
                <a:cubicBezTo>
                  <a:pt x="97" y="26"/>
                  <a:pt x="86" y="21"/>
                  <a:pt x="71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6" name=""/>
          <p:cNvSpPr/>
          <p:nvPr/>
        </p:nvSpPr>
        <p:spPr>
          <a:xfrm>
            <a:off x="3586680" y="4396320"/>
            <a:ext cx="51480" cy="85320"/>
          </a:xfrm>
          <a:custGeom>
            <a:avLst/>
            <a:gdLst/>
            <a:ahLst/>
            <a:rect l="0" t="0" r="r" b="b"/>
            <a:pathLst>
              <a:path w="143" h="237">
                <a:moveTo>
                  <a:pt x="76" y="167"/>
                </a:moveTo>
                <a:cubicBezTo>
                  <a:pt x="65" y="167"/>
                  <a:pt x="56" y="165"/>
                  <a:pt x="46" y="161"/>
                </a:cubicBezTo>
                <a:cubicBezTo>
                  <a:pt x="37" y="157"/>
                  <a:pt x="30" y="151"/>
                  <a:pt x="24" y="143"/>
                </a:cubicBezTo>
                <a:lnTo>
                  <a:pt x="22" y="143"/>
                </a:lnTo>
                <a:cubicBezTo>
                  <a:pt x="23" y="152"/>
                  <a:pt x="24" y="161"/>
                  <a:pt x="24" y="170"/>
                </a:cubicBezTo>
                <a:lnTo>
                  <a:pt x="24" y="237"/>
                </a:lnTo>
                <a:lnTo>
                  <a:pt x="0" y="237"/>
                </a:lnTo>
                <a:lnTo>
                  <a:pt x="0" y="3"/>
                </a:lnTo>
                <a:lnTo>
                  <a:pt x="19" y="3"/>
                </a:lnTo>
                <a:lnTo>
                  <a:pt x="23" y="25"/>
                </a:lnTo>
                <a:lnTo>
                  <a:pt x="24" y="25"/>
                </a:lnTo>
                <a:cubicBezTo>
                  <a:pt x="30" y="16"/>
                  <a:pt x="38" y="10"/>
                  <a:pt x="46" y="6"/>
                </a:cubicBezTo>
                <a:cubicBezTo>
                  <a:pt x="55" y="2"/>
                  <a:pt x="65" y="0"/>
                  <a:pt x="76" y="0"/>
                </a:cubicBezTo>
                <a:cubicBezTo>
                  <a:pt x="97" y="0"/>
                  <a:pt x="114" y="7"/>
                  <a:pt x="125" y="22"/>
                </a:cubicBezTo>
                <a:cubicBezTo>
                  <a:pt x="137" y="36"/>
                  <a:pt x="143" y="57"/>
                  <a:pt x="143" y="83"/>
                </a:cubicBezTo>
                <a:cubicBezTo>
                  <a:pt x="143" y="109"/>
                  <a:pt x="137" y="130"/>
                  <a:pt x="125" y="145"/>
                </a:cubicBezTo>
                <a:cubicBezTo>
                  <a:pt x="113" y="159"/>
                  <a:pt x="97" y="167"/>
                  <a:pt x="76" y="167"/>
                </a:cubicBezTo>
                <a:moveTo>
                  <a:pt x="72" y="20"/>
                </a:moveTo>
                <a:cubicBezTo>
                  <a:pt x="56" y="20"/>
                  <a:pt x="43" y="25"/>
                  <a:pt x="35" y="34"/>
                </a:cubicBezTo>
                <a:cubicBezTo>
                  <a:pt x="28" y="43"/>
                  <a:pt x="24" y="58"/>
                  <a:pt x="24" y="78"/>
                </a:cubicBezTo>
                <a:lnTo>
                  <a:pt x="24" y="83"/>
                </a:lnTo>
                <a:cubicBezTo>
                  <a:pt x="24" y="106"/>
                  <a:pt x="28" y="122"/>
                  <a:pt x="35" y="132"/>
                </a:cubicBezTo>
                <a:cubicBezTo>
                  <a:pt x="43" y="141"/>
                  <a:pt x="56" y="146"/>
                  <a:pt x="73" y="146"/>
                </a:cubicBezTo>
                <a:cubicBezTo>
                  <a:pt x="87" y="146"/>
                  <a:pt x="98" y="141"/>
                  <a:pt x="105" y="129"/>
                </a:cubicBezTo>
                <a:cubicBezTo>
                  <a:pt x="113" y="118"/>
                  <a:pt x="117" y="103"/>
                  <a:pt x="117" y="83"/>
                </a:cubicBezTo>
                <a:cubicBezTo>
                  <a:pt x="117" y="63"/>
                  <a:pt x="113" y="47"/>
                  <a:pt x="105" y="37"/>
                </a:cubicBezTo>
                <a:cubicBezTo>
                  <a:pt x="98" y="26"/>
                  <a:pt x="86" y="20"/>
                  <a:pt x="72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7" name=""/>
          <p:cNvSpPr/>
          <p:nvPr/>
        </p:nvSpPr>
        <p:spPr>
          <a:xfrm>
            <a:off x="3649680" y="4396320"/>
            <a:ext cx="54000" cy="60480"/>
          </a:xfrm>
          <a:custGeom>
            <a:avLst/>
            <a:gdLst/>
            <a:ahLst/>
            <a:rect l="0" t="0" r="r" b="b"/>
            <a:pathLst>
              <a:path w="150" h="168">
                <a:moveTo>
                  <a:pt x="150" y="83"/>
                </a:moveTo>
                <a:cubicBezTo>
                  <a:pt x="150" y="109"/>
                  <a:pt x="142" y="130"/>
                  <a:pt x="129" y="145"/>
                </a:cubicBezTo>
                <a:cubicBezTo>
                  <a:pt x="115" y="160"/>
                  <a:pt x="97" y="168"/>
                  <a:pt x="74" y="168"/>
                </a:cubicBezTo>
                <a:cubicBezTo>
                  <a:pt x="59" y="168"/>
                  <a:pt x="47" y="164"/>
                  <a:pt x="35" y="157"/>
                </a:cubicBezTo>
                <a:cubicBezTo>
                  <a:pt x="24" y="150"/>
                  <a:pt x="16" y="140"/>
                  <a:pt x="9" y="127"/>
                </a:cubicBezTo>
                <a:cubicBezTo>
                  <a:pt x="3" y="115"/>
                  <a:pt x="0" y="100"/>
                  <a:pt x="0" y="83"/>
                </a:cubicBezTo>
                <a:cubicBezTo>
                  <a:pt x="0" y="57"/>
                  <a:pt x="7" y="36"/>
                  <a:pt x="20" y="22"/>
                </a:cubicBezTo>
                <a:cubicBezTo>
                  <a:pt x="33" y="7"/>
                  <a:pt x="51" y="0"/>
                  <a:pt x="75" y="0"/>
                </a:cubicBezTo>
                <a:cubicBezTo>
                  <a:pt x="97" y="0"/>
                  <a:pt x="115" y="7"/>
                  <a:pt x="129" y="22"/>
                </a:cubicBezTo>
                <a:cubicBezTo>
                  <a:pt x="142" y="37"/>
                  <a:pt x="150" y="57"/>
                  <a:pt x="150" y="83"/>
                </a:cubicBezTo>
                <a:moveTo>
                  <a:pt x="26" y="83"/>
                </a:moveTo>
                <a:cubicBezTo>
                  <a:pt x="26" y="104"/>
                  <a:pt x="30" y="119"/>
                  <a:pt x="38" y="130"/>
                </a:cubicBezTo>
                <a:cubicBezTo>
                  <a:pt x="46" y="141"/>
                  <a:pt x="58" y="146"/>
                  <a:pt x="74" y="146"/>
                </a:cubicBezTo>
                <a:cubicBezTo>
                  <a:pt x="90" y="146"/>
                  <a:pt x="102" y="141"/>
                  <a:pt x="111" y="130"/>
                </a:cubicBezTo>
                <a:cubicBezTo>
                  <a:pt x="119" y="119"/>
                  <a:pt x="123" y="104"/>
                  <a:pt x="123" y="83"/>
                </a:cubicBezTo>
                <a:cubicBezTo>
                  <a:pt x="123" y="63"/>
                  <a:pt x="119" y="47"/>
                  <a:pt x="111" y="36"/>
                </a:cubicBezTo>
                <a:cubicBezTo>
                  <a:pt x="102" y="26"/>
                  <a:pt x="90" y="20"/>
                  <a:pt x="74" y="20"/>
                </a:cubicBezTo>
                <a:cubicBezTo>
                  <a:pt x="58" y="20"/>
                  <a:pt x="46" y="26"/>
                  <a:pt x="38" y="36"/>
                </a:cubicBezTo>
                <a:cubicBezTo>
                  <a:pt x="30" y="47"/>
                  <a:pt x="26" y="62"/>
                  <a:pt x="26" y="8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8" name=""/>
          <p:cNvSpPr/>
          <p:nvPr/>
        </p:nvSpPr>
        <p:spPr>
          <a:xfrm>
            <a:off x="3718440" y="4396320"/>
            <a:ext cx="33840" cy="59400"/>
          </a:xfrm>
          <a:custGeom>
            <a:avLst/>
            <a:gdLst/>
            <a:ahLst/>
            <a:rect l="0" t="0" r="r" b="b"/>
            <a:pathLst>
              <a:path w="94" h="165">
                <a:moveTo>
                  <a:pt x="75" y="0"/>
                </a:moveTo>
                <a:cubicBezTo>
                  <a:pt x="82" y="0"/>
                  <a:pt x="89" y="0"/>
                  <a:pt x="94" y="2"/>
                </a:cubicBezTo>
                <a:lnTo>
                  <a:pt x="91" y="24"/>
                </a:lnTo>
                <a:cubicBezTo>
                  <a:pt x="84" y="23"/>
                  <a:pt x="78" y="22"/>
                  <a:pt x="73" y="22"/>
                </a:cubicBezTo>
                <a:cubicBezTo>
                  <a:pt x="60" y="22"/>
                  <a:pt x="49" y="27"/>
                  <a:pt x="40" y="38"/>
                </a:cubicBezTo>
                <a:cubicBezTo>
                  <a:pt x="30" y="48"/>
                  <a:pt x="26" y="62"/>
                  <a:pt x="26" y="77"/>
                </a:cubicBezTo>
                <a:lnTo>
                  <a:pt x="26" y="165"/>
                </a:lnTo>
                <a:lnTo>
                  <a:pt x="0" y="165"/>
                </a:lnTo>
                <a:lnTo>
                  <a:pt x="0" y="3"/>
                </a:lnTo>
                <a:lnTo>
                  <a:pt x="22" y="3"/>
                </a:lnTo>
                <a:lnTo>
                  <a:pt x="24" y="32"/>
                </a:lnTo>
                <a:lnTo>
                  <a:pt x="26" y="32"/>
                </a:lnTo>
                <a:cubicBezTo>
                  <a:pt x="31" y="22"/>
                  <a:pt x="39" y="14"/>
                  <a:pt x="47" y="8"/>
                </a:cubicBezTo>
                <a:cubicBezTo>
                  <a:pt x="56" y="3"/>
                  <a:pt x="65" y="0"/>
                  <a:pt x="7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19" name=""/>
          <p:cNvSpPr/>
          <p:nvPr/>
        </p:nvSpPr>
        <p:spPr>
          <a:xfrm>
            <a:off x="3755160" y="4383720"/>
            <a:ext cx="34920" cy="73080"/>
          </a:xfrm>
          <a:custGeom>
            <a:avLst/>
            <a:gdLst/>
            <a:ahLst/>
            <a:rect l="0" t="0" r="r" b="b"/>
            <a:pathLst>
              <a:path w="97" h="203">
                <a:moveTo>
                  <a:pt x="75" y="181"/>
                </a:moveTo>
                <a:cubicBezTo>
                  <a:pt x="79" y="181"/>
                  <a:pt x="83" y="181"/>
                  <a:pt x="87" y="181"/>
                </a:cubicBezTo>
                <a:cubicBezTo>
                  <a:pt x="91" y="180"/>
                  <a:pt x="94" y="179"/>
                  <a:pt x="97" y="179"/>
                </a:cubicBezTo>
                <a:lnTo>
                  <a:pt x="97" y="198"/>
                </a:lnTo>
                <a:cubicBezTo>
                  <a:pt x="94" y="199"/>
                  <a:pt x="90" y="201"/>
                  <a:pt x="85" y="201"/>
                </a:cubicBezTo>
                <a:cubicBezTo>
                  <a:pt x="80" y="202"/>
                  <a:pt x="75" y="203"/>
                  <a:pt x="71" y="203"/>
                </a:cubicBezTo>
                <a:cubicBezTo>
                  <a:pt x="39" y="203"/>
                  <a:pt x="23" y="186"/>
                  <a:pt x="23" y="152"/>
                </a:cubicBezTo>
                <a:lnTo>
                  <a:pt x="23" y="57"/>
                </a:lnTo>
                <a:lnTo>
                  <a:pt x="0" y="57"/>
                </a:lnTo>
                <a:lnTo>
                  <a:pt x="0" y="45"/>
                </a:lnTo>
                <a:lnTo>
                  <a:pt x="23" y="35"/>
                </a:lnTo>
                <a:lnTo>
                  <a:pt x="33" y="0"/>
                </a:lnTo>
                <a:lnTo>
                  <a:pt x="48" y="0"/>
                </a:lnTo>
                <a:lnTo>
                  <a:pt x="48" y="38"/>
                </a:lnTo>
                <a:lnTo>
                  <a:pt x="95" y="38"/>
                </a:lnTo>
                <a:lnTo>
                  <a:pt x="95" y="57"/>
                </a:lnTo>
                <a:lnTo>
                  <a:pt x="48" y="57"/>
                </a:lnTo>
                <a:lnTo>
                  <a:pt x="48" y="151"/>
                </a:lnTo>
                <a:cubicBezTo>
                  <a:pt x="48" y="161"/>
                  <a:pt x="50" y="169"/>
                  <a:pt x="55" y="174"/>
                </a:cubicBezTo>
                <a:cubicBezTo>
                  <a:pt x="59" y="179"/>
                  <a:pt x="65" y="181"/>
                  <a:pt x="75" y="1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20" name=""/>
          <p:cNvSpPr/>
          <p:nvPr/>
        </p:nvSpPr>
        <p:spPr>
          <a:xfrm>
            <a:off x="3799800" y="4395960"/>
            <a:ext cx="13320" cy="61200"/>
          </a:xfrm>
          <a:custGeom>
            <a:avLst/>
            <a:gdLst/>
            <a:ahLst/>
            <a:rect l="0" t="0" r="r" b="b"/>
            <a:pathLst>
              <a:path w="37" h="170">
                <a:moveTo>
                  <a:pt x="0" y="150"/>
                </a:moveTo>
                <a:cubicBezTo>
                  <a:pt x="0" y="144"/>
                  <a:pt x="2" y="139"/>
                  <a:pt x="5" y="135"/>
                </a:cubicBezTo>
                <a:cubicBezTo>
                  <a:pt x="8" y="132"/>
                  <a:pt x="12" y="130"/>
                  <a:pt x="18" y="130"/>
                </a:cubicBezTo>
                <a:cubicBezTo>
                  <a:pt x="23" y="130"/>
                  <a:pt x="28" y="132"/>
                  <a:pt x="31" y="135"/>
                </a:cubicBezTo>
                <a:cubicBezTo>
                  <a:pt x="35" y="139"/>
                  <a:pt x="37" y="144"/>
                  <a:pt x="37" y="150"/>
                </a:cubicBezTo>
                <a:cubicBezTo>
                  <a:pt x="37" y="156"/>
                  <a:pt x="35" y="161"/>
                  <a:pt x="31" y="165"/>
                </a:cubicBezTo>
                <a:cubicBezTo>
                  <a:pt x="28" y="168"/>
                  <a:pt x="23" y="170"/>
                  <a:pt x="18" y="170"/>
                </a:cubicBezTo>
                <a:cubicBezTo>
                  <a:pt x="13" y="170"/>
                  <a:pt x="8" y="168"/>
                  <a:pt x="5" y="165"/>
                </a:cubicBezTo>
                <a:cubicBezTo>
                  <a:pt x="2" y="162"/>
                  <a:pt x="0" y="157"/>
                  <a:pt x="0" y="150"/>
                </a:cubicBezTo>
                <a:moveTo>
                  <a:pt x="0" y="19"/>
                </a:moveTo>
                <a:cubicBezTo>
                  <a:pt x="0" y="6"/>
                  <a:pt x="6" y="0"/>
                  <a:pt x="18" y="0"/>
                </a:cubicBezTo>
                <a:cubicBezTo>
                  <a:pt x="30" y="0"/>
                  <a:pt x="37" y="6"/>
                  <a:pt x="37" y="19"/>
                </a:cubicBezTo>
                <a:cubicBezTo>
                  <a:pt x="37" y="26"/>
                  <a:pt x="35" y="31"/>
                  <a:pt x="31" y="34"/>
                </a:cubicBezTo>
                <a:cubicBezTo>
                  <a:pt x="28" y="38"/>
                  <a:pt x="23" y="39"/>
                  <a:pt x="18" y="39"/>
                </a:cubicBezTo>
                <a:cubicBezTo>
                  <a:pt x="13" y="39"/>
                  <a:pt x="8" y="38"/>
                  <a:pt x="5" y="35"/>
                </a:cubicBezTo>
                <a:cubicBezTo>
                  <a:pt x="2" y="32"/>
                  <a:pt x="0" y="26"/>
                  <a:pt x="0" y="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21" name=""/>
          <p:cNvSpPr/>
          <p:nvPr/>
        </p:nvSpPr>
        <p:spPr>
          <a:xfrm>
            <a:off x="3854520" y="4376880"/>
            <a:ext cx="51120" cy="79920"/>
          </a:xfrm>
          <a:custGeom>
            <a:avLst/>
            <a:gdLst/>
            <a:ahLst/>
            <a:rect l="0" t="0" r="r" b="b"/>
            <a:pathLst>
              <a:path w="142" h="222">
                <a:moveTo>
                  <a:pt x="142" y="96"/>
                </a:moveTo>
                <a:cubicBezTo>
                  <a:pt x="142" y="180"/>
                  <a:pt x="109" y="222"/>
                  <a:pt x="44" y="222"/>
                </a:cubicBezTo>
                <a:cubicBezTo>
                  <a:pt x="32" y="222"/>
                  <a:pt x="23" y="221"/>
                  <a:pt x="17" y="219"/>
                </a:cubicBezTo>
                <a:lnTo>
                  <a:pt x="17" y="198"/>
                </a:lnTo>
                <a:cubicBezTo>
                  <a:pt x="25" y="200"/>
                  <a:pt x="34" y="201"/>
                  <a:pt x="44" y="201"/>
                </a:cubicBezTo>
                <a:cubicBezTo>
                  <a:pt x="67" y="201"/>
                  <a:pt x="85" y="194"/>
                  <a:pt x="97" y="180"/>
                </a:cubicBezTo>
                <a:cubicBezTo>
                  <a:pt x="109" y="165"/>
                  <a:pt x="115" y="143"/>
                  <a:pt x="117" y="113"/>
                </a:cubicBezTo>
                <a:lnTo>
                  <a:pt x="115" y="113"/>
                </a:lnTo>
                <a:cubicBezTo>
                  <a:pt x="109" y="121"/>
                  <a:pt x="102" y="127"/>
                  <a:pt x="93" y="131"/>
                </a:cubicBezTo>
                <a:cubicBezTo>
                  <a:pt x="84" y="136"/>
                  <a:pt x="74" y="138"/>
                  <a:pt x="63" y="138"/>
                </a:cubicBezTo>
                <a:cubicBezTo>
                  <a:pt x="44" y="138"/>
                  <a:pt x="29" y="132"/>
                  <a:pt x="18" y="121"/>
                </a:cubicBezTo>
                <a:cubicBezTo>
                  <a:pt x="7" y="109"/>
                  <a:pt x="0" y="93"/>
                  <a:pt x="0" y="73"/>
                </a:cubicBezTo>
                <a:cubicBezTo>
                  <a:pt x="0" y="50"/>
                  <a:pt x="7" y="32"/>
                  <a:pt x="20" y="19"/>
                </a:cubicBezTo>
                <a:cubicBezTo>
                  <a:pt x="32" y="6"/>
                  <a:pt x="49" y="0"/>
                  <a:pt x="69" y="0"/>
                </a:cubicBezTo>
                <a:cubicBezTo>
                  <a:pt x="84" y="0"/>
                  <a:pt x="97" y="4"/>
                  <a:pt x="107" y="11"/>
                </a:cubicBezTo>
                <a:cubicBezTo>
                  <a:pt x="118" y="19"/>
                  <a:pt x="127" y="30"/>
                  <a:pt x="133" y="44"/>
                </a:cubicBezTo>
                <a:cubicBezTo>
                  <a:pt x="139" y="59"/>
                  <a:pt x="142" y="76"/>
                  <a:pt x="142" y="96"/>
                </a:cubicBezTo>
                <a:moveTo>
                  <a:pt x="69" y="21"/>
                </a:moveTo>
                <a:cubicBezTo>
                  <a:pt x="55" y="21"/>
                  <a:pt x="44" y="25"/>
                  <a:pt x="37" y="34"/>
                </a:cubicBezTo>
                <a:cubicBezTo>
                  <a:pt x="29" y="43"/>
                  <a:pt x="25" y="57"/>
                  <a:pt x="25" y="73"/>
                </a:cubicBezTo>
                <a:cubicBezTo>
                  <a:pt x="25" y="87"/>
                  <a:pt x="29" y="98"/>
                  <a:pt x="36" y="106"/>
                </a:cubicBezTo>
                <a:cubicBezTo>
                  <a:pt x="43" y="114"/>
                  <a:pt x="54" y="118"/>
                  <a:pt x="68" y="118"/>
                </a:cubicBezTo>
                <a:cubicBezTo>
                  <a:pt x="77" y="118"/>
                  <a:pt x="85" y="116"/>
                  <a:pt x="93" y="113"/>
                </a:cubicBezTo>
                <a:cubicBezTo>
                  <a:pt x="100" y="109"/>
                  <a:pt x="106" y="104"/>
                  <a:pt x="110" y="98"/>
                </a:cubicBezTo>
                <a:cubicBezTo>
                  <a:pt x="115" y="92"/>
                  <a:pt x="117" y="85"/>
                  <a:pt x="117" y="78"/>
                </a:cubicBezTo>
                <a:cubicBezTo>
                  <a:pt x="117" y="68"/>
                  <a:pt x="115" y="58"/>
                  <a:pt x="111" y="49"/>
                </a:cubicBezTo>
                <a:cubicBezTo>
                  <a:pt x="107" y="40"/>
                  <a:pt x="101" y="33"/>
                  <a:pt x="94" y="28"/>
                </a:cubicBezTo>
                <a:cubicBezTo>
                  <a:pt x="87" y="23"/>
                  <a:pt x="79" y="21"/>
                  <a:pt x="69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22" name=""/>
          <p:cNvSpPr/>
          <p:nvPr/>
        </p:nvSpPr>
        <p:spPr>
          <a:xfrm>
            <a:off x="3916080" y="4376880"/>
            <a:ext cx="50760" cy="79920"/>
          </a:xfrm>
          <a:custGeom>
            <a:avLst/>
            <a:gdLst/>
            <a:ahLst/>
            <a:rect l="0" t="0" r="r" b="b"/>
            <a:pathLst>
              <a:path w="141" h="222">
                <a:moveTo>
                  <a:pt x="135" y="54"/>
                </a:moveTo>
                <a:cubicBezTo>
                  <a:pt x="135" y="68"/>
                  <a:pt x="131" y="79"/>
                  <a:pt x="123" y="88"/>
                </a:cubicBezTo>
                <a:cubicBezTo>
                  <a:pt x="116" y="97"/>
                  <a:pt x="104" y="103"/>
                  <a:pt x="90" y="106"/>
                </a:cubicBezTo>
                <a:lnTo>
                  <a:pt x="90" y="107"/>
                </a:lnTo>
                <a:cubicBezTo>
                  <a:pt x="107" y="109"/>
                  <a:pt x="121" y="114"/>
                  <a:pt x="129" y="123"/>
                </a:cubicBezTo>
                <a:cubicBezTo>
                  <a:pt x="137" y="132"/>
                  <a:pt x="141" y="144"/>
                  <a:pt x="141" y="158"/>
                </a:cubicBezTo>
                <a:cubicBezTo>
                  <a:pt x="141" y="178"/>
                  <a:pt x="134" y="194"/>
                  <a:pt x="120" y="205"/>
                </a:cubicBezTo>
                <a:cubicBezTo>
                  <a:pt x="105" y="216"/>
                  <a:pt x="85" y="222"/>
                  <a:pt x="58" y="222"/>
                </a:cubicBezTo>
                <a:cubicBezTo>
                  <a:pt x="47" y="222"/>
                  <a:pt x="37" y="221"/>
                  <a:pt x="27" y="219"/>
                </a:cubicBezTo>
                <a:cubicBezTo>
                  <a:pt x="18" y="217"/>
                  <a:pt x="9" y="214"/>
                  <a:pt x="0" y="210"/>
                </a:cubicBezTo>
                <a:lnTo>
                  <a:pt x="0" y="187"/>
                </a:lnTo>
                <a:cubicBezTo>
                  <a:pt x="9" y="191"/>
                  <a:pt x="19" y="195"/>
                  <a:pt x="29" y="197"/>
                </a:cubicBezTo>
                <a:cubicBezTo>
                  <a:pt x="40" y="200"/>
                  <a:pt x="50" y="201"/>
                  <a:pt x="59" y="201"/>
                </a:cubicBezTo>
                <a:cubicBezTo>
                  <a:pt x="97" y="201"/>
                  <a:pt x="116" y="186"/>
                  <a:pt x="116" y="157"/>
                </a:cubicBezTo>
                <a:cubicBezTo>
                  <a:pt x="116" y="131"/>
                  <a:pt x="95" y="118"/>
                  <a:pt x="54" y="118"/>
                </a:cubicBezTo>
                <a:lnTo>
                  <a:pt x="32" y="118"/>
                </a:lnTo>
                <a:lnTo>
                  <a:pt x="32" y="97"/>
                </a:lnTo>
                <a:lnTo>
                  <a:pt x="54" y="97"/>
                </a:lnTo>
                <a:cubicBezTo>
                  <a:pt x="71" y="97"/>
                  <a:pt x="84" y="94"/>
                  <a:pt x="94" y="86"/>
                </a:cubicBezTo>
                <a:cubicBezTo>
                  <a:pt x="104" y="79"/>
                  <a:pt x="109" y="68"/>
                  <a:pt x="109" y="55"/>
                </a:cubicBezTo>
                <a:cubicBezTo>
                  <a:pt x="109" y="44"/>
                  <a:pt x="105" y="36"/>
                  <a:pt x="98" y="30"/>
                </a:cubicBezTo>
                <a:cubicBezTo>
                  <a:pt x="90" y="24"/>
                  <a:pt x="81" y="21"/>
                  <a:pt x="68" y="21"/>
                </a:cubicBezTo>
                <a:cubicBezTo>
                  <a:pt x="59" y="21"/>
                  <a:pt x="50" y="22"/>
                  <a:pt x="42" y="25"/>
                </a:cubicBezTo>
                <a:cubicBezTo>
                  <a:pt x="33" y="27"/>
                  <a:pt x="24" y="32"/>
                  <a:pt x="13" y="39"/>
                </a:cubicBezTo>
                <a:lnTo>
                  <a:pt x="1" y="22"/>
                </a:lnTo>
                <a:cubicBezTo>
                  <a:pt x="10" y="15"/>
                  <a:pt x="20" y="10"/>
                  <a:pt x="31" y="6"/>
                </a:cubicBezTo>
                <a:cubicBezTo>
                  <a:pt x="43" y="2"/>
                  <a:pt x="55" y="0"/>
                  <a:pt x="68" y="0"/>
                </a:cubicBezTo>
                <a:cubicBezTo>
                  <a:pt x="89" y="0"/>
                  <a:pt x="105" y="5"/>
                  <a:pt x="117" y="14"/>
                </a:cubicBezTo>
                <a:cubicBezTo>
                  <a:pt x="129" y="24"/>
                  <a:pt x="135" y="37"/>
                  <a:pt x="135" y="5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23" name=""/>
          <p:cNvSpPr/>
          <p:nvPr/>
        </p:nvSpPr>
        <p:spPr>
          <a:xfrm>
            <a:off x="3978000" y="4377960"/>
            <a:ext cx="51840" cy="77760"/>
          </a:xfrm>
          <a:custGeom>
            <a:avLst/>
            <a:gdLst/>
            <a:ahLst/>
            <a:rect l="0" t="0" r="r" b="b"/>
            <a:pathLst>
              <a:path w="144" h="216">
                <a:moveTo>
                  <a:pt x="28" y="216"/>
                </a:moveTo>
                <a:lnTo>
                  <a:pt x="118" y="22"/>
                </a:lnTo>
                <a:lnTo>
                  <a:pt x="0" y="22"/>
                </a:lnTo>
                <a:lnTo>
                  <a:pt x="0" y="0"/>
                </a:lnTo>
                <a:lnTo>
                  <a:pt x="144" y="0"/>
                </a:lnTo>
                <a:lnTo>
                  <a:pt x="144" y="19"/>
                </a:lnTo>
                <a:lnTo>
                  <a:pt x="56" y="216"/>
                </a:lnTo>
                <a:lnTo>
                  <a:pt x="28" y="21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24" name=""/>
          <p:cNvSpPr/>
          <p:nvPr/>
        </p:nvSpPr>
        <p:spPr>
          <a:xfrm>
            <a:off x="4041360" y="4376880"/>
            <a:ext cx="50760" cy="79920"/>
          </a:xfrm>
          <a:custGeom>
            <a:avLst/>
            <a:gdLst/>
            <a:ahLst/>
            <a:rect l="0" t="0" r="r" b="b"/>
            <a:pathLst>
              <a:path w="141" h="222">
                <a:moveTo>
                  <a:pt x="0" y="127"/>
                </a:moveTo>
                <a:cubicBezTo>
                  <a:pt x="0" y="85"/>
                  <a:pt x="8" y="53"/>
                  <a:pt x="24" y="31"/>
                </a:cubicBezTo>
                <a:cubicBezTo>
                  <a:pt x="41" y="10"/>
                  <a:pt x="66" y="0"/>
                  <a:pt x="98" y="0"/>
                </a:cubicBezTo>
                <a:cubicBezTo>
                  <a:pt x="109" y="0"/>
                  <a:pt x="118" y="1"/>
                  <a:pt x="124" y="3"/>
                </a:cubicBezTo>
                <a:lnTo>
                  <a:pt x="124" y="24"/>
                </a:lnTo>
                <a:cubicBezTo>
                  <a:pt x="117" y="21"/>
                  <a:pt x="108" y="20"/>
                  <a:pt x="99" y="20"/>
                </a:cubicBezTo>
                <a:cubicBezTo>
                  <a:pt x="76" y="20"/>
                  <a:pt x="58" y="27"/>
                  <a:pt x="46" y="42"/>
                </a:cubicBezTo>
                <a:cubicBezTo>
                  <a:pt x="33" y="57"/>
                  <a:pt x="26" y="79"/>
                  <a:pt x="25" y="110"/>
                </a:cubicBezTo>
                <a:lnTo>
                  <a:pt x="26" y="110"/>
                </a:lnTo>
                <a:cubicBezTo>
                  <a:pt x="37" y="93"/>
                  <a:pt x="55" y="85"/>
                  <a:pt x="79" y="85"/>
                </a:cubicBezTo>
                <a:cubicBezTo>
                  <a:pt x="98" y="85"/>
                  <a:pt x="113" y="91"/>
                  <a:pt x="124" y="102"/>
                </a:cubicBezTo>
                <a:cubicBezTo>
                  <a:pt x="136" y="114"/>
                  <a:pt x="141" y="130"/>
                  <a:pt x="141" y="150"/>
                </a:cubicBezTo>
                <a:cubicBezTo>
                  <a:pt x="141" y="172"/>
                  <a:pt x="135" y="190"/>
                  <a:pt x="123" y="203"/>
                </a:cubicBezTo>
                <a:cubicBezTo>
                  <a:pt x="111" y="215"/>
                  <a:pt x="94" y="222"/>
                  <a:pt x="73" y="222"/>
                </a:cubicBezTo>
                <a:cubicBezTo>
                  <a:pt x="51" y="222"/>
                  <a:pt x="32" y="213"/>
                  <a:pt x="19" y="197"/>
                </a:cubicBezTo>
                <a:cubicBezTo>
                  <a:pt x="6" y="180"/>
                  <a:pt x="0" y="157"/>
                  <a:pt x="0" y="127"/>
                </a:cubicBezTo>
                <a:moveTo>
                  <a:pt x="73" y="201"/>
                </a:moveTo>
                <a:cubicBezTo>
                  <a:pt x="87" y="201"/>
                  <a:pt x="98" y="197"/>
                  <a:pt x="105" y="188"/>
                </a:cubicBezTo>
                <a:cubicBezTo>
                  <a:pt x="113" y="179"/>
                  <a:pt x="117" y="166"/>
                  <a:pt x="117" y="150"/>
                </a:cubicBezTo>
                <a:cubicBezTo>
                  <a:pt x="117" y="136"/>
                  <a:pt x="113" y="124"/>
                  <a:pt x="106" y="116"/>
                </a:cubicBezTo>
                <a:cubicBezTo>
                  <a:pt x="99" y="108"/>
                  <a:pt x="88" y="104"/>
                  <a:pt x="74" y="104"/>
                </a:cubicBezTo>
                <a:cubicBezTo>
                  <a:pt x="65" y="104"/>
                  <a:pt x="57" y="106"/>
                  <a:pt x="50" y="110"/>
                </a:cubicBezTo>
                <a:cubicBezTo>
                  <a:pt x="42" y="113"/>
                  <a:pt x="36" y="118"/>
                  <a:pt x="31" y="125"/>
                </a:cubicBezTo>
                <a:cubicBezTo>
                  <a:pt x="27" y="131"/>
                  <a:pt x="25" y="137"/>
                  <a:pt x="25" y="144"/>
                </a:cubicBezTo>
                <a:cubicBezTo>
                  <a:pt x="25" y="154"/>
                  <a:pt x="27" y="164"/>
                  <a:pt x="31" y="173"/>
                </a:cubicBezTo>
                <a:cubicBezTo>
                  <a:pt x="35" y="181"/>
                  <a:pt x="40" y="188"/>
                  <a:pt x="48" y="193"/>
                </a:cubicBezTo>
                <a:cubicBezTo>
                  <a:pt x="56" y="198"/>
                  <a:pt x="64" y="201"/>
                  <a:pt x="73" y="20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25" name=""/>
          <p:cNvSpPr/>
          <p:nvPr/>
        </p:nvSpPr>
        <p:spPr>
          <a:xfrm>
            <a:off x="3549960" y="4015080"/>
            <a:ext cx="74880" cy="107280"/>
          </a:xfrm>
          <a:custGeom>
            <a:avLst/>
            <a:gdLst/>
            <a:ahLst/>
            <a:rect l="0" t="0" r="r" b="b"/>
            <a:pathLst>
              <a:path w="208" h="298">
                <a:moveTo>
                  <a:pt x="0" y="0"/>
                </a:moveTo>
                <a:lnTo>
                  <a:pt x="84" y="0"/>
                </a:lnTo>
                <a:cubicBezTo>
                  <a:pt x="124" y="0"/>
                  <a:pt x="153" y="6"/>
                  <a:pt x="171" y="17"/>
                </a:cubicBezTo>
                <a:cubicBezTo>
                  <a:pt x="189" y="29"/>
                  <a:pt x="198" y="48"/>
                  <a:pt x="198" y="73"/>
                </a:cubicBezTo>
                <a:cubicBezTo>
                  <a:pt x="198" y="91"/>
                  <a:pt x="193" y="106"/>
                  <a:pt x="183" y="117"/>
                </a:cubicBezTo>
                <a:cubicBezTo>
                  <a:pt x="173" y="128"/>
                  <a:pt x="159" y="136"/>
                  <a:pt x="140" y="139"/>
                </a:cubicBezTo>
                <a:lnTo>
                  <a:pt x="140" y="141"/>
                </a:lnTo>
                <a:cubicBezTo>
                  <a:pt x="185" y="149"/>
                  <a:pt x="208" y="173"/>
                  <a:pt x="208" y="212"/>
                </a:cubicBezTo>
                <a:cubicBezTo>
                  <a:pt x="208" y="239"/>
                  <a:pt x="198" y="260"/>
                  <a:pt x="180" y="275"/>
                </a:cubicBezTo>
                <a:cubicBezTo>
                  <a:pt x="162" y="291"/>
                  <a:pt x="137" y="298"/>
                  <a:pt x="104" y="298"/>
                </a:cubicBezTo>
                <a:lnTo>
                  <a:pt x="0" y="298"/>
                </a:lnTo>
                <a:lnTo>
                  <a:pt x="0" y="0"/>
                </a:lnTo>
                <a:moveTo>
                  <a:pt x="35" y="127"/>
                </a:moveTo>
                <a:lnTo>
                  <a:pt x="92" y="127"/>
                </a:lnTo>
                <a:cubicBezTo>
                  <a:pt x="116" y="127"/>
                  <a:pt x="135" y="123"/>
                  <a:pt x="146" y="116"/>
                </a:cubicBezTo>
                <a:cubicBezTo>
                  <a:pt x="156" y="108"/>
                  <a:pt x="162" y="95"/>
                  <a:pt x="162" y="77"/>
                </a:cubicBezTo>
                <a:cubicBezTo>
                  <a:pt x="162" y="60"/>
                  <a:pt x="156" y="48"/>
                  <a:pt x="144" y="41"/>
                </a:cubicBezTo>
                <a:cubicBezTo>
                  <a:pt x="132" y="33"/>
                  <a:pt x="112" y="30"/>
                  <a:pt x="86" y="30"/>
                </a:cubicBezTo>
                <a:lnTo>
                  <a:pt x="35" y="30"/>
                </a:lnTo>
                <a:lnTo>
                  <a:pt x="35" y="127"/>
                </a:lnTo>
                <a:moveTo>
                  <a:pt x="35" y="156"/>
                </a:moveTo>
                <a:lnTo>
                  <a:pt x="35" y="268"/>
                </a:lnTo>
                <a:lnTo>
                  <a:pt x="97" y="268"/>
                </a:lnTo>
                <a:cubicBezTo>
                  <a:pt x="121" y="268"/>
                  <a:pt x="140" y="263"/>
                  <a:pt x="152" y="254"/>
                </a:cubicBezTo>
                <a:cubicBezTo>
                  <a:pt x="164" y="244"/>
                  <a:pt x="170" y="230"/>
                  <a:pt x="170" y="210"/>
                </a:cubicBezTo>
                <a:cubicBezTo>
                  <a:pt x="170" y="192"/>
                  <a:pt x="164" y="178"/>
                  <a:pt x="152" y="169"/>
                </a:cubicBezTo>
                <a:cubicBezTo>
                  <a:pt x="139" y="161"/>
                  <a:pt x="119" y="156"/>
                  <a:pt x="94" y="156"/>
                </a:cubicBezTo>
                <a:lnTo>
                  <a:pt x="35" y="15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26" name=""/>
          <p:cNvSpPr/>
          <p:nvPr/>
        </p:nvSpPr>
        <p:spPr>
          <a:xfrm>
            <a:off x="3639600" y="4040280"/>
            <a:ext cx="64800" cy="83520"/>
          </a:xfrm>
          <a:custGeom>
            <a:avLst/>
            <a:gdLst/>
            <a:ahLst/>
            <a:rect l="0" t="0" r="r" b="b"/>
            <a:pathLst>
              <a:path w="180" h="232">
                <a:moveTo>
                  <a:pt x="155" y="228"/>
                </a:moveTo>
                <a:lnTo>
                  <a:pt x="148" y="196"/>
                </a:lnTo>
                <a:lnTo>
                  <a:pt x="146" y="196"/>
                </a:lnTo>
                <a:cubicBezTo>
                  <a:pt x="135" y="210"/>
                  <a:pt x="124" y="220"/>
                  <a:pt x="113" y="225"/>
                </a:cubicBezTo>
                <a:cubicBezTo>
                  <a:pt x="102" y="230"/>
                  <a:pt x="88" y="232"/>
                  <a:pt x="72" y="232"/>
                </a:cubicBezTo>
                <a:cubicBezTo>
                  <a:pt x="49" y="232"/>
                  <a:pt x="32" y="226"/>
                  <a:pt x="19" y="215"/>
                </a:cubicBezTo>
                <a:cubicBezTo>
                  <a:pt x="7" y="204"/>
                  <a:pt x="0" y="187"/>
                  <a:pt x="0" y="166"/>
                </a:cubicBezTo>
                <a:cubicBezTo>
                  <a:pt x="0" y="120"/>
                  <a:pt x="37" y="97"/>
                  <a:pt x="109" y="95"/>
                </a:cubicBezTo>
                <a:lnTo>
                  <a:pt x="147" y="93"/>
                </a:lnTo>
                <a:lnTo>
                  <a:pt x="147" y="80"/>
                </a:lnTo>
                <a:cubicBezTo>
                  <a:pt x="147" y="62"/>
                  <a:pt x="143" y="49"/>
                  <a:pt x="135" y="41"/>
                </a:cubicBezTo>
                <a:cubicBezTo>
                  <a:pt x="128" y="33"/>
                  <a:pt x="116" y="28"/>
                  <a:pt x="99" y="28"/>
                </a:cubicBezTo>
                <a:cubicBezTo>
                  <a:pt x="81" y="28"/>
                  <a:pt x="60" y="34"/>
                  <a:pt x="36" y="45"/>
                </a:cubicBezTo>
                <a:lnTo>
                  <a:pt x="26" y="20"/>
                </a:lnTo>
                <a:cubicBezTo>
                  <a:pt x="37" y="14"/>
                  <a:pt x="49" y="9"/>
                  <a:pt x="62" y="6"/>
                </a:cubicBezTo>
                <a:cubicBezTo>
                  <a:pt x="75" y="2"/>
                  <a:pt x="88" y="0"/>
                  <a:pt x="101" y="0"/>
                </a:cubicBezTo>
                <a:cubicBezTo>
                  <a:pt x="128" y="0"/>
                  <a:pt x="148" y="6"/>
                  <a:pt x="160" y="18"/>
                </a:cubicBezTo>
                <a:cubicBezTo>
                  <a:pt x="173" y="30"/>
                  <a:pt x="180" y="49"/>
                  <a:pt x="180" y="75"/>
                </a:cubicBezTo>
                <a:lnTo>
                  <a:pt x="180" y="228"/>
                </a:lnTo>
                <a:lnTo>
                  <a:pt x="155" y="228"/>
                </a:lnTo>
                <a:moveTo>
                  <a:pt x="78" y="204"/>
                </a:moveTo>
                <a:cubicBezTo>
                  <a:pt x="99" y="204"/>
                  <a:pt x="116" y="198"/>
                  <a:pt x="128" y="187"/>
                </a:cubicBezTo>
                <a:cubicBezTo>
                  <a:pt x="140" y="175"/>
                  <a:pt x="146" y="158"/>
                  <a:pt x="146" y="138"/>
                </a:cubicBezTo>
                <a:lnTo>
                  <a:pt x="146" y="117"/>
                </a:lnTo>
                <a:lnTo>
                  <a:pt x="112" y="119"/>
                </a:lnTo>
                <a:cubicBezTo>
                  <a:pt x="85" y="120"/>
                  <a:pt x="66" y="124"/>
                  <a:pt x="54" y="131"/>
                </a:cubicBezTo>
                <a:cubicBezTo>
                  <a:pt x="42" y="139"/>
                  <a:pt x="36" y="150"/>
                  <a:pt x="36" y="167"/>
                </a:cubicBezTo>
                <a:cubicBezTo>
                  <a:pt x="36" y="179"/>
                  <a:pt x="40" y="188"/>
                  <a:pt x="47" y="195"/>
                </a:cubicBezTo>
                <a:cubicBezTo>
                  <a:pt x="55" y="201"/>
                  <a:pt x="65" y="204"/>
                  <a:pt x="78" y="20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27" name=""/>
          <p:cNvSpPr/>
          <p:nvPr/>
        </p:nvSpPr>
        <p:spPr>
          <a:xfrm>
            <a:off x="3724560" y="4040280"/>
            <a:ext cx="58680" cy="83520"/>
          </a:xfrm>
          <a:custGeom>
            <a:avLst/>
            <a:gdLst/>
            <a:ahLst/>
            <a:rect l="0" t="0" r="r" b="b"/>
            <a:pathLst>
              <a:path w="163" h="232">
                <a:moveTo>
                  <a:pt x="103" y="232"/>
                </a:moveTo>
                <a:cubicBezTo>
                  <a:pt x="70" y="232"/>
                  <a:pt x="45" y="222"/>
                  <a:pt x="27" y="201"/>
                </a:cubicBezTo>
                <a:cubicBezTo>
                  <a:pt x="9" y="181"/>
                  <a:pt x="0" y="153"/>
                  <a:pt x="0" y="117"/>
                </a:cubicBezTo>
                <a:cubicBezTo>
                  <a:pt x="0" y="80"/>
                  <a:pt x="9" y="51"/>
                  <a:pt x="27" y="31"/>
                </a:cubicBezTo>
                <a:cubicBezTo>
                  <a:pt x="46" y="10"/>
                  <a:pt x="72" y="0"/>
                  <a:pt x="105" y="0"/>
                </a:cubicBezTo>
                <a:cubicBezTo>
                  <a:pt x="116" y="0"/>
                  <a:pt x="127" y="1"/>
                  <a:pt x="137" y="4"/>
                </a:cubicBezTo>
                <a:cubicBezTo>
                  <a:pt x="148" y="6"/>
                  <a:pt x="156" y="9"/>
                  <a:pt x="163" y="12"/>
                </a:cubicBezTo>
                <a:lnTo>
                  <a:pt x="152" y="40"/>
                </a:lnTo>
                <a:cubicBezTo>
                  <a:pt x="145" y="37"/>
                  <a:pt x="137" y="35"/>
                  <a:pt x="128" y="33"/>
                </a:cubicBezTo>
                <a:cubicBezTo>
                  <a:pt x="119" y="31"/>
                  <a:pt x="111" y="30"/>
                  <a:pt x="104" y="30"/>
                </a:cubicBezTo>
                <a:cubicBezTo>
                  <a:pt x="59" y="30"/>
                  <a:pt x="35" y="59"/>
                  <a:pt x="35" y="117"/>
                </a:cubicBezTo>
                <a:cubicBezTo>
                  <a:pt x="35" y="144"/>
                  <a:pt x="42" y="165"/>
                  <a:pt x="53" y="180"/>
                </a:cubicBezTo>
                <a:cubicBezTo>
                  <a:pt x="64" y="194"/>
                  <a:pt x="80" y="202"/>
                  <a:pt x="102" y="202"/>
                </a:cubicBezTo>
                <a:cubicBezTo>
                  <a:pt x="121" y="202"/>
                  <a:pt x="140" y="198"/>
                  <a:pt x="159" y="190"/>
                </a:cubicBezTo>
                <a:lnTo>
                  <a:pt x="159" y="221"/>
                </a:lnTo>
                <a:cubicBezTo>
                  <a:pt x="144" y="228"/>
                  <a:pt x="125" y="232"/>
                  <a:pt x="103" y="23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28" name=""/>
          <p:cNvSpPr/>
          <p:nvPr/>
        </p:nvSpPr>
        <p:spPr>
          <a:xfrm>
            <a:off x="3800520" y="4008240"/>
            <a:ext cx="64800" cy="114120"/>
          </a:xfrm>
          <a:custGeom>
            <a:avLst/>
            <a:gdLst/>
            <a:ahLst/>
            <a:rect l="0" t="0" r="r" b="b"/>
            <a:pathLst>
              <a:path w="180" h="317">
                <a:moveTo>
                  <a:pt x="34" y="203"/>
                </a:moveTo>
                <a:cubicBezTo>
                  <a:pt x="41" y="195"/>
                  <a:pt x="49" y="184"/>
                  <a:pt x="61" y="170"/>
                </a:cubicBezTo>
                <a:lnTo>
                  <a:pt x="134" y="94"/>
                </a:lnTo>
                <a:lnTo>
                  <a:pt x="174" y="94"/>
                </a:lnTo>
                <a:lnTo>
                  <a:pt x="83" y="189"/>
                </a:lnTo>
                <a:lnTo>
                  <a:pt x="180" y="317"/>
                </a:lnTo>
                <a:lnTo>
                  <a:pt x="139" y="317"/>
                </a:lnTo>
                <a:lnTo>
                  <a:pt x="60" y="212"/>
                </a:lnTo>
                <a:lnTo>
                  <a:pt x="34" y="234"/>
                </a:lnTo>
                <a:lnTo>
                  <a:pt x="34" y="317"/>
                </a:lnTo>
                <a:lnTo>
                  <a:pt x="0" y="317"/>
                </a:lnTo>
                <a:lnTo>
                  <a:pt x="0" y="0"/>
                </a:lnTo>
                <a:lnTo>
                  <a:pt x="34" y="0"/>
                </a:lnTo>
                <a:lnTo>
                  <a:pt x="34" y="168"/>
                </a:lnTo>
                <a:cubicBezTo>
                  <a:pt x="34" y="176"/>
                  <a:pt x="33" y="187"/>
                  <a:pt x="32" y="203"/>
                </a:cubicBezTo>
                <a:lnTo>
                  <a:pt x="34" y="20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29" name=""/>
          <p:cNvSpPr/>
          <p:nvPr/>
        </p:nvSpPr>
        <p:spPr>
          <a:xfrm>
            <a:off x="3875040" y="4040280"/>
            <a:ext cx="68400" cy="83520"/>
          </a:xfrm>
          <a:custGeom>
            <a:avLst/>
            <a:gdLst/>
            <a:ahLst/>
            <a:rect l="0" t="0" r="r" b="b"/>
            <a:pathLst>
              <a:path w="190" h="232">
                <a:moveTo>
                  <a:pt x="108" y="232"/>
                </a:moveTo>
                <a:cubicBezTo>
                  <a:pt x="75" y="232"/>
                  <a:pt x="49" y="222"/>
                  <a:pt x="28" y="201"/>
                </a:cubicBezTo>
                <a:cubicBezTo>
                  <a:pt x="9" y="181"/>
                  <a:pt x="0" y="153"/>
                  <a:pt x="0" y="117"/>
                </a:cubicBezTo>
                <a:cubicBezTo>
                  <a:pt x="0" y="81"/>
                  <a:pt x="9" y="53"/>
                  <a:pt x="26" y="32"/>
                </a:cubicBezTo>
                <a:cubicBezTo>
                  <a:pt x="44" y="11"/>
                  <a:pt x="69" y="0"/>
                  <a:pt x="99" y="0"/>
                </a:cubicBezTo>
                <a:cubicBezTo>
                  <a:pt x="127" y="0"/>
                  <a:pt x="149" y="9"/>
                  <a:pt x="165" y="28"/>
                </a:cubicBezTo>
                <a:cubicBezTo>
                  <a:pt x="182" y="46"/>
                  <a:pt x="190" y="70"/>
                  <a:pt x="190" y="100"/>
                </a:cubicBezTo>
                <a:lnTo>
                  <a:pt x="190" y="122"/>
                </a:lnTo>
                <a:lnTo>
                  <a:pt x="35" y="122"/>
                </a:lnTo>
                <a:cubicBezTo>
                  <a:pt x="36" y="148"/>
                  <a:pt x="42" y="168"/>
                  <a:pt x="56" y="181"/>
                </a:cubicBezTo>
                <a:cubicBezTo>
                  <a:pt x="68" y="195"/>
                  <a:pt x="86" y="202"/>
                  <a:pt x="109" y="202"/>
                </a:cubicBezTo>
                <a:cubicBezTo>
                  <a:pt x="133" y="202"/>
                  <a:pt x="157" y="197"/>
                  <a:pt x="180" y="187"/>
                </a:cubicBezTo>
                <a:lnTo>
                  <a:pt x="180" y="218"/>
                </a:lnTo>
                <a:cubicBezTo>
                  <a:pt x="168" y="223"/>
                  <a:pt x="157" y="226"/>
                  <a:pt x="146" y="229"/>
                </a:cubicBezTo>
                <a:cubicBezTo>
                  <a:pt x="136" y="231"/>
                  <a:pt x="123" y="232"/>
                  <a:pt x="108" y="232"/>
                </a:cubicBezTo>
                <a:moveTo>
                  <a:pt x="99" y="28"/>
                </a:moveTo>
                <a:cubicBezTo>
                  <a:pt x="81" y="28"/>
                  <a:pt x="66" y="34"/>
                  <a:pt x="56" y="46"/>
                </a:cubicBezTo>
                <a:cubicBezTo>
                  <a:pt x="44" y="57"/>
                  <a:pt x="38" y="74"/>
                  <a:pt x="36" y="94"/>
                </a:cubicBezTo>
                <a:lnTo>
                  <a:pt x="154" y="94"/>
                </a:lnTo>
                <a:cubicBezTo>
                  <a:pt x="154" y="73"/>
                  <a:pt x="149" y="57"/>
                  <a:pt x="139" y="45"/>
                </a:cubicBezTo>
                <a:cubicBezTo>
                  <a:pt x="130" y="34"/>
                  <a:pt x="116" y="28"/>
                  <a:pt x="99" y="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30" name=""/>
          <p:cNvSpPr/>
          <p:nvPr/>
        </p:nvSpPr>
        <p:spPr>
          <a:xfrm>
            <a:off x="3963600" y="4040280"/>
            <a:ext cx="67680" cy="82080"/>
          </a:xfrm>
          <a:custGeom>
            <a:avLst/>
            <a:gdLst/>
            <a:ahLst/>
            <a:rect l="0" t="0" r="r" b="b"/>
            <a:pathLst>
              <a:path w="188" h="228">
                <a:moveTo>
                  <a:pt x="154" y="228"/>
                </a:moveTo>
                <a:lnTo>
                  <a:pt x="154" y="83"/>
                </a:lnTo>
                <a:cubicBezTo>
                  <a:pt x="154" y="65"/>
                  <a:pt x="150" y="51"/>
                  <a:pt x="142" y="42"/>
                </a:cubicBezTo>
                <a:cubicBezTo>
                  <a:pt x="134" y="33"/>
                  <a:pt x="121" y="29"/>
                  <a:pt x="103" y="29"/>
                </a:cubicBezTo>
                <a:cubicBezTo>
                  <a:pt x="80" y="29"/>
                  <a:pt x="62" y="35"/>
                  <a:pt x="51" y="48"/>
                </a:cubicBezTo>
                <a:cubicBezTo>
                  <a:pt x="40" y="60"/>
                  <a:pt x="34" y="81"/>
                  <a:pt x="34" y="110"/>
                </a:cubicBezTo>
                <a:lnTo>
                  <a:pt x="34" y="228"/>
                </a:lnTo>
                <a:lnTo>
                  <a:pt x="0" y="228"/>
                </a:lnTo>
                <a:lnTo>
                  <a:pt x="0" y="4"/>
                </a:lnTo>
                <a:lnTo>
                  <a:pt x="28" y="4"/>
                </a:lnTo>
                <a:lnTo>
                  <a:pt x="33" y="35"/>
                </a:lnTo>
                <a:lnTo>
                  <a:pt x="35" y="35"/>
                </a:lnTo>
                <a:cubicBezTo>
                  <a:pt x="42" y="24"/>
                  <a:pt x="52" y="15"/>
                  <a:pt x="65" y="9"/>
                </a:cubicBezTo>
                <a:cubicBezTo>
                  <a:pt x="78" y="3"/>
                  <a:pt x="92" y="0"/>
                  <a:pt x="107" y="0"/>
                </a:cubicBezTo>
                <a:cubicBezTo>
                  <a:pt x="134" y="0"/>
                  <a:pt x="154" y="7"/>
                  <a:pt x="168" y="20"/>
                </a:cubicBezTo>
                <a:cubicBezTo>
                  <a:pt x="181" y="32"/>
                  <a:pt x="188" y="53"/>
                  <a:pt x="188" y="82"/>
                </a:cubicBezTo>
                <a:lnTo>
                  <a:pt x="188" y="228"/>
                </a:lnTo>
                <a:lnTo>
                  <a:pt x="154" y="228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31" name=""/>
          <p:cNvSpPr/>
          <p:nvPr/>
        </p:nvSpPr>
        <p:spPr>
          <a:xfrm>
            <a:off x="4051440" y="4008240"/>
            <a:ext cx="71280" cy="115560"/>
          </a:xfrm>
          <a:custGeom>
            <a:avLst/>
            <a:gdLst/>
            <a:ahLst/>
            <a:rect l="0" t="0" r="r" b="b"/>
            <a:pathLst>
              <a:path w="198" h="321">
                <a:moveTo>
                  <a:pt x="166" y="287"/>
                </a:moveTo>
                <a:lnTo>
                  <a:pt x="164" y="287"/>
                </a:lnTo>
                <a:cubicBezTo>
                  <a:pt x="148" y="310"/>
                  <a:pt x="125" y="321"/>
                  <a:pt x="94" y="321"/>
                </a:cubicBezTo>
                <a:cubicBezTo>
                  <a:pt x="65" y="321"/>
                  <a:pt x="42" y="311"/>
                  <a:pt x="25" y="291"/>
                </a:cubicBezTo>
                <a:cubicBezTo>
                  <a:pt x="8" y="271"/>
                  <a:pt x="0" y="243"/>
                  <a:pt x="0" y="205"/>
                </a:cubicBezTo>
                <a:cubicBezTo>
                  <a:pt x="0" y="168"/>
                  <a:pt x="8" y="140"/>
                  <a:pt x="26" y="120"/>
                </a:cubicBezTo>
                <a:cubicBezTo>
                  <a:pt x="42" y="99"/>
                  <a:pt x="65" y="89"/>
                  <a:pt x="94" y="89"/>
                </a:cubicBezTo>
                <a:cubicBezTo>
                  <a:pt x="124" y="89"/>
                  <a:pt x="147" y="100"/>
                  <a:pt x="163" y="122"/>
                </a:cubicBezTo>
                <a:lnTo>
                  <a:pt x="166" y="122"/>
                </a:lnTo>
                <a:lnTo>
                  <a:pt x="165" y="106"/>
                </a:lnTo>
                <a:lnTo>
                  <a:pt x="164" y="90"/>
                </a:lnTo>
                <a:lnTo>
                  <a:pt x="164" y="0"/>
                </a:lnTo>
                <a:lnTo>
                  <a:pt x="198" y="0"/>
                </a:lnTo>
                <a:lnTo>
                  <a:pt x="198" y="317"/>
                </a:lnTo>
                <a:lnTo>
                  <a:pt x="170" y="317"/>
                </a:lnTo>
                <a:lnTo>
                  <a:pt x="166" y="287"/>
                </a:lnTo>
                <a:moveTo>
                  <a:pt x="98" y="293"/>
                </a:moveTo>
                <a:cubicBezTo>
                  <a:pt x="121" y="293"/>
                  <a:pt x="138" y="287"/>
                  <a:pt x="148" y="274"/>
                </a:cubicBezTo>
                <a:cubicBezTo>
                  <a:pt x="159" y="262"/>
                  <a:pt x="164" y="241"/>
                  <a:pt x="164" y="212"/>
                </a:cubicBezTo>
                <a:lnTo>
                  <a:pt x="164" y="205"/>
                </a:lnTo>
                <a:cubicBezTo>
                  <a:pt x="164" y="174"/>
                  <a:pt x="159" y="151"/>
                  <a:pt x="148" y="138"/>
                </a:cubicBezTo>
                <a:cubicBezTo>
                  <a:pt x="137" y="124"/>
                  <a:pt x="121" y="117"/>
                  <a:pt x="98" y="117"/>
                </a:cubicBezTo>
                <a:cubicBezTo>
                  <a:pt x="78" y="117"/>
                  <a:pt x="63" y="125"/>
                  <a:pt x="52" y="141"/>
                </a:cubicBezTo>
                <a:cubicBezTo>
                  <a:pt x="41" y="156"/>
                  <a:pt x="36" y="178"/>
                  <a:pt x="36" y="206"/>
                </a:cubicBezTo>
                <a:cubicBezTo>
                  <a:pt x="36" y="235"/>
                  <a:pt x="41" y="257"/>
                  <a:pt x="52" y="271"/>
                </a:cubicBezTo>
                <a:cubicBezTo>
                  <a:pt x="62" y="286"/>
                  <a:pt x="78" y="293"/>
                  <a:pt x="98" y="29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32" name=""/>
          <p:cNvSpPr/>
          <p:nvPr/>
        </p:nvSpPr>
        <p:spPr>
          <a:xfrm>
            <a:off x="4188960" y="4015080"/>
            <a:ext cx="68400" cy="107280"/>
          </a:xfrm>
          <a:custGeom>
            <a:avLst/>
            <a:gdLst/>
            <a:ahLst/>
            <a:rect l="0" t="0" r="r" b="b"/>
            <a:pathLst>
              <a:path w="190" h="298">
                <a:moveTo>
                  <a:pt x="190" y="86"/>
                </a:moveTo>
                <a:cubicBezTo>
                  <a:pt x="190" y="116"/>
                  <a:pt x="180" y="140"/>
                  <a:pt x="159" y="156"/>
                </a:cubicBezTo>
                <a:cubicBezTo>
                  <a:pt x="138" y="172"/>
                  <a:pt x="108" y="180"/>
                  <a:pt x="70" y="180"/>
                </a:cubicBezTo>
                <a:lnTo>
                  <a:pt x="35" y="180"/>
                </a:lnTo>
                <a:lnTo>
                  <a:pt x="35" y="298"/>
                </a:lnTo>
                <a:lnTo>
                  <a:pt x="0" y="298"/>
                </a:lnTo>
                <a:lnTo>
                  <a:pt x="0" y="0"/>
                </a:lnTo>
                <a:lnTo>
                  <a:pt x="77" y="0"/>
                </a:lnTo>
                <a:cubicBezTo>
                  <a:pt x="153" y="0"/>
                  <a:pt x="190" y="29"/>
                  <a:pt x="190" y="86"/>
                </a:cubicBezTo>
                <a:moveTo>
                  <a:pt x="35" y="150"/>
                </a:moveTo>
                <a:lnTo>
                  <a:pt x="66" y="150"/>
                </a:lnTo>
                <a:cubicBezTo>
                  <a:pt x="96" y="150"/>
                  <a:pt x="120" y="145"/>
                  <a:pt x="133" y="136"/>
                </a:cubicBezTo>
                <a:cubicBezTo>
                  <a:pt x="147" y="126"/>
                  <a:pt x="154" y="110"/>
                  <a:pt x="154" y="88"/>
                </a:cubicBezTo>
                <a:cubicBezTo>
                  <a:pt x="154" y="68"/>
                  <a:pt x="148" y="54"/>
                  <a:pt x="135" y="44"/>
                </a:cubicBezTo>
                <a:cubicBezTo>
                  <a:pt x="122" y="34"/>
                  <a:pt x="101" y="30"/>
                  <a:pt x="73" y="30"/>
                </a:cubicBezTo>
                <a:lnTo>
                  <a:pt x="35" y="30"/>
                </a:lnTo>
                <a:lnTo>
                  <a:pt x="35" y="1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33" name=""/>
          <p:cNvSpPr/>
          <p:nvPr/>
        </p:nvSpPr>
        <p:spPr>
          <a:xfrm>
            <a:off x="4273200" y="4040280"/>
            <a:ext cx="74160" cy="83520"/>
          </a:xfrm>
          <a:custGeom>
            <a:avLst/>
            <a:gdLst/>
            <a:ahLst/>
            <a:rect l="0" t="0" r="r" b="b"/>
            <a:pathLst>
              <a:path w="206" h="232">
                <a:moveTo>
                  <a:pt x="206" y="115"/>
                </a:moveTo>
                <a:cubicBezTo>
                  <a:pt x="206" y="152"/>
                  <a:pt x="197" y="180"/>
                  <a:pt x="178" y="201"/>
                </a:cubicBezTo>
                <a:cubicBezTo>
                  <a:pt x="160" y="222"/>
                  <a:pt x="135" y="232"/>
                  <a:pt x="101" y="232"/>
                </a:cubicBezTo>
                <a:cubicBezTo>
                  <a:pt x="81" y="232"/>
                  <a:pt x="64" y="227"/>
                  <a:pt x="48" y="218"/>
                </a:cubicBezTo>
                <a:cubicBezTo>
                  <a:pt x="33" y="208"/>
                  <a:pt x="21" y="194"/>
                  <a:pt x="12" y="177"/>
                </a:cubicBezTo>
                <a:cubicBezTo>
                  <a:pt x="4" y="159"/>
                  <a:pt x="0" y="139"/>
                  <a:pt x="0" y="115"/>
                </a:cubicBezTo>
                <a:cubicBezTo>
                  <a:pt x="0" y="79"/>
                  <a:pt x="9" y="51"/>
                  <a:pt x="27" y="31"/>
                </a:cubicBezTo>
                <a:cubicBezTo>
                  <a:pt x="45" y="10"/>
                  <a:pt x="70" y="0"/>
                  <a:pt x="103" y="0"/>
                </a:cubicBezTo>
                <a:cubicBezTo>
                  <a:pt x="135" y="0"/>
                  <a:pt x="160" y="10"/>
                  <a:pt x="178" y="31"/>
                </a:cubicBezTo>
                <a:cubicBezTo>
                  <a:pt x="197" y="52"/>
                  <a:pt x="206" y="80"/>
                  <a:pt x="206" y="115"/>
                </a:cubicBezTo>
                <a:moveTo>
                  <a:pt x="35" y="115"/>
                </a:moveTo>
                <a:cubicBezTo>
                  <a:pt x="35" y="144"/>
                  <a:pt x="40" y="166"/>
                  <a:pt x="52" y="180"/>
                </a:cubicBezTo>
                <a:cubicBezTo>
                  <a:pt x="63" y="195"/>
                  <a:pt x="80" y="203"/>
                  <a:pt x="102" y="203"/>
                </a:cubicBezTo>
                <a:cubicBezTo>
                  <a:pt x="125" y="203"/>
                  <a:pt x="142" y="195"/>
                  <a:pt x="154" y="181"/>
                </a:cubicBezTo>
                <a:cubicBezTo>
                  <a:pt x="165" y="166"/>
                  <a:pt x="171" y="144"/>
                  <a:pt x="171" y="115"/>
                </a:cubicBezTo>
                <a:cubicBezTo>
                  <a:pt x="171" y="87"/>
                  <a:pt x="165" y="66"/>
                  <a:pt x="154" y="51"/>
                </a:cubicBezTo>
                <a:cubicBezTo>
                  <a:pt x="142" y="36"/>
                  <a:pt x="125" y="29"/>
                  <a:pt x="102" y="29"/>
                </a:cubicBezTo>
                <a:cubicBezTo>
                  <a:pt x="80" y="29"/>
                  <a:pt x="63" y="36"/>
                  <a:pt x="52" y="50"/>
                </a:cubicBezTo>
                <a:cubicBezTo>
                  <a:pt x="40" y="65"/>
                  <a:pt x="35" y="87"/>
                  <a:pt x="35" y="11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34" name=""/>
          <p:cNvSpPr/>
          <p:nvPr/>
        </p:nvSpPr>
        <p:spPr>
          <a:xfrm>
            <a:off x="4363920" y="4008240"/>
            <a:ext cx="70920" cy="115560"/>
          </a:xfrm>
          <a:custGeom>
            <a:avLst/>
            <a:gdLst/>
            <a:ahLst/>
            <a:rect l="0" t="0" r="r" b="b"/>
            <a:pathLst>
              <a:path w="197" h="321">
                <a:moveTo>
                  <a:pt x="165" y="287"/>
                </a:moveTo>
                <a:lnTo>
                  <a:pt x="163" y="287"/>
                </a:lnTo>
                <a:cubicBezTo>
                  <a:pt x="148" y="310"/>
                  <a:pt x="123" y="321"/>
                  <a:pt x="92" y="321"/>
                </a:cubicBezTo>
                <a:cubicBezTo>
                  <a:pt x="63" y="321"/>
                  <a:pt x="40" y="311"/>
                  <a:pt x="24" y="291"/>
                </a:cubicBezTo>
                <a:cubicBezTo>
                  <a:pt x="8" y="271"/>
                  <a:pt x="0" y="243"/>
                  <a:pt x="0" y="205"/>
                </a:cubicBezTo>
                <a:cubicBezTo>
                  <a:pt x="0" y="168"/>
                  <a:pt x="8" y="140"/>
                  <a:pt x="24" y="120"/>
                </a:cubicBezTo>
                <a:cubicBezTo>
                  <a:pt x="41" y="99"/>
                  <a:pt x="63" y="89"/>
                  <a:pt x="92" y="89"/>
                </a:cubicBezTo>
                <a:cubicBezTo>
                  <a:pt x="123" y="89"/>
                  <a:pt x="147" y="100"/>
                  <a:pt x="163" y="122"/>
                </a:cubicBezTo>
                <a:lnTo>
                  <a:pt x="166" y="122"/>
                </a:lnTo>
                <a:lnTo>
                  <a:pt x="164" y="106"/>
                </a:lnTo>
                <a:lnTo>
                  <a:pt x="163" y="90"/>
                </a:lnTo>
                <a:lnTo>
                  <a:pt x="163" y="0"/>
                </a:lnTo>
                <a:lnTo>
                  <a:pt x="197" y="0"/>
                </a:lnTo>
                <a:lnTo>
                  <a:pt x="197" y="317"/>
                </a:lnTo>
                <a:lnTo>
                  <a:pt x="170" y="317"/>
                </a:lnTo>
                <a:lnTo>
                  <a:pt x="165" y="287"/>
                </a:lnTo>
                <a:moveTo>
                  <a:pt x="97" y="293"/>
                </a:moveTo>
                <a:cubicBezTo>
                  <a:pt x="120" y="293"/>
                  <a:pt x="137" y="287"/>
                  <a:pt x="148" y="274"/>
                </a:cubicBezTo>
                <a:cubicBezTo>
                  <a:pt x="158" y="262"/>
                  <a:pt x="163" y="241"/>
                  <a:pt x="163" y="212"/>
                </a:cubicBezTo>
                <a:lnTo>
                  <a:pt x="163" y="205"/>
                </a:lnTo>
                <a:cubicBezTo>
                  <a:pt x="163" y="174"/>
                  <a:pt x="158" y="151"/>
                  <a:pt x="147" y="138"/>
                </a:cubicBezTo>
                <a:cubicBezTo>
                  <a:pt x="137" y="124"/>
                  <a:pt x="119" y="117"/>
                  <a:pt x="96" y="117"/>
                </a:cubicBezTo>
                <a:cubicBezTo>
                  <a:pt x="76" y="117"/>
                  <a:pt x="61" y="125"/>
                  <a:pt x="50" y="141"/>
                </a:cubicBezTo>
                <a:cubicBezTo>
                  <a:pt x="40" y="156"/>
                  <a:pt x="35" y="178"/>
                  <a:pt x="35" y="206"/>
                </a:cubicBezTo>
                <a:cubicBezTo>
                  <a:pt x="35" y="235"/>
                  <a:pt x="40" y="257"/>
                  <a:pt x="50" y="271"/>
                </a:cubicBezTo>
                <a:cubicBezTo>
                  <a:pt x="61" y="286"/>
                  <a:pt x="76" y="293"/>
                  <a:pt x="97" y="29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35" name=""/>
          <p:cNvSpPr/>
          <p:nvPr/>
        </p:nvSpPr>
        <p:spPr>
          <a:xfrm>
            <a:off x="4493520" y="4013280"/>
            <a:ext cx="70560" cy="110520"/>
          </a:xfrm>
          <a:custGeom>
            <a:avLst/>
            <a:gdLst/>
            <a:ahLst/>
            <a:rect l="0" t="0" r="r" b="b"/>
            <a:pathLst>
              <a:path w="196" h="307">
                <a:moveTo>
                  <a:pt x="187" y="75"/>
                </a:moveTo>
                <a:cubicBezTo>
                  <a:pt x="187" y="94"/>
                  <a:pt x="181" y="109"/>
                  <a:pt x="170" y="121"/>
                </a:cubicBezTo>
                <a:cubicBezTo>
                  <a:pt x="160" y="133"/>
                  <a:pt x="145" y="141"/>
                  <a:pt x="125" y="145"/>
                </a:cubicBezTo>
                <a:lnTo>
                  <a:pt x="125" y="147"/>
                </a:lnTo>
                <a:cubicBezTo>
                  <a:pt x="149" y="150"/>
                  <a:pt x="167" y="158"/>
                  <a:pt x="178" y="170"/>
                </a:cubicBezTo>
                <a:cubicBezTo>
                  <a:pt x="190" y="182"/>
                  <a:pt x="196" y="198"/>
                  <a:pt x="196" y="218"/>
                </a:cubicBezTo>
                <a:cubicBezTo>
                  <a:pt x="196" y="246"/>
                  <a:pt x="186" y="268"/>
                  <a:pt x="166" y="283"/>
                </a:cubicBezTo>
                <a:cubicBezTo>
                  <a:pt x="146" y="300"/>
                  <a:pt x="118" y="307"/>
                  <a:pt x="81" y="307"/>
                </a:cubicBezTo>
                <a:cubicBezTo>
                  <a:pt x="65" y="307"/>
                  <a:pt x="51" y="306"/>
                  <a:pt x="38" y="303"/>
                </a:cubicBezTo>
                <a:cubicBezTo>
                  <a:pt x="25" y="301"/>
                  <a:pt x="12" y="297"/>
                  <a:pt x="0" y="291"/>
                </a:cubicBezTo>
                <a:lnTo>
                  <a:pt x="0" y="258"/>
                </a:lnTo>
                <a:cubicBezTo>
                  <a:pt x="13" y="264"/>
                  <a:pt x="26" y="269"/>
                  <a:pt x="41" y="273"/>
                </a:cubicBezTo>
                <a:cubicBezTo>
                  <a:pt x="55" y="276"/>
                  <a:pt x="69" y="277"/>
                  <a:pt x="82" y="277"/>
                </a:cubicBezTo>
                <a:cubicBezTo>
                  <a:pt x="135" y="277"/>
                  <a:pt x="161" y="257"/>
                  <a:pt x="161" y="217"/>
                </a:cubicBezTo>
                <a:cubicBezTo>
                  <a:pt x="161" y="181"/>
                  <a:pt x="132" y="163"/>
                  <a:pt x="74" y="163"/>
                </a:cubicBezTo>
                <a:lnTo>
                  <a:pt x="45" y="163"/>
                </a:lnTo>
                <a:lnTo>
                  <a:pt x="45" y="134"/>
                </a:lnTo>
                <a:lnTo>
                  <a:pt x="75" y="134"/>
                </a:lnTo>
                <a:cubicBezTo>
                  <a:pt x="99" y="134"/>
                  <a:pt x="117" y="129"/>
                  <a:pt x="131" y="119"/>
                </a:cubicBezTo>
                <a:cubicBezTo>
                  <a:pt x="145" y="108"/>
                  <a:pt x="151" y="94"/>
                  <a:pt x="151" y="76"/>
                </a:cubicBezTo>
                <a:cubicBezTo>
                  <a:pt x="151" y="61"/>
                  <a:pt x="146" y="50"/>
                  <a:pt x="136" y="42"/>
                </a:cubicBezTo>
                <a:cubicBezTo>
                  <a:pt x="126" y="33"/>
                  <a:pt x="113" y="29"/>
                  <a:pt x="95" y="29"/>
                </a:cubicBezTo>
                <a:cubicBezTo>
                  <a:pt x="82" y="29"/>
                  <a:pt x="69" y="31"/>
                  <a:pt x="58" y="35"/>
                </a:cubicBezTo>
                <a:cubicBezTo>
                  <a:pt x="46" y="38"/>
                  <a:pt x="33" y="45"/>
                  <a:pt x="18" y="54"/>
                </a:cubicBezTo>
                <a:lnTo>
                  <a:pt x="1" y="31"/>
                </a:lnTo>
                <a:cubicBezTo>
                  <a:pt x="14" y="22"/>
                  <a:pt x="28" y="14"/>
                  <a:pt x="43" y="9"/>
                </a:cubicBezTo>
                <a:cubicBezTo>
                  <a:pt x="59" y="3"/>
                  <a:pt x="76" y="0"/>
                  <a:pt x="94" y="0"/>
                </a:cubicBezTo>
                <a:cubicBezTo>
                  <a:pt x="124" y="0"/>
                  <a:pt x="146" y="7"/>
                  <a:pt x="162" y="20"/>
                </a:cubicBezTo>
                <a:cubicBezTo>
                  <a:pt x="178" y="33"/>
                  <a:pt x="187" y="52"/>
                  <a:pt x="187" y="7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36" name=""/>
          <p:cNvSpPr/>
          <p:nvPr/>
        </p:nvSpPr>
        <p:spPr>
          <a:xfrm>
            <a:off x="1868400" y="2891160"/>
            <a:ext cx="1571040" cy="714240"/>
          </a:xfrm>
          <a:custGeom>
            <a:avLst/>
            <a:gdLst/>
            <a:ahLst/>
            <a:rect l="0" t="0" r="r" b="b"/>
            <a:pathLst>
              <a:path w="4364" h="1984">
                <a:moveTo>
                  <a:pt x="901" y="363"/>
                </a:moveTo>
                <a:cubicBezTo>
                  <a:pt x="-73" y="363"/>
                  <a:pt x="-316" y="942"/>
                  <a:pt x="463" y="1058"/>
                </a:cubicBezTo>
                <a:cubicBezTo>
                  <a:pt x="-316" y="1312"/>
                  <a:pt x="560" y="1868"/>
                  <a:pt x="1193" y="1636"/>
                </a:cubicBezTo>
                <a:cubicBezTo>
                  <a:pt x="1632" y="2099"/>
                  <a:pt x="3093" y="2099"/>
                  <a:pt x="3580" y="1636"/>
                </a:cubicBezTo>
                <a:cubicBezTo>
                  <a:pt x="4554" y="1636"/>
                  <a:pt x="4554" y="1173"/>
                  <a:pt x="3945" y="942"/>
                </a:cubicBezTo>
                <a:cubicBezTo>
                  <a:pt x="4554" y="478"/>
                  <a:pt x="3580" y="15"/>
                  <a:pt x="2728" y="247"/>
                </a:cubicBezTo>
                <a:cubicBezTo>
                  <a:pt x="2119" y="-100"/>
                  <a:pt x="1144" y="-100"/>
                  <a:pt x="901" y="3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37" name=""/>
          <p:cNvSpPr/>
          <p:nvPr/>
        </p:nvSpPr>
        <p:spPr>
          <a:xfrm>
            <a:off x="1868400" y="2891160"/>
            <a:ext cx="1571040" cy="714240"/>
          </a:xfrm>
          <a:custGeom>
            <a:avLst/>
            <a:gdLst/>
            <a:ahLst/>
            <a:rect l="0" t="0" r="r" b="b"/>
            <a:pathLst>
              <a:path w="4364" h="1984">
                <a:moveTo>
                  <a:pt x="901" y="363"/>
                </a:moveTo>
                <a:cubicBezTo>
                  <a:pt x="-73" y="363"/>
                  <a:pt x="-316" y="942"/>
                  <a:pt x="463" y="1058"/>
                </a:cubicBezTo>
                <a:cubicBezTo>
                  <a:pt x="-316" y="1312"/>
                  <a:pt x="560" y="1868"/>
                  <a:pt x="1193" y="1636"/>
                </a:cubicBezTo>
                <a:cubicBezTo>
                  <a:pt x="1632" y="2099"/>
                  <a:pt x="3093" y="2099"/>
                  <a:pt x="3580" y="1636"/>
                </a:cubicBezTo>
                <a:cubicBezTo>
                  <a:pt x="4554" y="1636"/>
                  <a:pt x="4554" y="1173"/>
                  <a:pt x="3945" y="942"/>
                </a:cubicBezTo>
                <a:cubicBezTo>
                  <a:pt x="4554" y="478"/>
                  <a:pt x="3580" y="15"/>
                  <a:pt x="2728" y="247"/>
                </a:cubicBezTo>
                <a:cubicBezTo>
                  <a:pt x="2119" y="-100"/>
                  <a:pt x="1144" y="-100"/>
                  <a:pt x="901" y="363"/>
                </a:cubicBezTo>
                <a:close/>
              </a:path>
            </a:pathLst>
          </a:custGeom>
          <a:noFill/>
          <a:ln w="8280">
            <a:solidFill>
              <a:srgbClr val="316be6"/>
            </a:solidFill>
            <a:miter/>
          </a:ln>
        </p:spPr>
      </p:sp>
      <p:sp>
        <p:nvSpPr>
          <p:cNvPr id="438" name=""/>
          <p:cNvSpPr/>
          <p:nvPr/>
        </p:nvSpPr>
        <p:spPr>
          <a:xfrm>
            <a:off x="2300400" y="3089520"/>
            <a:ext cx="21960" cy="101520"/>
          </a:xfrm>
          <a:custGeom>
            <a:avLst/>
            <a:gdLst/>
            <a:ahLst/>
            <a:rect l="0" t="0" r="r" b="b"/>
            <a:pathLst>
              <a:path w="61" h="282">
                <a:moveTo>
                  <a:pt x="0" y="0"/>
                </a:moveTo>
                <a:lnTo>
                  <a:pt x="61" y="0"/>
                </a:lnTo>
                <a:lnTo>
                  <a:pt x="61" y="282"/>
                </a:lnTo>
                <a:lnTo>
                  <a:pt x="0" y="28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39" name=""/>
          <p:cNvSpPr/>
          <p:nvPr/>
        </p:nvSpPr>
        <p:spPr>
          <a:xfrm>
            <a:off x="2347560" y="3089520"/>
            <a:ext cx="70200" cy="101520"/>
          </a:xfrm>
          <a:custGeom>
            <a:avLst/>
            <a:gdLst/>
            <a:ahLst/>
            <a:rect l="0" t="0" r="r" b="b"/>
            <a:pathLst>
              <a:path w="195" h="282">
                <a:moveTo>
                  <a:pt x="59" y="133"/>
                </a:moveTo>
                <a:lnTo>
                  <a:pt x="79" y="133"/>
                </a:lnTo>
                <a:cubicBezTo>
                  <a:pt x="97" y="133"/>
                  <a:pt x="111" y="129"/>
                  <a:pt x="120" y="122"/>
                </a:cubicBezTo>
                <a:cubicBezTo>
                  <a:pt x="129" y="114"/>
                  <a:pt x="134" y="104"/>
                  <a:pt x="134" y="90"/>
                </a:cubicBezTo>
                <a:cubicBezTo>
                  <a:pt x="134" y="76"/>
                  <a:pt x="130" y="66"/>
                  <a:pt x="122" y="59"/>
                </a:cubicBezTo>
                <a:cubicBezTo>
                  <a:pt x="115" y="53"/>
                  <a:pt x="103" y="49"/>
                  <a:pt x="87" y="49"/>
                </a:cubicBezTo>
                <a:lnTo>
                  <a:pt x="59" y="49"/>
                </a:lnTo>
                <a:lnTo>
                  <a:pt x="59" y="133"/>
                </a:lnTo>
                <a:moveTo>
                  <a:pt x="195" y="88"/>
                </a:moveTo>
                <a:cubicBezTo>
                  <a:pt x="195" y="118"/>
                  <a:pt x="186" y="141"/>
                  <a:pt x="166" y="157"/>
                </a:cubicBezTo>
                <a:cubicBezTo>
                  <a:pt x="147" y="173"/>
                  <a:pt x="120" y="181"/>
                  <a:pt x="85" y="181"/>
                </a:cubicBezTo>
                <a:lnTo>
                  <a:pt x="59" y="181"/>
                </a:lnTo>
                <a:lnTo>
                  <a:pt x="59" y="282"/>
                </a:lnTo>
                <a:lnTo>
                  <a:pt x="0" y="282"/>
                </a:lnTo>
                <a:lnTo>
                  <a:pt x="0" y="0"/>
                </a:lnTo>
                <a:lnTo>
                  <a:pt x="90" y="0"/>
                </a:lnTo>
                <a:cubicBezTo>
                  <a:pt x="124" y="0"/>
                  <a:pt x="150" y="8"/>
                  <a:pt x="167" y="22"/>
                </a:cubicBezTo>
                <a:cubicBezTo>
                  <a:pt x="186" y="37"/>
                  <a:pt x="195" y="59"/>
                  <a:pt x="195" y="8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40" name=""/>
          <p:cNvSpPr/>
          <p:nvPr/>
        </p:nvSpPr>
        <p:spPr>
          <a:xfrm>
            <a:off x="2466720" y="3111840"/>
            <a:ext cx="69480" cy="80640"/>
          </a:xfrm>
          <a:custGeom>
            <a:avLst/>
            <a:gdLst/>
            <a:ahLst/>
            <a:rect l="0" t="0" r="r" b="b"/>
            <a:pathLst>
              <a:path w="193" h="224">
                <a:moveTo>
                  <a:pt x="152" y="220"/>
                </a:moveTo>
                <a:lnTo>
                  <a:pt x="140" y="191"/>
                </a:lnTo>
                <a:lnTo>
                  <a:pt x="139" y="191"/>
                </a:lnTo>
                <a:cubicBezTo>
                  <a:pt x="129" y="203"/>
                  <a:pt x="118" y="212"/>
                  <a:pt x="107" y="217"/>
                </a:cubicBezTo>
                <a:cubicBezTo>
                  <a:pt x="97" y="222"/>
                  <a:pt x="83" y="224"/>
                  <a:pt x="66" y="224"/>
                </a:cubicBezTo>
                <a:cubicBezTo>
                  <a:pt x="46" y="224"/>
                  <a:pt x="29" y="218"/>
                  <a:pt x="17" y="206"/>
                </a:cubicBezTo>
                <a:cubicBezTo>
                  <a:pt x="6" y="195"/>
                  <a:pt x="0" y="178"/>
                  <a:pt x="0" y="155"/>
                </a:cubicBezTo>
                <a:cubicBezTo>
                  <a:pt x="0" y="132"/>
                  <a:pt x="8" y="115"/>
                  <a:pt x="24" y="105"/>
                </a:cubicBezTo>
                <a:cubicBezTo>
                  <a:pt x="40" y="94"/>
                  <a:pt x="64" y="88"/>
                  <a:pt x="96" y="87"/>
                </a:cubicBezTo>
                <a:lnTo>
                  <a:pt x="134" y="86"/>
                </a:lnTo>
                <a:lnTo>
                  <a:pt x="134" y="76"/>
                </a:lnTo>
                <a:cubicBezTo>
                  <a:pt x="134" y="54"/>
                  <a:pt x="123" y="43"/>
                  <a:pt x="100" y="43"/>
                </a:cubicBezTo>
                <a:cubicBezTo>
                  <a:pt x="83" y="43"/>
                  <a:pt x="62" y="49"/>
                  <a:pt x="39" y="59"/>
                </a:cubicBezTo>
                <a:lnTo>
                  <a:pt x="20" y="19"/>
                </a:lnTo>
                <a:cubicBezTo>
                  <a:pt x="45" y="7"/>
                  <a:pt x="72" y="0"/>
                  <a:pt x="102" y="0"/>
                </a:cubicBezTo>
                <a:cubicBezTo>
                  <a:pt x="132" y="0"/>
                  <a:pt x="154" y="6"/>
                  <a:pt x="170" y="19"/>
                </a:cubicBezTo>
                <a:cubicBezTo>
                  <a:pt x="185" y="31"/>
                  <a:pt x="193" y="51"/>
                  <a:pt x="193" y="76"/>
                </a:cubicBezTo>
                <a:lnTo>
                  <a:pt x="193" y="220"/>
                </a:lnTo>
                <a:lnTo>
                  <a:pt x="152" y="220"/>
                </a:lnTo>
                <a:moveTo>
                  <a:pt x="134" y="120"/>
                </a:moveTo>
                <a:lnTo>
                  <a:pt x="111" y="120"/>
                </a:lnTo>
                <a:cubicBezTo>
                  <a:pt x="94" y="121"/>
                  <a:pt x="81" y="124"/>
                  <a:pt x="73" y="130"/>
                </a:cubicBezTo>
                <a:cubicBezTo>
                  <a:pt x="64" y="135"/>
                  <a:pt x="60" y="144"/>
                  <a:pt x="60" y="155"/>
                </a:cubicBezTo>
                <a:cubicBezTo>
                  <a:pt x="60" y="173"/>
                  <a:pt x="70" y="181"/>
                  <a:pt x="89" y="181"/>
                </a:cubicBezTo>
                <a:cubicBezTo>
                  <a:pt x="102" y="181"/>
                  <a:pt x="113" y="177"/>
                  <a:pt x="122" y="170"/>
                </a:cubicBezTo>
                <a:cubicBezTo>
                  <a:pt x="130" y="161"/>
                  <a:pt x="134" y="150"/>
                  <a:pt x="134" y="137"/>
                </a:cubicBezTo>
                <a:lnTo>
                  <a:pt x="134" y="12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41" name=""/>
          <p:cNvSpPr/>
          <p:nvPr/>
        </p:nvSpPr>
        <p:spPr>
          <a:xfrm>
            <a:off x="2552760" y="3083040"/>
            <a:ext cx="72720" cy="109440"/>
          </a:xfrm>
          <a:custGeom>
            <a:avLst/>
            <a:gdLst/>
            <a:ahLst/>
            <a:rect l="0" t="0" r="r" b="b"/>
            <a:pathLst>
              <a:path w="202" h="304">
                <a:moveTo>
                  <a:pt x="82" y="304"/>
                </a:moveTo>
                <a:cubicBezTo>
                  <a:pt x="57" y="304"/>
                  <a:pt x="36" y="294"/>
                  <a:pt x="22" y="275"/>
                </a:cubicBezTo>
                <a:cubicBezTo>
                  <a:pt x="7" y="255"/>
                  <a:pt x="0" y="228"/>
                  <a:pt x="0" y="193"/>
                </a:cubicBezTo>
                <a:cubicBezTo>
                  <a:pt x="0" y="158"/>
                  <a:pt x="7" y="131"/>
                  <a:pt x="22" y="111"/>
                </a:cubicBezTo>
                <a:cubicBezTo>
                  <a:pt x="37" y="91"/>
                  <a:pt x="58" y="81"/>
                  <a:pt x="84" y="81"/>
                </a:cubicBezTo>
                <a:cubicBezTo>
                  <a:pt x="111" y="81"/>
                  <a:pt x="132" y="92"/>
                  <a:pt x="146" y="113"/>
                </a:cubicBezTo>
                <a:lnTo>
                  <a:pt x="148" y="113"/>
                </a:lnTo>
                <a:cubicBezTo>
                  <a:pt x="145" y="97"/>
                  <a:pt x="143" y="83"/>
                  <a:pt x="143" y="70"/>
                </a:cubicBezTo>
                <a:lnTo>
                  <a:pt x="143" y="0"/>
                </a:lnTo>
                <a:lnTo>
                  <a:pt x="202" y="0"/>
                </a:lnTo>
                <a:lnTo>
                  <a:pt x="202" y="300"/>
                </a:lnTo>
                <a:lnTo>
                  <a:pt x="157" y="300"/>
                </a:lnTo>
                <a:lnTo>
                  <a:pt x="146" y="272"/>
                </a:lnTo>
                <a:lnTo>
                  <a:pt x="143" y="272"/>
                </a:lnTo>
                <a:cubicBezTo>
                  <a:pt x="130" y="294"/>
                  <a:pt x="110" y="304"/>
                  <a:pt x="82" y="304"/>
                </a:cubicBezTo>
                <a:moveTo>
                  <a:pt x="103" y="257"/>
                </a:moveTo>
                <a:cubicBezTo>
                  <a:pt x="118" y="257"/>
                  <a:pt x="129" y="253"/>
                  <a:pt x="136" y="244"/>
                </a:cubicBezTo>
                <a:cubicBezTo>
                  <a:pt x="143" y="236"/>
                  <a:pt x="147" y="221"/>
                  <a:pt x="147" y="200"/>
                </a:cubicBezTo>
                <a:lnTo>
                  <a:pt x="147" y="194"/>
                </a:lnTo>
                <a:cubicBezTo>
                  <a:pt x="147" y="171"/>
                  <a:pt x="144" y="154"/>
                  <a:pt x="137" y="144"/>
                </a:cubicBezTo>
                <a:cubicBezTo>
                  <a:pt x="129" y="134"/>
                  <a:pt x="118" y="129"/>
                  <a:pt x="102" y="129"/>
                </a:cubicBezTo>
                <a:cubicBezTo>
                  <a:pt x="89" y="129"/>
                  <a:pt x="79" y="135"/>
                  <a:pt x="71" y="146"/>
                </a:cubicBezTo>
                <a:cubicBezTo>
                  <a:pt x="64" y="157"/>
                  <a:pt x="60" y="173"/>
                  <a:pt x="60" y="194"/>
                </a:cubicBezTo>
                <a:cubicBezTo>
                  <a:pt x="60" y="215"/>
                  <a:pt x="64" y="231"/>
                  <a:pt x="71" y="242"/>
                </a:cubicBezTo>
                <a:cubicBezTo>
                  <a:pt x="79" y="252"/>
                  <a:pt x="89" y="257"/>
                  <a:pt x="103" y="25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42" name=""/>
          <p:cNvSpPr/>
          <p:nvPr/>
        </p:nvSpPr>
        <p:spPr>
          <a:xfrm>
            <a:off x="2642400" y="3083040"/>
            <a:ext cx="73080" cy="109440"/>
          </a:xfrm>
          <a:custGeom>
            <a:avLst/>
            <a:gdLst/>
            <a:ahLst/>
            <a:rect l="0" t="0" r="r" b="b"/>
            <a:pathLst>
              <a:path w="203" h="304">
                <a:moveTo>
                  <a:pt x="82" y="304"/>
                </a:moveTo>
                <a:cubicBezTo>
                  <a:pt x="56" y="304"/>
                  <a:pt x="37" y="294"/>
                  <a:pt x="22" y="275"/>
                </a:cubicBezTo>
                <a:cubicBezTo>
                  <a:pt x="8" y="255"/>
                  <a:pt x="0" y="228"/>
                  <a:pt x="0" y="193"/>
                </a:cubicBezTo>
                <a:cubicBezTo>
                  <a:pt x="0" y="158"/>
                  <a:pt x="8" y="131"/>
                  <a:pt x="22" y="111"/>
                </a:cubicBezTo>
                <a:cubicBezTo>
                  <a:pt x="37" y="91"/>
                  <a:pt x="57" y="81"/>
                  <a:pt x="83" y="81"/>
                </a:cubicBezTo>
                <a:cubicBezTo>
                  <a:pt x="110" y="81"/>
                  <a:pt x="131" y="92"/>
                  <a:pt x="145" y="113"/>
                </a:cubicBezTo>
                <a:lnTo>
                  <a:pt x="147" y="113"/>
                </a:lnTo>
                <a:cubicBezTo>
                  <a:pt x="144" y="97"/>
                  <a:pt x="143" y="83"/>
                  <a:pt x="143" y="70"/>
                </a:cubicBezTo>
                <a:lnTo>
                  <a:pt x="143" y="0"/>
                </a:lnTo>
                <a:lnTo>
                  <a:pt x="203" y="0"/>
                </a:lnTo>
                <a:lnTo>
                  <a:pt x="203" y="300"/>
                </a:lnTo>
                <a:lnTo>
                  <a:pt x="157" y="300"/>
                </a:lnTo>
                <a:lnTo>
                  <a:pt x="145" y="272"/>
                </a:lnTo>
                <a:lnTo>
                  <a:pt x="143" y="272"/>
                </a:lnTo>
                <a:cubicBezTo>
                  <a:pt x="129" y="294"/>
                  <a:pt x="109" y="304"/>
                  <a:pt x="82" y="304"/>
                </a:cubicBezTo>
                <a:moveTo>
                  <a:pt x="102" y="257"/>
                </a:moveTo>
                <a:cubicBezTo>
                  <a:pt x="117" y="257"/>
                  <a:pt x="128" y="253"/>
                  <a:pt x="135" y="244"/>
                </a:cubicBezTo>
                <a:cubicBezTo>
                  <a:pt x="142" y="236"/>
                  <a:pt x="146" y="221"/>
                  <a:pt x="147" y="200"/>
                </a:cubicBezTo>
                <a:lnTo>
                  <a:pt x="147" y="194"/>
                </a:lnTo>
                <a:cubicBezTo>
                  <a:pt x="147" y="171"/>
                  <a:pt x="143" y="154"/>
                  <a:pt x="136" y="144"/>
                </a:cubicBezTo>
                <a:cubicBezTo>
                  <a:pt x="129" y="134"/>
                  <a:pt x="117" y="129"/>
                  <a:pt x="101" y="129"/>
                </a:cubicBezTo>
                <a:cubicBezTo>
                  <a:pt x="88" y="129"/>
                  <a:pt x="78" y="135"/>
                  <a:pt x="71" y="146"/>
                </a:cubicBezTo>
                <a:cubicBezTo>
                  <a:pt x="64" y="157"/>
                  <a:pt x="60" y="173"/>
                  <a:pt x="60" y="194"/>
                </a:cubicBezTo>
                <a:cubicBezTo>
                  <a:pt x="60" y="215"/>
                  <a:pt x="64" y="231"/>
                  <a:pt x="71" y="242"/>
                </a:cubicBezTo>
                <a:cubicBezTo>
                  <a:pt x="78" y="252"/>
                  <a:pt x="89" y="257"/>
                  <a:pt x="102" y="25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43" name=""/>
          <p:cNvSpPr/>
          <p:nvPr/>
        </p:nvSpPr>
        <p:spPr>
          <a:xfrm>
            <a:off x="2737080" y="3111840"/>
            <a:ext cx="50760" cy="79200"/>
          </a:xfrm>
          <a:custGeom>
            <a:avLst/>
            <a:gdLst/>
            <a:ahLst/>
            <a:rect l="0" t="0" r="r" b="b"/>
            <a:pathLst>
              <a:path w="141" h="220">
                <a:moveTo>
                  <a:pt x="121" y="0"/>
                </a:moveTo>
                <a:cubicBezTo>
                  <a:pt x="129" y="0"/>
                  <a:pt x="136" y="1"/>
                  <a:pt x="141" y="2"/>
                </a:cubicBezTo>
                <a:lnTo>
                  <a:pt x="136" y="57"/>
                </a:lnTo>
                <a:cubicBezTo>
                  <a:pt x="132" y="56"/>
                  <a:pt x="126" y="55"/>
                  <a:pt x="119" y="55"/>
                </a:cubicBezTo>
                <a:cubicBezTo>
                  <a:pt x="99" y="55"/>
                  <a:pt x="85" y="60"/>
                  <a:pt x="74" y="70"/>
                </a:cubicBezTo>
                <a:cubicBezTo>
                  <a:pt x="64" y="79"/>
                  <a:pt x="59" y="93"/>
                  <a:pt x="59" y="110"/>
                </a:cubicBezTo>
                <a:lnTo>
                  <a:pt x="59" y="220"/>
                </a:lnTo>
                <a:lnTo>
                  <a:pt x="0" y="220"/>
                </a:lnTo>
                <a:lnTo>
                  <a:pt x="0" y="4"/>
                </a:lnTo>
                <a:lnTo>
                  <a:pt x="44" y="4"/>
                </a:lnTo>
                <a:lnTo>
                  <a:pt x="53" y="41"/>
                </a:lnTo>
                <a:lnTo>
                  <a:pt x="56" y="41"/>
                </a:lnTo>
                <a:cubicBezTo>
                  <a:pt x="63" y="29"/>
                  <a:pt x="72" y="19"/>
                  <a:pt x="83" y="12"/>
                </a:cubicBezTo>
                <a:cubicBezTo>
                  <a:pt x="94" y="4"/>
                  <a:pt x="107" y="0"/>
                  <a:pt x="121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44" name=""/>
          <p:cNvSpPr/>
          <p:nvPr/>
        </p:nvSpPr>
        <p:spPr>
          <a:xfrm>
            <a:off x="2796840" y="3111840"/>
            <a:ext cx="71640" cy="80640"/>
          </a:xfrm>
          <a:custGeom>
            <a:avLst/>
            <a:gdLst/>
            <a:ahLst/>
            <a:rect l="0" t="0" r="r" b="b"/>
            <a:pathLst>
              <a:path w="199" h="224">
                <a:moveTo>
                  <a:pt x="103" y="42"/>
                </a:moveTo>
                <a:cubicBezTo>
                  <a:pt x="91" y="42"/>
                  <a:pt x="81" y="46"/>
                  <a:pt x="74" y="54"/>
                </a:cubicBezTo>
                <a:cubicBezTo>
                  <a:pt x="67" y="62"/>
                  <a:pt x="63" y="73"/>
                  <a:pt x="62" y="87"/>
                </a:cubicBezTo>
                <a:lnTo>
                  <a:pt x="144" y="87"/>
                </a:lnTo>
                <a:cubicBezTo>
                  <a:pt x="144" y="73"/>
                  <a:pt x="140" y="62"/>
                  <a:pt x="133" y="54"/>
                </a:cubicBezTo>
                <a:cubicBezTo>
                  <a:pt x="125" y="46"/>
                  <a:pt x="116" y="42"/>
                  <a:pt x="103" y="42"/>
                </a:cubicBezTo>
                <a:moveTo>
                  <a:pt x="111" y="224"/>
                </a:moveTo>
                <a:cubicBezTo>
                  <a:pt x="77" y="224"/>
                  <a:pt x="49" y="215"/>
                  <a:pt x="29" y="195"/>
                </a:cubicBezTo>
                <a:cubicBezTo>
                  <a:pt x="10" y="176"/>
                  <a:pt x="0" y="149"/>
                  <a:pt x="0" y="113"/>
                </a:cubicBezTo>
                <a:cubicBezTo>
                  <a:pt x="0" y="77"/>
                  <a:pt x="9" y="50"/>
                  <a:pt x="27" y="30"/>
                </a:cubicBezTo>
                <a:cubicBezTo>
                  <a:pt x="45" y="10"/>
                  <a:pt x="71" y="0"/>
                  <a:pt x="103" y="0"/>
                </a:cubicBezTo>
                <a:cubicBezTo>
                  <a:pt x="133" y="0"/>
                  <a:pt x="157" y="9"/>
                  <a:pt x="174" y="26"/>
                </a:cubicBezTo>
                <a:cubicBezTo>
                  <a:pt x="191" y="44"/>
                  <a:pt x="199" y="68"/>
                  <a:pt x="199" y="98"/>
                </a:cubicBezTo>
                <a:lnTo>
                  <a:pt x="199" y="127"/>
                </a:lnTo>
                <a:lnTo>
                  <a:pt x="60" y="127"/>
                </a:lnTo>
                <a:cubicBezTo>
                  <a:pt x="61" y="144"/>
                  <a:pt x="66" y="157"/>
                  <a:pt x="75" y="166"/>
                </a:cubicBezTo>
                <a:cubicBezTo>
                  <a:pt x="84" y="176"/>
                  <a:pt x="97" y="180"/>
                  <a:pt x="114" y="180"/>
                </a:cubicBezTo>
                <a:cubicBezTo>
                  <a:pt x="127" y="180"/>
                  <a:pt x="139" y="179"/>
                  <a:pt x="151" y="176"/>
                </a:cubicBezTo>
                <a:cubicBezTo>
                  <a:pt x="162" y="174"/>
                  <a:pt x="174" y="169"/>
                  <a:pt x="187" y="164"/>
                </a:cubicBezTo>
                <a:lnTo>
                  <a:pt x="187" y="209"/>
                </a:lnTo>
                <a:cubicBezTo>
                  <a:pt x="177" y="214"/>
                  <a:pt x="166" y="218"/>
                  <a:pt x="154" y="220"/>
                </a:cubicBezTo>
                <a:cubicBezTo>
                  <a:pt x="142" y="223"/>
                  <a:pt x="128" y="224"/>
                  <a:pt x="111" y="22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45" name=""/>
          <p:cNvSpPr/>
          <p:nvPr/>
        </p:nvSpPr>
        <p:spPr>
          <a:xfrm>
            <a:off x="2880720" y="3111840"/>
            <a:ext cx="59040" cy="80640"/>
          </a:xfrm>
          <a:custGeom>
            <a:avLst/>
            <a:gdLst/>
            <a:ahLst/>
            <a:rect l="0" t="0" r="r" b="b"/>
            <a:pathLst>
              <a:path w="164" h="224">
                <a:moveTo>
                  <a:pt x="164" y="156"/>
                </a:moveTo>
                <a:cubicBezTo>
                  <a:pt x="164" y="178"/>
                  <a:pt x="156" y="195"/>
                  <a:pt x="141" y="207"/>
                </a:cubicBezTo>
                <a:cubicBezTo>
                  <a:pt x="126" y="218"/>
                  <a:pt x="103" y="224"/>
                  <a:pt x="72" y="224"/>
                </a:cubicBezTo>
                <a:cubicBezTo>
                  <a:pt x="56" y="224"/>
                  <a:pt x="42" y="223"/>
                  <a:pt x="31" y="221"/>
                </a:cubicBezTo>
                <a:cubicBezTo>
                  <a:pt x="20" y="219"/>
                  <a:pt x="10" y="216"/>
                  <a:pt x="0" y="212"/>
                </a:cubicBezTo>
                <a:lnTo>
                  <a:pt x="0" y="163"/>
                </a:lnTo>
                <a:cubicBezTo>
                  <a:pt x="11" y="168"/>
                  <a:pt x="23" y="173"/>
                  <a:pt x="37" y="176"/>
                </a:cubicBezTo>
                <a:cubicBezTo>
                  <a:pt x="51" y="180"/>
                  <a:pt x="63" y="181"/>
                  <a:pt x="74" y="181"/>
                </a:cubicBezTo>
                <a:cubicBezTo>
                  <a:pt x="95" y="181"/>
                  <a:pt x="106" y="175"/>
                  <a:pt x="106" y="163"/>
                </a:cubicBezTo>
                <a:cubicBezTo>
                  <a:pt x="106" y="158"/>
                  <a:pt x="105" y="154"/>
                  <a:pt x="102" y="152"/>
                </a:cubicBezTo>
                <a:cubicBezTo>
                  <a:pt x="99" y="149"/>
                  <a:pt x="94" y="145"/>
                  <a:pt x="87" y="142"/>
                </a:cubicBezTo>
                <a:cubicBezTo>
                  <a:pt x="80" y="138"/>
                  <a:pt x="71" y="134"/>
                  <a:pt x="58" y="129"/>
                </a:cubicBezTo>
                <a:cubicBezTo>
                  <a:pt x="42" y="121"/>
                  <a:pt x="30" y="115"/>
                  <a:pt x="22" y="109"/>
                </a:cubicBezTo>
                <a:cubicBezTo>
                  <a:pt x="14" y="103"/>
                  <a:pt x="9" y="96"/>
                  <a:pt x="5" y="89"/>
                </a:cubicBezTo>
                <a:cubicBezTo>
                  <a:pt x="2" y="81"/>
                  <a:pt x="0" y="72"/>
                  <a:pt x="0" y="60"/>
                </a:cubicBezTo>
                <a:cubicBezTo>
                  <a:pt x="0" y="41"/>
                  <a:pt x="7" y="27"/>
                  <a:pt x="22" y="16"/>
                </a:cubicBezTo>
                <a:cubicBezTo>
                  <a:pt x="37" y="6"/>
                  <a:pt x="58" y="0"/>
                  <a:pt x="86" y="0"/>
                </a:cubicBezTo>
                <a:cubicBezTo>
                  <a:pt x="112" y="0"/>
                  <a:pt x="137" y="6"/>
                  <a:pt x="162" y="17"/>
                </a:cubicBezTo>
                <a:lnTo>
                  <a:pt x="144" y="60"/>
                </a:lnTo>
                <a:cubicBezTo>
                  <a:pt x="133" y="55"/>
                  <a:pt x="123" y="51"/>
                  <a:pt x="114" y="48"/>
                </a:cubicBezTo>
                <a:cubicBezTo>
                  <a:pt x="104" y="45"/>
                  <a:pt x="95" y="44"/>
                  <a:pt x="85" y="44"/>
                </a:cubicBezTo>
                <a:cubicBezTo>
                  <a:pt x="68" y="44"/>
                  <a:pt x="58" y="49"/>
                  <a:pt x="58" y="58"/>
                </a:cubicBezTo>
                <a:cubicBezTo>
                  <a:pt x="58" y="63"/>
                  <a:pt x="61" y="68"/>
                  <a:pt x="66" y="72"/>
                </a:cubicBezTo>
                <a:cubicBezTo>
                  <a:pt x="73" y="75"/>
                  <a:pt x="85" y="81"/>
                  <a:pt x="104" y="89"/>
                </a:cubicBezTo>
                <a:cubicBezTo>
                  <a:pt x="121" y="95"/>
                  <a:pt x="133" y="102"/>
                  <a:pt x="141" y="108"/>
                </a:cubicBezTo>
                <a:cubicBezTo>
                  <a:pt x="149" y="114"/>
                  <a:pt x="155" y="120"/>
                  <a:pt x="158" y="129"/>
                </a:cubicBezTo>
                <a:cubicBezTo>
                  <a:pt x="162" y="137"/>
                  <a:pt x="164" y="146"/>
                  <a:pt x="164" y="15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46" name=""/>
          <p:cNvSpPr/>
          <p:nvPr/>
        </p:nvSpPr>
        <p:spPr>
          <a:xfrm>
            <a:off x="2951280" y="3111840"/>
            <a:ext cx="59040" cy="80640"/>
          </a:xfrm>
          <a:custGeom>
            <a:avLst/>
            <a:gdLst/>
            <a:ahLst/>
            <a:rect l="0" t="0" r="r" b="b"/>
            <a:pathLst>
              <a:path w="164" h="224">
                <a:moveTo>
                  <a:pt x="164" y="156"/>
                </a:moveTo>
                <a:cubicBezTo>
                  <a:pt x="164" y="178"/>
                  <a:pt x="156" y="195"/>
                  <a:pt x="141" y="207"/>
                </a:cubicBezTo>
                <a:cubicBezTo>
                  <a:pt x="126" y="218"/>
                  <a:pt x="103" y="224"/>
                  <a:pt x="72" y="224"/>
                </a:cubicBezTo>
                <a:cubicBezTo>
                  <a:pt x="56" y="224"/>
                  <a:pt x="43" y="223"/>
                  <a:pt x="31" y="221"/>
                </a:cubicBezTo>
                <a:cubicBezTo>
                  <a:pt x="20" y="219"/>
                  <a:pt x="10" y="216"/>
                  <a:pt x="0" y="212"/>
                </a:cubicBezTo>
                <a:lnTo>
                  <a:pt x="0" y="163"/>
                </a:lnTo>
                <a:cubicBezTo>
                  <a:pt x="11" y="168"/>
                  <a:pt x="23" y="173"/>
                  <a:pt x="38" y="176"/>
                </a:cubicBezTo>
                <a:cubicBezTo>
                  <a:pt x="52" y="180"/>
                  <a:pt x="64" y="181"/>
                  <a:pt x="74" y="181"/>
                </a:cubicBezTo>
                <a:cubicBezTo>
                  <a:pt x="95" y="181"/>
                  <a:pt x="106" y="175"/>
                  <a:pt x="106" y="163"/>
                </a:cubicBezTo>
                <a:cubicBezTo>
                  <a:pt x="106" y="158"/>
                  <a:pt x="105" y="154"/>
                  <a:pt x="102" y="152"/>
                </a:cubicBezTo>
                <a:cubicBezTo>
                  <a:pt x="99" y="149"/>
                  <a:pt x="94" y="145"/>
                  <a:pt x="87" y="142"/>
                </a:cubicBezTo>
                <a:cubicBezTo>
                  <a:pt x="80" y="138"/>
                  <a:pt x="71" y="134"/>
                  <a:pt x="59" y="129"/>
                </a:cubicBezTo>
                <a:cubicBezTo>
                  <a:pt x="43" y="121"/>
                  <a:pt x="30" y="115"/>
                  <a:pt x="22" y="109"/>
                </a:cubicBezTo>
                <a:cubicBezTo>
                  <a:pt x="14" y="103"/>
                  <a:pt x="9" y="96"/>
                  <a:pt x="5" y="89"/>
                </a:cubicBezTo>
                <a:cubicBezTo>
                  <a:pt x="1" y="81"/>
                  <a:pt x="0" y="72"/>
                  <a:pt x="0" y="60"/>
                </a:cubicBezTo>
                <a:cubicBezTo>
                  <a:pt x="0" y="41"/>
                  <a:pt x="7" y="27"/>
                  <a:pt x="22" y="16"/>
                </a:cubicBezTo>
                <a:cubicBezTo>
                  <a:pt x="38" y="6"/>
                  <a:pt x="59" y="0"/>
                  <a:pt x="86" y="0"/>
                </a:cubicBezTo>
                <a:cubicBezTo>
                  <a:pt x="112" y="0"/>
                  <a:pt x="137" y="6"/>
                  <a:pt x="162" y="17"/>
                </a:cubicBezTo>
                <a:lnTo>
                  <a:pt x="144" y="60"/>
                </a:lnTo>
                <a:cubicBezTo>
                  <a:pt x="133" y="55"/>
                  <a:pt x="123" y="51"/>
                  <a:pt x="114" y="48"/>
                </a:cubicBezTo>
                <a:cubicBezTo>
                  <a:pt x="104" y="45"/>
                  <a:pt x="95" y="44"/>
                  <a:pt x="85" y="44"/>
                </a:cubicBezTo>
                <a:cubicBezTo>
                  <a:pt x="68" y="44"/>
                  <a:pt x="59" y="49"/>
                  <a:pt x="59" y="58"/>
                </a:cubicBezTo>
                <a:cubicBezTo>
                  <a:pt x="59" y="63"/>
                  <a:pt x="62" y="68"/>
                  <a:pt x="67" y="72"/>
                </a:cubicBezTo>
                <a:cubicBezTo>
                  <a:pt x="73" y="75"/>
                  <a:pt x="85" y="81"/>
                  <a:pt x="104" y="89"/>
                </a:cubicBezTo>
                <a:cubicBezTo>
                  <a:pt x="121" y="95"/>
                  <a:pt x="133" y="102"/>
                  <a:pt x="141" y="108"/>
                </a:cubicBezTo>
                <a:cubicBezTo>
                  <a:pt x="149" y="114"/>
                  <a:pt x="155" y="120"/>
                  <a:pt x="158" y="129"/>
                </a:cubicBezTo>
                <a:cubicBezTo>
                  <a:pt x="162" y="137"/>
                  <a:pt x="164" y="146"/>
                  <a:pt x="164" y="15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47" name=""/>
          <p:cNvSpPr/>
          <p:nvPr/>
        </p:nvSpPr>
        <p:spPr>
          <a:xfrm>
            <a:off x="2278800" y="3259440"/>
            <a:ext cx="58680" cy="108720"/>
          </a:xfrm>
          <a:custGeom>
            <a:avLst/>
            <a:gdLst/>
            <a:ahLst/>
            <a:rect l="0" t="0" r="r" b="b"/>
            <a:pathLst>
              <a:path w="163" h="302">
                <a:moveTo>
                  <a:pt x="143" y="131"/>
                </a:moveTo>
                <a:lnTo>
                  <a:pt x="92" y="131"/>
                </a:lnTo>
                <a:lnTo>
                  <a:pt x="92" y="302"/>
                </a:lnTo>
                <a:lnTo>
                  <a:pt x="32" y="302"/>
                </a:lnTo>
                <a:lnTo>
                  <a:pt x="32" y="131"/>
                </a:lnTo>
                <a:lnTo>
                  <a:pt x="0" y="131"/>
                </a:lnTo>
                <a:lnTo>
                  <a:pt x="0" y="102"/>
                </a:lnTo>
                <a:lnTo>
                  <a:pt x="32" y="86"/>
                </a:lnTo>
                <a:lnTo>
                  <a:pt x="32" y="70"/>
                </a:lnTo>
                <a:cubicBezTo>
                  <a:pt x="32" y="46"/>
                  <a:pt x="38" y="28"/>
                  <a:pt x="50" y="17"/>
                </a:cubicBezTo>
                <a:cubicBezTo>
                  <a:pt x="62" y="6"/>
                  <a:pt x="83" y="0"/>
                  <a:pt x="109" y="0"/>
                </a:cubicBezTo>
                <a:cubicBezTo>
                  <a:pt x="129" y="0"/>
                  <a:pt x="147" y="3"/>
                  <a:pt x="163" y="9"/>
                </a:cubicBezTo>
                <a:lnTo>
                  <a:pt x="148" y="52"/>
                </a:lnTo>
                <a:cubicBezTo>
                  <a:pt x="136" y="48"/>
                  <a:pt x="125" y="46"/>
                  <a:pt x="115" y="46"/>
                </a:cubicBezTo>
                <a:cubicBezTo>
                  <a:pt x="107" y="46"/>
                  <a:pt x="101" y="49"/>
                  <a:pt x="97" y="54"/>
                </a:cubicBezTo>
                <a:cubicBezTo>
                  <a:pt x="94" y="59"/>
                  <a:pt x="92" y="65"/>
                  <a:pt x="92" y="73"/>
                </a:cubicBezTo>
                <a:lnTo>
                  <a:pt x="92" y="86"/>
                </a:lnTo>
                <a:lnTo>
                  <a:pt x="143" y="86"/>
                </a:lnTo>
                <a:lnTo>
                  <a:pt x="143" y="13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48" name=""/>
          <p:cNvSpPr/>
          <p:nvPr/>
        </p:nvSpPr>
        <p:spPr>
          <a:xfrm>
            <a:off x="2337120" y="3288960"/>
            <a:ext cx="75600" cy="80640"/>
          </a:xfrm>
          <a:custGeom>
            <a:avLst/>
            <a:gdLst/>
            <a:ahLst/>
            <a:rect l="0" t="0" r="r" b="b"/>
            <a:pathLst>
              <a:path w="210" h="224">
                <a:moveTo>
                  <a:pt x="61" y="112"/>
                </a:moveTo>
                <a:cubicBezTo>
                  <a:pt x="61" y="133"/>
                  <a:pt x="64" y="150"/>
                  <a:pt x="71" y="160"/>
                </a:cubicBezTo>
                <a:cubicBezTo>
                  <a:pt x="78" y="171"/>
                  <a:pt x="90" y="177"/>
                  <a:pt x="106" y="177"/>
                </a:cubicBezTo>
                <a:cubicBezTo>
                  <a:pt x="121" y="177"/>
                  <a:pt x="133" y="171"/>
                  <a:pt x="139" y="161"/>
                </a:cubicBezTo>
                <a:cubicBezTo>
                  <a:pt x="146" y="150"/>
                  <a:pt x="150" y="134"/>
                  <a:pt x="150" y="112"/>
                </a:cubicBezTo>
                <a:cubicBezTo>
                  <a:pt x="150" y="91"/>
                  <a:pt x="146" y="74"/>
                  <a:pt x="139" y="63"/>
                </a:cubicBezTo>
                <a:cubicBezTo>
                  <a:pt x="132" y="53"/>
                  <a:pt x="121" y="47"/>
                  <a:pt x="105" y="47"/>
                </a:cubicBezTo>
                <a:cubicBezTo>
                  <a:pt x="90" y="47"/>
                  <a:pt x="78" y="53"/>
                  <a:pt x="71" y="63"/>
                </a:cubicBezTo>
                <a:cubicBezTo>
                  <a:pt x="64" y="74"/>
                  <a:pt x="61" y="91"/>
                  <a:pt x="61" y="112"/>
                </a:cubicBezTo>
                <a:moveTo>
                  <a:pt x="210" y="112"/>
                </a:moveTo>
                <a:cubicBezTo>
                  <a:pt x="210" y="147"/>
                  <a:pt x="201" y="175"/>
                  <a:pt x="182" y="194"/>
                </a:cubicBezTo>
                <a:cubicBezTo>
                  <a:pt x="164" y="214"/>
                  <a:pt x="138" y="224"/>
                  <a:pt x="105" y="224"/>
                </a:cubicBezTo>
                <a:cubicBezTo>
                  <a:pt x="84" y="224"/>
                  <a:pt x="66" y="219"/>
                  <a:pt x="49" y="210"/>
                </a:cubicBezTo>
                <a:cubicBezTo>
                  <a:pt x="33" y="201"/>
                  <a:pt x="21" y="188"/>
                  <a:pt x="13" y="171"/>
                </a:cubicBezTo>
                <a:cubicBezTo>
                  <a:pt x="4" y="154"/>
                  <a:pt x="0" y="135"/>
                  <a:pt x="0" y="112"/>
                </a:cubicBezTo>
                <a:cubicBezTo>
                  <a:pt x="0" y="76"/>
                  <a:pt x="9" y="49"/>
                  <a:pt x="28" y="29"/>
                </a:cubicBezTo>
                <a:cubicBezTo>
                  <a:pt x="46" y="10"/>
                  <a:pt x="73" y="0"/>
                  <a:pt x="106" y="0"/>
                </a:cubicBezTo>
                <a:cubicBezTo>
                  <a:pt x="127" y="0"/>
                  <a:pt x="145" y="5"/>
                  <a:pt x="161" y="14"/>
                </a:cubicBezTo>
                <a:cubicBezTo>
                  <a:pt x="176" y="23"/>
                  <a:pt x="189" y="35"/>
                  <a:pt x="197" y="52"/>
                </a:cubicBezTo>
                <a:cubicBezTo>
                  <a:pt x="206" y="69"/>
                  <a:pt x="210" y="90"/>
                  <a:pt x="210" y="11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49" name=""/>
          <p:cNvSpPr/>
          <p:nvPr/>
        </p:nvSpPr>
        <p:spPr>
          <a:xfrm>
            <a:off x="2429640" y="3288960"/>
            <a:ext cx="50760" cy="79200"/>
          </a:xfrm>
          <a:custGeom>
            <a:avLst/>
            <a:gdLst/>
            <a:ahLst/>
            <a:rect l="0" t="0" r="r" b="b"/>
            <a:pathLst>
              <a:path w="141" h="220">
                <a:moveTo>
                  <a:pt x="120" y="0"/>
                </a:moveTo>
                <a:cubicBezTo>
                  <a:pt x="128" y="0"/>
                  <a:pt x="136" y="1"/>
                  <a:pt x="141" y="2"/>
                </a:cubicBezTo>
                <a:lnTo>
                  <a:pt x="137" y="57"/>
                </a:lnTo>
                <a:cubicBezTo>
                  <a:pt x="131" y="56"/>
                  <a:pt x="125" y="55"/>
                  <a:pt x="118" y="55"/>
                </a:cubicBezTo>
                <a:cubicBezTo>
                  <a:pt x="100" y="55"/>
                  <a:pt x="85" y="60"/>
                  <a:pt x="75" y="69"/>
                </a:cubicBezTo>
                <a:cubicBezTo>
                  <a:pt x="64" y="79"/>
                  <a:pt x="59" y="92"/>
                  <a:pt x="59" y="110"/>
                </a:cubicBezTo>
                <a:lnTo>
                  <a:pt x="59" y="220"/>
                </a:lnTo>
                <a:lnTo>
                  <a:pt x="0" y="220"/>
                </a:lnTo>
                <a:lnTo>
                  <a:pt x="0" y="4"/>
                </a:lnTo>
                <a:lnTo>
                  <a:pt x="45" y="4"/>
                </a:lnTo>
                <a:lnTo>
                  <a:pt x="53" y="40"/>
                </a:lnTo>
                <a:lnTo>
                  <a:pt x="56" y="40"/>
                </a:lnTo>
                <a:cubicBezTo>
                  <a:pt x="63" y="28"/>
                  <a:pt x="72" y="19"/>
                  <a:pt x="83" y="11"/>
                </a:cubicBezTo>
                <a:cubicBezTo>
                  <a:pt x="95" y="4"/>
                  <a:pt x="107" y="0"/>
                  <a:pt x="120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50" name=""/>
          <p:cNvSpPr/>
          <p:nvPr/>
        </p:nvSpPr>
        <p:spPr>
          <a:xfrm>
            <a:off x="2526480" y="3265200"/>
            <a:ext cx="66240" cy="104400"/>
          </a:xfrm>
          <a:custGeom>
            <a:avLst/>
            <a:gdLst/>
            <a:ahLst/>
            <a:rect l="0" t="0" r="r" b="b"/>
            <a:pathLst>
              <a:path w="184" h="290">
                <a:moveTo>
                  <a:pt x="184" y="208"/>
                </a:moveTo>
                <a:cubicBezTo>
                  <a:pt x="184" y="233"/>
                  <a:pt x="175" y="253"/>
                  <a:pt x="157" y="268"/>
                </a:cubicBezTo>
                <a:cubicBezTo>
                  <a:pt x="139" y="283"/>
                  <a:pt x="113" y="290"/>
                  <a:pt x="81" y="290"/>
                </a:cubicBezTo>
                <a:cubicBezTo>
                  <a:pt x="51" y="290"/>
                  <a:pt x="23" y="284"/>
                  <a:pt x="0" y="273"/>
                </a:cubicBezTo>
                <a:lnTo>
                  <a:pt x="0" y="218"/>
                </a:lnTo>
                <a:cubicBezTo>
                  <a:pt x="19" y="226"/>
                  <a:pt x="36" y="232"/>
                  <a:pt x="49" y="235"/>
                </a:cubicBezTo>
                <a:cubicBezTo>
                  <a:pt x="62" y="239"/>
                  <a:pt x="74" y="241"/>
                  <a:pt x="85" y="241"/>
                </a:cubicBezTo>
                <a:cubicBezTo>
                  <a:pt x="98" y="241"/>
                  <a:pt x="108" y="238"/>
                  <a:pt x="115" y="233"/>
                </a:cubicBezTo>
                <a:cubicBezTo>
                  <a:pt x="122" y="228"/>
                  <a:pt x="126" y="221"/>
                  <a:pt x="126" y="211"/>
                </a:cubicBezTo>
                <a:cubicBezTo>
                  <a:pt x="126" y="205"/>
                  <a:pt x="124" y="200"/>
                  <a:pt x="121" y="196"/>
                </a:cubicBezTo>
                <a:cubicBezTo>
                  <a:pt x="118" y="192"/>
                  <a:pt x="114" y="188"/>
                  <a:pt x="108" y="184"/>
                </a:cubicBezTo>
                <a:cubicBezTo>
                  <a:pt x="102" y="180"/>
                  <a:pt x="90" y="173"/>
                  <a:pt x="71" y="165"/>
                </a:cubicBezTo>
                <a:cubicBezTo>
                  <a:pt x="54" y="157"/>
                  <a:pt x="41" y="149"/>
                  <a:pt x="33" y="142"/>
                </a:cubicBezTo>
                <a:cubicBezTo>
                  <a:pt x="23" y="134"/>
                  <a:pt x="16" y="125"/>
                  <a:pt x="11" y="116"/>
                </a:cubicBezTo>
                <a:cubicBezTo>
                  <a:pt x="6" y="106"/>
                  <a:pt x="3" y="94"/>
                  <a:pt x="3" y="81"/>
                </a:cubicBezTo>
                <a:cubicBezTo>
                  <a:pt x="3" y="56"/>
                  <a:pt x="12" y="37"/>
                  <a:pt x="29" y="22"/>
                </a:cubicBezTo>
                <a:cubicBezTo>
                  <a:pt x="46" y="8"/>
                  <a:pt x="70" y="0"/>
                  <a:pt x="100" y="0"/>
                </a:cubicBezTo>
                <a:cubicBezTo>
                  <a:pt x="114" y="0"/>
                  <a:pt x="128" y="3"/>
                  <a:pt x="141" y="6"/>
                </a:cubicBezTo>
                <a:cubicBezTo>
                  <a:pt x="155" y="10"/>
                  <a:pt x="169" y="15"/>
                  <a:pt x="183" y="21"/>
                </a:cubicBezTo>
                <a:lnTo>
                  <a:pt x="164" y="67"/>
                </a:lnTo>
                <a:cubicBezTo>
                  <a:pt x="149" y="61"/>
                  <a:pt x="136" y="57"/>
                  <a:pt x="126" y="54"/>
                </a:cubicBezTo>
                <a:cubicBezTo>
                  <a:pt x="117" y="52"/>
                  <a:pt x="107" y="51"/>
                  <a:pt x="98" y="51"/>
                </a:cubicBezTo>
                <a:cubicBezTo>
                  <a:pt x="86" y="51"/>
                  <a:pt x="78" y="53"/>
                  <a:pt x="72" y="59"/>
                </a:cubicBezTo>
                <a:cubicBezTo>
                  <a:pt x="66" y="64"/>
                  <a:pt x="63" y="71"/>
                  <a:pt x="63" y="79"/>
                </a:cubicBezTo>
                <a:cubicBezTo>
                  <a:pt x="63" y="84"/>
                  <a:pt x="64" y="89"/>
                  <a:pt x="66" y="93"/>
                </a:cubicBezTo>
                <a:cubicBezTo>
                  <a:pt x="69" y="97"/>
                  <a:pt x="73" y="101"/>
                  <a:pt x="78" y="104"/>
                </a:cubicBezTo>
                <a:cubicBezTo>
                  <a:pt x="83" y="108"/>
                  <a:pt x="96" y="114"/>
                  <a:pt x="116" y="124"/>
                </a:cubicBezTo>
                <a:cubicBezTo>
                  <a:pt x="142" y="136"/>
                  <a:pt x="160" y="149"/>
                  <a:pt x="170" y="162"/>
                </a:cubicBezTo>
                <a:cubicBezTo>
                  <a:pt x="180" y="174"/>
                  <a:pt x="184" y="190"/>
                  <a:pt x="184" y="20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51" name=""/>
          <p:cNvSpPr/>
          <p:nvPr/>
        </p:nvSpPr>
        <p:spPr>
          <a:xfrm>
            <a:off x="2604600" y="3288960"/>
            <a:ext cx="71640" cy="80640"/>
          </a:xfrm>
          <a:custGeom>
            <a:avLst/>
            <a:gdLst/>
            <a:ahLst/>
            <a:rect l="0" t="0" r="r" b="b"/>
            <a:pathLst>
              <a:path w="199" h="224">
                <a:moveTo>
                  <a:pt x="102" y="42"/>
                </a:moveTo>
                <a:cubicBezTo>
                  <a:pt x="89" y="42"/>
                  <a:pt x="80" y="46"/>
                  <a:pt x="73" y="54"/>
                </a:cubicBezTo>
                <a:cubicBezTo>
                  <a:pt x="66" y="62"/>
                  <a:pt x="62" y="73"/>
                  <a:pt x="61" y="88"/>
                </a:cubicBezTo>
                <a:lnTo>
                  <a:pt x="143" y="88"/>
                </a:lnTo>
                <a:cubicBezTo>
                  <a:pt x="143" y="73"/>
                  <a:pt x="139" y="62"/>
                  <a:pt x="132" y="54"/>
                </a:cubicBezTo>
                <a:cubicBezTo>
                  <a:pt x="124" y="46"/>
                  <a:pt x="114" y="42"/>
                  <a:pt x="102" y="42"/>
                </a:cubicBezTo>
                <a:moveTo>
                  <a:pt x="110" y="224"/>
                </a:moveTo>
                <a:cubicBezTo>
                  <a:pt x="76" y="224"/>
                  <a:pt x="48" y="214"/>
                  <a:pt x="29" y="195"/>
                </a:cubicBezTo>
                <a:cubicBezTo>
                  <a:pt x="9" y="176"/>
                  <a:pt x="0" y="149"/>
                  <a:pt x="0" y="114"/>
                </a:cubicBezTo>
                <a:cubicBezTo>
                  <a:pt x="0" y="78"/>
                  <a:pt x="9" y="49"/>
                  <a:pt x="27" y="30"/>
                </a:cubicBezTo>
                <a:cubicBezTo>
                  <a:pt x="45" y="10"/>
                  <a:pt x="70" y="0"/>
                  <a:pt x="102" y="0"/>
                </a:cubicBezTo>
                <a:cubicBezTo>
                  <a:pt x="132" y="0"/>
                  <a:pt x="156" y="9"/>
                  <a:pt x="173" y="26"/>
                </a:cubicBezTo>
                <a:cubicBezTo>
                  <a:pt x="189" y="43"/>
                  <a:pt x="199" y="67"/>
                  <a:pt x="199" y="99"/>
                </a:cubicBezTo>
                <a:lnTo>
                  <a:pt x="199" y="127"/>
                </a:lnTo>
                <a:lnTo>
                  <a:pt x="59" y="127"/>
                </a:lnTo>
                <a:cubicBezTo>
                  <a:pt x="60" y="144"/>
                  <a:pt x="65" y="157"/>
                  <a:pt x="74" y="166"/>
                </a:cubicBezTo>
                <a:cubicBezTo>
                  <a:pt x="83" y="176"/>
                  <a:pt x="96" y="180"/>
                  <a:pt x="113" y="180"/>
                </a:cubicBezTo>
                <a:cubicBezTo>
                  <a:pt x="126" y="180"/>
                  <a:pt x="138" y="179"/>
                  <a:pt x="150" y="176"/>
                </a:cubicBezTo>
                <a:cubicBezTo>
                  <a:pt x="161" y="173"/>
                  <a:pt x="173" y="169"/>
                  <a:pt x="186" y="163"/>
                </a:cubicBezTo>
                <a:lnTo>
                  <a:pt x="186" y="209"/>
                </a:lnTo>
                <a:cubicBezTo>
                  <a:pt x="176" y="214"/>
                  <a:pt x="165" y="218"/>
                  <a:pt x="153" y="220"/>
                </a:cubicBezTo>
                <a:cubicBezTo>
                  <a:pt x="141" y="223"/>
                  <a:pt x="127" y="224"/>
                  <a:pt x="110" y="22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52" name=""/>
          <p:cNvSpPr/>
          <p:nvPr/>
        </p:nvSpPr>
        <p:spPr>
          <a:xfrm>
            <a:off x="2693160" y="3288960"/>
            <a:ext cx="50760" cy="79200"/>
          </a:xfrm>
          <a:custGeom>
            <a:avLst/>
            <a:gdLst/>
            <a:ahLst/>
            <a:rect l="0" t="0" r="r" b="b"/>
            <a:pathLst>
              <a:path w="141" h="220">
                <a:moveTo>
                  <a:pt x="121" y="0"/>
                </a:moveTo>
                <a:cubicBezTo>
                  <a:pt x="129" y="0"/>
                  <a:pt x="135" y="1"/>
                  <a:pt x="141" y="2"/>
                </a:cubicBezTo>
                <a:lnTo>
                  <a:pt x="136" y="57"/>
                </a:lnTo>
                <a:cubicBezTo>
                  <a:pt x="131" y="56"/>
                  <a:pt x="126" y="55"/>
                  <a:pt x="119" y="55"/>
                </a:cubicBezTo>
                <a:cubicBezTo>
                  <a:pt x="100" y="55"/>
                  <a:pt x="84" y="60"/>
                  <a:pt x="74" y="69"/>
                </a:cubicBezTo>
                <a:cubicBezTo>
                  <a:pt x="64" y="79"/>
                  <a:pt x="58" y="92"/>
                  <a:pt x="58" y="110"/>
                </a:cubicBezTo>
                <a:lnTo>
                  <a:pt x="58" y="220"/>
                </a:lnTo>
                <a:lnTo>
                  <a:pt x="0" y="220"/>
                </a:lnTo>
                <a:lnTo>
                  <a:pt x="0" y="4"/>
                </a:lnTo>
                <a:lnTo>
                  <a:pt x="44" y="4"/>
                </a:lnTo>
                <a:lnTo>
                  <a:pt x="53" y="40"/>
                </a:lnTo>
                <a:lnTo>
                  <a:pt x="56" y="40"/>
                </a:lnTo>
                <a:cubicBezTo>
                  <a:pt x="62" y="28"/>
                  <a:pt x="71" y="19"/>
                  <a:pt x="83" y="11"/>
                </a:cubicBezTo>
                <a:cubicBezTo>
                  <a:pt x="94" y="4"/>
                  <a:pt x="107" y="0"/>
                  <a:pt x="121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53" name=""/>
          <p:cNvSpPr/>
          <p:nvPr/>
        </p:nvSpPr>
        <p:spPr>
          <a:xfrm>
            <a:off x="2746440" y="3290400"/>
            <a:ext cx="81000" cy="77760"/>
          </a:xfrm>
          <a:custGeom>
            <a:avLst/>
            <a:gdLst/>
            <a:ahLst/>
            <a:rect l="0" t="0" r="r" b="b"/>
            <a:pathLst>
              <a:path w="225" h="216">
                <a:moveTo>
                  <a:pt x="82" y="216"/>
                </a:moveTo>
                <a:lnTo>
                  <a:pt x="0" y="0"/>
                </a:lnTo>
                <a:lnTo>
                  <a:pt x="61" y="0"/>
                </a:lnTo>
                <a:lnTo>
                  <a:pt x="104" y="123"/>
                </a:lnTo>
                <a:cubicBezTo>
                  <a:pt x="108" y="138"/>
                  <a:pt x="111" y="153"/>
                  <a:pt x="113" y="167"/>
                </a:cubicBezTo>
                <a:lnTo>
                  <a:pt x="114" y="167"/>
                </a:lnTo>
                <a:cubicBezTo>
                  <a:pt x="114" y="154"/>
                  <a:pt x="117" y="140"/>
                  <a:pt x="122" y="123"/>
                </a:cubicBezTo>
                <a:lnTo>
                  <a:pt x="164" y="0"/>
                </a:lnTo>
                <a:lnTo>
                  <a:pt x="225" y="0"/>
                </a:lnTo>
                <a:lnTo>
                  <a:pt x="143" y="216"/>
                </a:lnTo>
                <a:lnTo>
                  <a:pt x="82" y="21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54" name=""/>
          <p:cNvSpPr/>
          <p:nvPr/>
        </p:nvSpPr>
        <p:spPr>
          <a:xfrm>
            <a:off x="2837160" y="3260160"/>
            <a:ext cx="23400" cy="108000"/>
          </a:xfrm>
          <a:custGeom>
            <a:avLst/>
            <a:gdLst/>
            <a:ahLst/>
            <a:rect l="0" t="0" r="r" b="b"/>
            <a:pathLst>
              <a:path w="65" h="300">
                <a:moveTo>
                  <a:pt x="0" y="29"/>
                </a:moveTo>
                <a:cubicBezTo>
                  <a:pt x="0" y="10"/>
                  <a:pt x="11" y="0"/>
                  <a:pt x="33" y="0"/>
                </a:cubicBezTo>
                <a:cubicBezTo>
                  <a:pt x="55" y="0"/>
                  <a:pt x="65" y="10"/>
                  <a:pt x="65" y="29"/>
                </a:cubicBezTo>
                <a:cubicBezTo>
                  <a:pt x="65" y="39"/>
                  <a:pt x="63" y="46"/>
                  <a:pt x="57" y="51"/>
                </a:cubicBezTo>
                <a:cubicBezTo>
                  <a:pt x="52" y="56"/>
                  <a:pt x="44" y="59"/>
                  <a:pt x="33" y="59"/>
                </a:cubicBezTo>
                <a:cubicBezTo>
                  <a:pt x="11" y="59"/>
                  <a:pt x="0" y="49"/>
                  <a:pt x="0" y="29"/>
                </a:cubicBezTo>
                <a:moveTo>
                  <a:pt x="63" y="300"/>
                </a:moveTo>
                <a:lnTo>
                  <a:pt x="3" y="300"/>
                </a:lnTo>
                <a:lnTo>
                  <a:pt x="3" y="85"/>
                </a:lnTo>
                <a:lnTo>
                  <a:pt x="63" y="85"/>
                </a:lnTo>
                <a:lnTo>
                  <a:pt x="63" y="30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55" name=""/>
          <p:cNvSpPr/>
          <p:nvPr/>
        </p:nvSpPr>
        <p:spPr>
          <a:xfrm>
            <a:off x="2876760" y="3288960"/>
            <a:ext cx="62640" cy="80640"/>
          </a:xfrm>
          <a:custGeom>
            <a:avLst/>
            <a:gdLst/>
            <a:ahLst/>
            <a:rect l="0" t="0" r="r" b="b"/>
            <a:pathLst>
              <a:path w="174" h="224">
                <a:moveTo>
                  <a:pt x="102" y="224"/>
                </a:moveTo>
                <a:cubicBezTo>
                  <a:pt x="35" y="224"/>
                  <a:pt x="0" y="187"/>
                  <a:pt x="0" y="114"/>
                </a:cubicBezTo>
                <a:cubicBezTo>
                  <a:pt x="0" y="76"/>
                  <a:pt x="10" y="48"/>
                  <a:pt x="28" y="29"/>
                </a:cubicBezTo>
                <a:cubicBezTo>
                  <a:pt x="47" y="10"/>
                  <a:pt x="73" y="0"/>
                  <a:pt x="107" y="0"/>
                </a:cubicBezTo>
                <a:cubicBezTo>
                  <a:pt x="132" y="0"/>
                  <a:pt x="154" y="5"/>
                  <a:pt x="174" y="15"/>
                </a:cubicBezTo>
                <a:lnTo>
                  <a:pt x="156" y="60"/>
                </a:lnTo>
                <a:cubicBezTo>
                  <a:pt x="147" y="56"/>
                  <a:pt x="139" y="53"/>
                  <a:pt x="131" y="51"/>
                </a:cubicBezTo>
                <a:cubicBezTo>
                  <a:pt x="123" y="49"/>
                  <a:pt x="115" y="47"/>
                  <a:pt x="107" y="47"/>
                </a:cubicBezTo>
                <a:cubicBezTo>
                  <a:pt x="76" y="47"/>
                  <a:pt x="61" y="69"/>
                  <a:pt x="61" y="113"/>
                </a:cubicBezTo>
                <a:cubicBezTo>
                  <a:pt x="61" y="155"/>
                  <a:pt x="76" y="176"/>
                  <a:pt x="107" y="176"/>
                </a:cubicBezTo>
                <a:cubicBezTo>
                  <a:pt x="118" y="176"/>
                  <a:pt x="129" y="175"/>
                  <a:pt x="138" y="172"/>
                </a:cubicBezTo>
                <a:cubicBezTo>
                  <a:pt x="148" y="169"/>
                  <a:pt x="157" y="164"/>
                  <a:pt x="167" y="158"/>
                </a:cubicBezTo>
                <a:lnTo>
                  <a:pt x="167" y="208"/>
                </a:lnTo>
                <a:cubicBezTo>
                  <a:pt x="158" y="214"/>
                  <a:pt x="148" y="218"/>
                  <a:pt x="138" y="220"/>
                </a:cubicBezTo>
                <a:cubicBezTo>
                  <a:pt x="129" y="223"/>
                  <a:pt x="116" y="224"/>
                  <a:pt x="102" y="22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56" name=""/>
          <p:cNvSpPr/>
          <p:nvPr/>
        </p:nvSpPr>
        <p:spPr>
          <a:xfrm>
            <a:off x="2949840" y="3288960"/>
            <a:ext cx="71640" cy="80640"/>
          </a:xfrm>
          <a:custGeom>
            <a:avLst/>
            <a:gdLst/>
            <a:ahLst/>
            <a:rect l="0" t="0" r="r" b="b"/>
            <a:pathLst>
              <a:path w="199" h="224">
                <a:moveTo>
                  <a:pt x="103" y="42"/>
                </a:moveTo>
                <a:cubicBezTo>
                  <a:pt x="91" y="42"/>
                  <a:pt x="81" y="46"/>
                  <a:pt x="74" y="54"/>
                </a:cubicBezTo>
                <a:cubicBezTo>
                  <a:pt x="67" y="62"/>
                  <a:pt x="63" y="73"/>
                  <a:pt x="62" y="88"/>
                </a:cubicBezTo>
                <a:lnTo>
                  <a:pt x="144" y="88"/>
                </a:lnTo>
                <a:cubicBezTo>
                  <a:pt x="144" y="73"/>
                  <a:pt x="140" y="62"/>
                  <a:pt x="133" y="54"/>
                </a:cubicBezTo>
                <a:cubicBezTo>
                  <a:pt x="125" y="46"/>
                  <a:pt x="115" y="42"/>
                  <a:pt x="103" y="42"/>
                </a:cubicBezTo>
                <a:moveTo>
                  <a:pt x="111" y="224"/>
                </a:moveTo>
                <a:cubicBezTo>
                  <a:pt x="77" y="224"/>
                  <a:pt x="50" y="214"/>
                  <a:pt x="30" y="195"/>
                </a:cubicBezTo>
                <a:cubicBezTo>
                  <a:pt x="10" y="176"/>
                  <a:pt x="0" y="149"/>
                  <a:pt x="0" y="114"/>
                </a:cubicBezTo>
                <a:cubicBezTo>
                  <a:pt x="0" y="78"/>
                  <a:pt x="9" y="49"/>
                  <a:pt x="28" y="30"/>
                </a:cubicBezTo>
                <a:cubicBezTo>
                  <a:pt x="46" y="10"/>
                  <a:pt x="71" y="0"/>
                  <a:pt x="103" y="0"/>
                </a:cubicBezTo>
                <a:cubicBezTo>
                  <a:pt x="133" y="0"/>
                  <a:pt x="157" y="9"/>
                  <a:pt x="174" y="26"/>
                </a:cubicBezTo>
                <a:cubicBezTo>
                  <a:pt x="191" y="43"/>
                  <a:pt x="199" y="67"/>
                  <a:pt x="199" y="99"/>
                </a:cubicBezTo>
                <a:lnTo>
                  <a:pt x="199" y="127"/>
                </a:lnTo>
                <a:lnTo>
                  <a:pt x="60" y="127"/>
                </a:lnTo>
                <a:cubicBezTo>
                  <a:pt x="61" y="144"/>
                  <a:pt x="66" y="157"/>
                  <a:pt x="75" y="166"/>
                </a:cubicBezTo>
                <a:cubicBezTo>
                  <a:pt x="84" y="176"/>
                  <a:pt x="97" y="180"/>
                  <a:pt x="114" y="180"/>
                </a:cubicBezTo>
                <a:cubicBezTo>
                  <a:pt x="127" y="180"/>
                  <a:pt x="139" y="179"/>
                  <a:pt x="151" y="176"/>
                </a:cubicBezTo>
                <a:cubicBezTo>
                  <a:pt x="162" y="173"/>
                  <a:pt x="174" y="169"/>
                  <a:pt x="187" y="163"/>
                </a:cubicBezTo>
                <a:lnTo>
                  <a:pt x="187" y="209"/>
                </a:lnTo>
                <a:cubicBezTo>
                  <a:pt x="177" y="214"/>
                  <a:pt x="166" y="218"/>
                  <a:pt x="154" y="220"/>
                </a:cubicBezTo>
                <a:cubicBezTo>
                  <a:pt x="142" y="223"/>
                  <a:pt x="128" y="224"/>
                  <a:pt x="111" y="22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457" name=""/>
          <p:cNvSpPr txBox="1"/>
          <p:nvPr/>
        </p:nvSpPr>
        <p:spPr>
          <a:xfrm>
            <a:off x="333360" y="924120"/>
            <a:ext cx="388044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の基本概念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885600" y="520992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459" name=""/>
          <p:cNvSpPr txBox="1"/>
          <p:nvPr/>
        </p:nvSpPr>
        <p:spPr>
          <a:xfrm>
            <a:off x="5029920" y="4816080"/>
            <a:ext cx="69832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出典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: Kubernetes</a:t>
            </a:r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公式ドキュメント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- Services, Load Balancing, and Networking</a:t>
            </a:r>
            <a:endParaRPr b="0" lang="en-US" sz="1520" spc="-1" strike="noStrike"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885600" y="561960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1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461" name=""/>
          <p:cNvSpPr txBox="1"/>
          <p:nvPr/>
        </p:nvSpPr>
        <p:spPr>
          <a:xfrm>
            <a:off x="1106640" y="5099400"/>
            <a:ext cx="61621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は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Pod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の集合に対する論理的なエンドポイント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885600" y="60292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2"/>
                  <a:pt x="31" y="32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2"/>
                </a:cubicBezTo>
                <a:cubicBezTo>
                  <a:pt x="192" y="42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463" name=""/>
          <p:cNvSpPr txBox="1"/>
          <p:nvPr/>
        </p:nvSpPr>
        <p:spPr>
          <a:xfrm>
            <a:off x="1106640" y="5509080"/>
            <a:ext cx="399780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kube-proxy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が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iptables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ルールを管理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1106640" y="5918760"/>
            <a:ext cx="38674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クラスター内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DNS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による名前解決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466" name=""/>
          <p:cNvSpPr txBox="1"/>
          <p:nvPr/>
        </p:nvSpPr>
        <p:spPr>
          <a:xfrm>
            <a:off x="11869560" y="6413400"/>
            <a:ext cx="20664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3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71" name=""/>
          <p:cNvSpPr/>
          <p:nvPr/>
        </p:nvSpPr>
        <p:spPr>
          <a:xfrm>
            <a:off x="333360" y="222876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472" name=""/>
          <p:cNvSpPr txBox="1"/>
          <p:nvPr/>
        </p:nvSpPr>
        <p:spPr>
          <a:xfrm>
            <a:off x="333360" y="1657440"/>
            <a:ext cx="412848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の種類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(1/2)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885600" y="325728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5"/>
                  <a:pt x="205" y="148"/>
                </a:cubicBezTo>
                <a:cubicBezTo>
                  <a:pt x="199" y="161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1"/>
                  <a:pt x="8" y="148"/>
                </a:cubicBezTo>
                <a:cubicBezTo>
                  <a:pt x="3" y="135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474" name=""/>
          <p:cNvSpPr txBox="1"/>
          <p:nvPr/>
        </p:nvSpPr>
        <p:spPr>
          <a:xfrm>
            <a:off x="333360" y="2484720"/>
            <a:ext cx="428040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976d2"/>
                </a:solidFill>
                <a:latin typeface="Arial"/>
              </a:rPr>
              <a:t>1. ClusterIP (</a:t>
            </a:r>
            <a:r>
              <a:rPr b="0" lang="zh-CN" sz="2830" spc="-1" strike="noStrike">
                <a:solidFill>
                  <a:srgbClr val="1976d2"/>
                </a:solidFill>
                <a:latin typeface="Arial"/>
              </a:rPr>
              <a:t>デフォルト</a:t>
            </a:r>
            <a:r>
              <a:rPr b="1" lang="en-US" sz="2830" spc="-1" strike="noStrike">
                <a:solidFill>
                  <a:srgbClr val="1976d2"/>
                </a:solidFill>
                <a:latin typeface="Arial"/>
              </a:rPr>
              <a:t>)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885600" y="366696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476" name=""/>
          <p:cNvSpPr txBox="1"/>
          <p:nvPr/>
        </p:nvSpPr>
        <p:spPr>
          <a:xfrm>
            <a:off x="1106640" y="3146760"/>
            <a:ext cx="42238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クラスター内部からのみアクセス可能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1106640" y="3556440"/>
            <a:ext cx="32299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内部サービス間の通信に使⽤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885600" y="48862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2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2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479" name=""/>
          <p:cNvSpPr txBox="1"/>
          <p:nvPr/>
        </p:nvSpPr>
        <p:spPr>
          <a:xfrm>
            <a:off x="333360" y="4113720"/>
            <a:ext cx="201852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976d2"/>
                </a:solidFill>
                <a:latin typeface="Arial"/>
              </a:rPr>
              <a:t>2. NodePort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885600" y="529560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481" name=""/>
          <p:cNvSpPr txBox="1"/>
          <p:nvPr/>
        </p:nvSpPr>
        <p:spPr>
          <a:xfrm>
            <a:off x="1106640" y="4775760"/>
            <a:ext cx="588024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クラスター外からノードの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IP: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ポートでアクセス可能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1106640" y="5185080"/>
            <a:ext cx="27331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開発‧テスト環境で使⽤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484" name=""/>
          <p:cNvSpPr txBox="1"/>
          <p:nvPr/>
        </p:nvSpPr>
        <p:spPr>
          <a:xfrm>
            <a:off x="11869560" y="6413400"/>
            <a:ext cx="20664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4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489" name=""/>
          <p:cNvSpPr/>
          <p:nvPr/>
        </p:nvSpPr>
        <p:spPr>
          <a:xfrm>
            <a:off x="333360" y="125712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490" name=""/>
          <p:cNvSpPr txBox="1"/>
          <p:nvPr/>
        </p:nvSpPr>
        <p:spPr>
          <a:xfrm>
            <a:off x="333360" y="685800"/>
            <a:ext cx="412848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Service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の種類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(2/2)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885600" y="227628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4"/>
                  <a:pt x="0" y="121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492" name=""/>
          <p:cNvSpPr txBox="1"/>
          <p:nvPr/>
        </p:nvSpPr>
        <p:spPr>
          <a:xfrm>
            <a:off x="333360" y="1513440"/>
            <a:ext cx="277740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976d2"/>
                </a:solidFill>
                <a:latin typeface="Arial"/>
              </a:rPr>
              <a:t>3. LoadBalancer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885600" y="269532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199" y="161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1"/>
                  <a:pt x="8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8" y="67"/>
                </a:cubicBezTo>
                <a:cubicBezTo>
                  <a:pt x="14" y="54"/>
                  <a:pt x="21" y="42"/>
                  <a:pt x="31" y="32"/>
                </a:cubicBezTo>
                <a:cubicBezTo>
                  <a:pt x="41" y="22"/>
                  <a:pt x="52" y="15"/>
                  <a:pt x="65" y="9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9"/>
                </a:cubicBezTo>
                <a:cubicBezTo>
                  <a:pt x="159" y="15"/>
                  <a:pt x="171" y="22"/>
                  <a:pt x="182" y="32"/>
                </a:cubicBezTo>
                <a:cubicBezTo>
                  <a:pt x="192" y="42"/>
                  <a:pt x="199" y="54"/>
                  <a:pt x="205" y="67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494" name=""/>
          <p:cNvSpPr txBox="1"/>
          <p:nvPr/>
        </p:nvSpPr>
        <p:spPr>
          <a:xfrm>
            <a:off x="1106640" y="2165760"/>
            <a:ext cx="54658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クラウドプロバイダーのロードバランサーを使⽤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1106640" y="2584800"/>
            <a:ext cx="32299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本番環境での外部公開に使⽤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885600" y="39146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3"/>
                  <a:pt x="205" y="146"/>
                </a:cubicBezTo>
                <a:cubicBezTo>
                  <a:pt x="199" y="159"/>
                  <a:pt x="192" y="171"/>
                  <a:pt x="182" y="181"/>
                </a:cubicBezTo>
                <a:cubicBezTo>
                  <a:pt x="171" y="190"/>
                  <a:pt x="159" y="198"/>
                  <a:pt x="146" y="203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3"/>
                </a:cubicBezTo>
                <a:cubicBezTo>
                  <a:pt x="52" y="198"/>
                  <a:pt x="41" y="190"/>
                  <a:pt x="31" y="181"/>
                </a:cubicBezTo>
                <a:cubicBezTo>
                  <a:pt x="21" y="171"/>
                  <a:pt x="14" y="159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497" name=""/>
          <p:cNvSpPr txBox="1"/>
          <p:nvPr/>
        </p:nvSpPr>
        <p:spPr>
          <a:xfrm>
            <a:off x="333360" y="3142080"/>
            <a:ext cx="2798640" cy="40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830" spc="-1" strike="noStrike">
                <a:solidFill>
                  <a:srgbClr val="1976d2"/>
                </a:solidFill>
                <a:latin typeface="Arial"/>
              </a:rPr>
              <a:t>4. ExternalName</a:t>
            </a:r>
            <a:endParaRPr b="0" lang="en-US" sz="2830" spc="-1" strike="noStrike"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1695240" y="4938120"/>
            <a:ext cx="518760" cy="579240"/>
          </a:xfrm>
          <a:custGeom>
            <a:avLst/>
            <a:gdLst/>
            <a:ahLst/>
            <a:rect l="0" t="0" r="r" b="b"/>
            <a:pathLst>
              <a:path fill="none" w="1441" h="1609">
                <a:moveTo>
                  <a:pt x="1441" y="1609"/>
                </a:moveTo>
                <a:cubicBezTo>
                  <a:pt x="0" y="0"/>
                  <a:pt x="0" y="0"/>
                  <a:pt x="0" y="0"/>
                </a:cubicBezTo>
              </a:path>
            </a:pathLst>
          </a:custGeom>
          <a:ln w="16200">
            <a:solidFill>
              <a:srgbClr val="000000"/>
            </a:solidFill>
            <a:miter/>
          </a:ln>
        </p:spPr>
      </p:sp>
      <p:sp>
        <p:nvSpPr>
          <p:cNvPr id="499" name=""/>
          <p:cNvSpPr/>
          <p:nvPr/>
        </p:nvSpPr>
        <p:spPr>
          <a:xfrm>
            <a:off x="1634760" y="4879800"/>
            <a:ext cx="90720" cy="93960"/>
          </a:xfrm>
          <a:custGeom>
            <a:avLst/>
            <a:gdLst/>
            <a:ahLst/>
            <a:rect l="0" t="0" r="r" b="b"/>
            <a:pathLst>
              <a:path w="252" h="261">
                <a:moveTo>
                  <a:pt x="69" y="261"/>
                </a:moveTo>
                <a:lnTo>
                  <a:pt x="0" y="0"/>
                </a:lnTo>
                <a:lnTo>
                  <a:pt x="252" y="97"/>
                </a:lnTo>
                <a:lnTo>
                  <a:pt x="69" y="261"/>
                </a:lnTo>
                <a:close/>
              </a:path>
            </a:pathLst>
          </a:custGeom>
          <a:solidFill>
            <a:srgbClr val="000000"/>
          </a:solidFill>
          <a:ln cap="rnd" w="15480">
            <a:solidFill>
              <a:srgbClr val="000000"/>
            </a:solidFill>
            <a:miter/>
          </a:ln>
        </p:spPr>
      </p:sp>
      <p:sp>
        <p:nvSpPr>
          <p:cNvPr id="500" name=""/>
          <p:cNvSpPr/>
          <p:nvPr/>
        </p:nvSpPr>
        <p:spPr>
          <a:xfrm>
            <a:off x="2406240" y="4939920"/>
            <a:ext cx="518760" cy="579240"/>
          </a:xfrm>
          <a:custGeom>
            <a:avLst/>
            <a:gdLst/>
            <a:ahLst/>
            <a:rect l="0" t="0" r="r" b="b"/>
            <a:pathLst>
              <a:path fill="none" w="1441" h="1609">
                <a:moveTo>
                  <a:pt x="0" y="1609"/>
                </a:moveTo>
                <a:cubicBezTo>
                  <a:pt x="1441" y="0"/>
                  <a:pt x="1441" y="0"/>
                  <a:pt x="1441" y="0"/>
                </a:cubicBezTo>
              </a:path>
            </a:pathLst>
          </a:custGeom>
          <a:ln w="16200">
            <a:solidFill>
              <a:srgbClr val="000000"/>
            </a:solidFill>
            <a:miter/>
          </a:ln>
        </p:spPr>
      </p:sp>
      <p:sp>
        <p:nvSpPr>
          <p:cNvPr id="501" name=""/>
          <p:cNvSpPr/>
          <p:nvPr/>
        </p:nvSpPr>
        <p:spPr>
          <a:xfrm>
            <a:off x="2895120" y="4881240"/>
            <a:ext cx="90360" cy="94320"/>
          </a:xfrm>
          <a:custGeom>
            <a:avLst/>
            <a:gdLst/>
            <a:ahLst/>
            <a:rect l="0" t="0" r="r" b="b"/>
            <a:pathLst>
              <a:path w="251" h="262">
                <a:moveTo>
                  <a:pt x="183" y="262"/>
                </a:moveTo>
                <a:lnTo>
                  <a:pt x="251" y="0"/>
                </a:lnTo>
                <a:lnTo>
                  <a:pt x="0" y="98"/>
                </a:lnTo>
                <a:lnTo>
                  <a:pt x="183" y="262"/>
                </a:lnTo>
                <a:close/>
              </a:path>
            </a:pathLst>
          </a:custGeom>
          <a:solidFill>
            <a:srgbClr val="000000"/>
          </a:solidFill>
          <a:ln cap="rnd" w="15480">
            <a:solidFill>
              <a:srgbClr val="000000"/>
            </a:solidFill>
            <a:miter/>
          </a:ln>
        </p:spPr>
      </p:sp>
      <p:sp>
        <p:nvSpPr>
          <p:cNvPr id="502" name=""/>
          <p:cNvSpPr/>
          <p:nvPr/>
        </p:nvSpPr>
        <p:spPr>
          <a:xfrm>
            <a:off x="2250360" y="4929840"/>
            <a:ext cx="0" cy="491760"/>
          </a:xfrm>
          <a:custGeom>
            <a:avLst/>
            <a:gdLst/>
            <a:ahLst/>
            <a:rect l="0" t="0" r="r" b="b"/>
            <a:pathLst>
              <a:path fill="none" w="0" h="1366">
                <a:moveTo>
                  <a:pt x="0" y="1366"/>
                </a:moveTo>
                <a:cubicBezTo>
                  <a:pt x="0" y="0"/>
                  <a:pt x="0" y="0"/>
                  <a:pt x="0" y="0"/>
                </a:cubicBezTo>
              </a:path>
            </a:pathLst>
          </a:custGeom>
          <a:ln w="16560">
            <a:solidFill>
              <a:srgbClr val="000000"/>
            </a:solidFill>
            <a:miter/>
          </a:ln>
        </p:spPr>
      </p:sp>
      <p:sp>
        <p:nvSpPr>
          <p:cNvPr id="503" name=""/>
          <p:cNvSpPr/>
          <p:nvPr/>
        </p:nvSpPr>
        <p:spPr>
          <a:xfrm>
            <a:off x="2207880" y="4890240"/>
            <a:ext cx="88560" cy="103320"/>
          </a:xfrm>
          <a:custGeom>
            <a:avLst/>
            <a:gdLst/>
            <a:ahLst/>
            <a:rect l="0" t="0" r="r" b="b"/>
            <a:pathLst>
              <a:path w="246" h="287">
                <a:moveTo>
                  <a:pt x="0" y="287"/>
                </a:moveTo>
                <a:lnTo>
                  <a:pt x="123" y="0"/>
                </a:lnTo>
                <a:lnTo>
                  <a:pt x="246" y="287"/>
                </a:lnTo>
                <a:lnTo>
                  <a:pt x="0" y="287"/>
                </a:lnTo>
                <a:close/>
              </a:path>
            </a:pathLst>
          </a:custGeom>
          <a:solidFill>
            <a:srgbClr val="000000"/>
          </a:solidFill>
          <a:ln cap="rnd" w="16560">
            <a:solidFill>
              <a:srgbClr val="000000"/>
            </a:solidFill>
            <a:miter/>
          </a:ln>
        </p:spPr>
      </p:sp>
      <p:sp>
        <p:nvSpPr>
          <p:cNvPr id="504" name=""/>
          <p:cNvSpPr/>
          <p:nvPr/>
        </p:nvSpPr>
        <p:spPr>
          <a:xfrm>
            <a:off x="493560" y="4272840"/>
            <a:ext cx="1141200" cy="603720"/>
          </a:xfrm>
          <a:custGeom>
            <a:avLst/>
            <a:gdLst/>
            <a:ahLst/>
            <a:rect l="0" t="0" r="r" b="b"/>
            <a:pathLst>
              <a:path w="3170" h="1677">
                <a:moveTo>
                  <a:pt x="0" y="0"/>
                </a:moveTo>
                <a:lnTo>
                  <a:pt x="3170" y="0"/>
                </a:lnTo>
                <a:lnTo>
                  <a:pt x="3170" y="1677"/>
                </a:lnTo>
                <a:lnTo>
                  <a:pt x="0" y="1677"/>
                </a:lnTo>
                <a:lnTo>
                  <a:pt x="0" y="0"/>
                </a:lnTo>
                <a:close/>
              </a:path>
            </a:pathLst>
          </a:custGeom>
          <a:solidFill>
            <a:srgbClr val="85bff1"/>
          </a:solidFill>
          <a:ln w="0">
            <a:noFill/>
          </a:ln>
        </p:spPr>
      </p:sp>
      <p:sp>
        <p:nvSpPr>
          <p:cNvPr id="505" name=""/>
          <p:cNvSpPr/>
          <p:nvPr/>
        </p:nvSpPr>
        <p:spPr>
          <a:xfrm>
            <a:off x="493560" y="4272840"/>
            <a:ext cx="1141200" cy="603720"/>
          </a:xfrm>
          <a:custGeom>
            <a:avLst/>
            <a:gdLst/>
            <a:ahLst/>
            <a:rect l="0" t="0" r="r" b="b"/>
            <a:pathLst>
              <a:path w="3170" h="1677">
                <a:moveTo>
                  <a:pt x="0" y="0"/>
                </a:moveTo>
                <a:lnTo>
                  <a:pt x="3170" y="0"/>
                </a:lnTo>
                <a:lnTo>
                  <a:pt x="3170" y="1677"/>
                </a:lnTo>
                <a:lnTo>
                  <a:pt x="0" y="1677"/>
                </a:lnTo>
                <a:lnTo>
                  <a:pt x="0" y="0"/>
                </a:lnTo>
                <a:close/>
              </a:path>
            </a:pathLst>
          </a:custGeom>
          <a:noFill/>
          <a:ln cap="rnd" w="10800">
            <a:solidFill>
              <a:srgbClr val="000000"/>
            </a:solidFill>
            <a:round/>
          </a:ln>
        </p:spPr>
      </p:sp>
      <p:sp>
        <p:nvSpPr>
          <p:cNvPr id="506" name=""/>
          <p:cNvSpPr txBox="1"/>
          <p:nvPr/>
        </p:nvSpPr>
        <p:spPr>
          <a:xfrm>
            <a:off x="1106640" y="3804120"/>
            <a:ext cx="46126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外部サービスへの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DNS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エイリアスを提供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528480" y="4285080"/>
            <a:ext cx="991440" cy="1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280" spc="-1" strike="noStrike">
                <a:solidFill>
                  <a:srgbClr val="000000"/>
                </a:solidFill>
                <a:latin typeface="Times New Roman"/>
              </a:rPr>
              <a:t>Backend Pod 1</a:t>
            </a:r>
            <a:endParaRPr b="0" lang="en-US" sz="1280" spc="-1" strike="noStrike"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530640" y="4520160"/>
            <a:ext cx="974520" cy="1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60" spc="-1" strike="noStrike">
                <a:solidFill>
                  <a:srgbClr val="000000"/>
                </a:solidFill>
                <a:latin typeface="Times New Roman"/>
              </a:rPr>
              <a:t>labels: app=MyApp</a:t>
            </a:r>
            <a:endParaRPr b="0" lang="en-US" sz="960" spc="-1" strike="noStrike"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1745280" y="4272840"/>
            <a:ext cx="1141200" cy="603720"/>
          </a:xfrm>
          <a:custGeom>
            <a:avLst/>
            <a:gdLst/>
            <a:ahLst/>
            <a:rect l="0" t="0" r="r" b="b"/>
            <a:pathLst>
              <a:path w="3170" h="1677">
                <a:moveTo>
                  <a:pt x="0" y="0"/>
                </a:moveTo>
                <a:lnTo>
                  <a:pt x="3170" y="0"/>
                </a:lnTo>
                <a:lnTo>
                  <a:pt x="3170" y="1677"/>
                </a:lnTo>
                <a:lnTo>
                  <a:pt x="0" y="1677"/>
                </a:lnTo>
                <a:lnTo>
                  <a:pt x="0" y="0"/>
                </a:lnTo>
                <a:close/>
              </a:path>
            </a:pathLst>
          </a:custGeom>
          <a:solidFill>
            <a:srgbClr val="85bff1"/>
          </a:solidFill>
          <a:ln w="0">
            <a:noFill/>
          </a:ln>
        </p:spPr>
      </p:sp>
      <p:sp>
        <p:nvSpPr>
          <p:cNvPr id="510" name=""/>
          <p:cNvSpPr/>
          <p:nvPr/>
        </p:nvSpPr>
        <p:spPr>
          <a:xfrm>
            <a:off x="1745280" y="4272840"/>
            <a:ext cx="1141200" cy="603720"/>
          </a:xfrm>
          <a:custGeom>
            <a:avLst/>
            <a:gdLst/>
            <a:ahLst/>
            <a:rect l="0" t="0" r="r" b="b"/>
            <a:pathLst>
              <a:path w="3170" h="1677">
                <a:moveTo>
                  <a:pt x="0" y="0"/>
                </a:moveTo>
                <a:lnTo>
                  <a:pt x="3170" y="0"/>
                </a:lnTo>
                <a:lnTo>
                  <a:pt x="3170" y="1677"/>
                </a:lnTo>
                <a:lnTo>
                  <a:pt x="0" y="1677"/>
                </a:lnTo>
                <a:lnTo>
                  <a:pt x="0" y="0"/>
                </a:lnTo>
                <a:close/>
              </a:path>
            </a:pathLst>
          </a:custGeom>
          <a:noFill/>
          <a:ln cap="rnd" w="10800">
            <a:solidFill>
              <a:srgbClr val="000000"/>
            </a:solidFill>
            <a:round/>
          </a:ln>
        </p:spPr>
      </p:sp>
      <p:sp>
        <p:nvSpPr>
          <p:cNvPr id="511" name=""/>
          <p:cNvSpPr txBox="1"/>
          <p:nvPr/>
        </p:nvSpPr>
        <p:spPr>
          <a:xfrm>
            <a:off x="530640" y="4672800"/>
            <a:ext cx="505080" cy="1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60" spc="-1" strike="noStrike">
                <a:solidFill>
                  <a:srgbClr val="000000"/>
                </a:solidFill>
                <a:latin typeface="Times New Roman"/>
              </a:rPr>
              <a:t>port: 9376</a:t>
            </a:r>
            <a:endParaRPr b="0" lang="en-US" sz="960" spc="-1" strike="noStrike"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1779840" y="4285080"/>
            <a:ext cx="991440" cy="1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280" spc="-1" strike="noStrike">
                <a:solidFill>
                  <a:srgbClr val="000000"/>
                </a:solidFill>
                <a:latin typeface="Times New Roman"/>
              </a:rPr>
              <a:t>Backend Pod 2</a:t>
            </a:r>
            <a:endParaRPr b="0" lang="en-US" sz="1280" spc="-1" strike="noStrike"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782000" y="4520160"/>
            <a:ext cx="974520" cy="1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60" spc="-1" strike="noStrike">
                <a:solidFill>
                  <a:srgbClr val="000000"/>
                </a:solidFill>
                <a:latin typeface="Times New Roman"/>
              </a:rPr>
              <a:t>labels: app=MyApp</a:t>
            </a:r>
            <a:endParaRPr b="0" lang="en-US" sz="960" spc="-1" strike="noStrike"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2996640" y="4272840"/>
            <a:ext cx="1141200" cy="603720"/>
          </a:xfrm>
          <a:custGeom>
            <a:avLst/>
            <a:gdLst/>
            <a:ahLst/>
            <a:rect l="0" t="0" r="r" b="b"/>
            <a:pathLst>
              <a:path w="3170" h="1677">
                <a:moveTo>
                  <a:pt x="0" y="0"/>
                </a:moveTo>
                <a:lnTo>
                  <a:pt x="3170" y="0"/>
                </a:lnTo>
                <a:lnTo>
                  <a:pt x="3170" y="1677"/>
                </a:lnTo>
                <a:lnTo>
                  <a:pt x="0" y="1677"/>
                </a:lnTo>
                <a:lnTo>
                  <a:pt x="0" y="0"/>
                </a:lnTo>
                <a:close/>
              </a:path>
            </a:pathLst>
          </a:custGeom>
          <a:solidFill>
            <a:srgbClr val="85bff1"/>
          </a:solidFill>
          <a:ln w="0">
            <a:noFill/>
          </a:ln>
        </p:spPr>
      </p:sp>
      <p:sp>
        <p:nvSpPr>
          <p:cNvPr id="515" name=""/>
          <p:cNvSpPr/>
          <p:nvPr/>
        </p:nvSpPr>
        <p:spPr>
          <a:xfrm>
            <a:off x="2996640" y="4272840"/>
            <a:ext cx="1141200" cy="603720"/>
          </a:xfrm>
          <a:custGeom>
            <a:avLst/>
            <a:gdLst/>
            <a:ahLst/>
            <a:rect l="0" t="0" r="r" b="b"/>
            <a:pathLst>
              <a:path w="3170" h="1677">
                <a:moveTo>
                  <a:pt x="0" y="0"/>
                </a:moveTo>
                <a:lnTo>
                  <a:pt x="3170" y="0"/>
                </a:lnTo>
                <a:lnTo>
                  <a:pt x="3170" y="1677"/>
                </a:lnTo>
                <a:lnTo>
                  <a:pt x="0" y="1677"/>
                </a:lnTo>
                <a:lnTo>
                  <a:pt x="0" y="0"/>
                </a:lnTo>
                <a:close/>
              </a:path>
            </a:pathLst>
          </a:custGeom>
          <a:noFill/>
          <a:ln cap="rnd" w="10800">
            <a:solidFill>
              <a:srgbClr val="000000"/>
            </a:solidFill>
            <a:round/>
          </a:ln>
        </p:spPr>
      </p:sp>
      <p:sp>
        <p:nvSpPr>
          <p:cNvPr id="516" name=""/>
          <p:cNvSpPr txBox="1"/>
          <p:nvPr/>
        </p:nvSpPr>
        <p:spPr>
          <a:xfrm>
            <a:off x="1782000" y="4672800"/>
            <a:ext cx="505080" cy="1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60" spc="-1" strike="noStrike">
                <a:solidFill>
                  <a:srgbClr val="000000"/>
                </a:solidFill>
                <a:latin typeface="Times New Roman"/>
              </a:rPr>
              <a:t>port: 9376</a:t>
            </a:r>
            <a:endParaRPr b="0" lang="en-US" sz="960" spc="-1" strike="noStrike"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3031200" y="4285080"/>
            <a:ext cx="991440" cy="1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280" spc="-1" strike="noStrike">
                <a:solidFill>
                  <a:srgbClr val="000000"/>
                </a:solidFill>
                <a:latin typeface="Times New Roman"/>
              </a:rPr>
              <a:t>Backend Pod 3</a:t>
            </a:r>
            <a:endParaRPr b="0" lang="en-US" sz="1280" spc="-1" strike="noStrike"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3033360" y="4520160"/>
            <a:ext cx="974520" cy="1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60" spc="-1" strike="noStrike">
                <a:solidFill>
                  <a:srgbClr val="000000"/>
                </a:solidFill>
                <a:latin typeface="Times New Roman"/>
              </a:rPr>
              <a:t>labels: app=MyApp</a:t>
            </a:r>
            <a:endParaRPr b="0" lang="en-US" sz="960" spc="-1" strike="noStrike"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1215360" y="5164560"/>
            <a:ext cx="340560" cy="228240"/>
          </a:xfrm>
          <a:custGeom>
            <a:avLst/>
            <a:gdLst/>
            <a:ahLst/>
            <a:rect l="0" t="0" r="r" b="b"/>
            <a:pathLst>
              <a:path fill="none" w="946" h="634">
                <a:moveTo>
                  <a:pt x="0" y="0"/>
                </a:moveTo>
                <a:cubicBezTo>
                  <a:pt x="946" y="634"/>
                  <a:pt x="946" y="634"/>
                  <a:pt x="946" y="634"/>
                </a:cubicBezTo>
              </a:path>
            </a:pathLst>
          </a:custGeom>
          <a:ln w="16200">
            <a:solidFill>
              <a:srgbClr val="000000"/>
            </a:solidFill>
            <a:miter/>
          </a:ln>
        </p:spPr>
      </p:sp>
      <p:sp>
        <p:nvSpPr>
          <p:cNvPr id="520" name=""/>
          <p:cNvSpPr/>
          <p:nvPr/>
        </p:nvSpPr>
        <p:spPr>
          <a:xfrm>
            <a:off x="1486080" y="5328000"/>
            <a:ext cx="96120" cy="84600"/>
          </a:xfrm>
          <a:custGeom>
            <a:avLst/>
            <a:gdLst/>
            <a:ahLst/>
            <a:rect l="0" t="0" r="r" b="b"/>
            <a:pathLst>
              <a:path w="267" h="235">
                <a:moveTo>
                  <a:pt x="136" y="0"/>
                </a:moveTo>
                <a:lnTo>
                  <a:pt x="267" y="235"/>
                </a:lnTo>
                <a:lnTo>
                  <a:pt x="0" y="204"/>
                </a:lnTo>
                <a:lnTo>
                  <a:pt x="136" y="0"/>
                </a:lnTo>
                <a:close/>
              </a:path>
            </a:pathLst>
          </a:custGeom>
          <a:solidFill>
            <a:srgbClr val="000000"/>
          </a:solidFill>
          <a:ln cap="rnd" w="16200">
            <a:solidFill>
              <a:srgbClr val="000000"/>
            </a:solidFill>
            <a:miter/>
          </a:ln>
        </p:spPr>
      </p:sp>
      <p:sp>
        <p:nvSpPr>
          <p:cNvPr id="521" name=""/>
          <p:cNvSpPr/>
          <p:nvPr/>
        </p:nvSpPr>
        <p:spPr>
          <a:xfrm>
            <a:off x="2226600" y="5763600"/>
            <a:ext cx="0" cy="409680"/>
          </a:xfrm>
          <a:custGeom>
            <a:avLst/>
            <a:gdLst/>
            <a:ahLst/>
            <a:rect l="0" t="0" r="r" b="b"/>
            <a:pathLst>
              <a:path fill="none" w="0" h="1138">
                <a:moveTo>
                  <a:pt x="0" y="1138"/>
                </a:moveTo>
                <a:cubicBezTo>
                  <a:pt x="0" y="0"/>
                  <a:pt x="0" y="0"/>
                  <a:pt x="0" y="0"/>
                </a:cubicBezTo>
              </a:path>
            </a:pathLst>
          </a:custGeom>
          <a:ln w="16200">
            <a:solidFill>
              <a:srgbClr val="000000"/>
            </a:solidFill>
            <a:miter/>
          </a:ln>
        </p:spPr>
      </p:sp>
      <p:sp>
        <p:nvSpPr>
          <p:cNvPr id="522" name=""/>
          <p:cNvSpPr/>
          <p:nvPr/>
        </p:nvSpPr>
        <p:spPr>
          <a:xfrm>
            <a:off x="2184480" y="5730480"/>
            <a:ext cx="88200" cy="86400"/>
          </a:xfrm>
          <a:custGeom>
            <a:avLst/>
            <a:gdLst/>
            <a:ahLst/>
            <a:rect l="0" t="0" r="r" b="b"/>
            <a:pathLst>
              <a:path w="245" h="240">
                <a:moveTo>
                  <a:pt x="0" y="240"/>
                </a:moveTo>
                <a:lnTo>
                  <a:pt x="122" y="0"/>
                </a:lnTo>
                <a:lnTo>
                  <a:pt x="245" y="240"/>
                </a:lnTo>
                <a:lnTo>
                  <a:pt x="0" y="240"/>
                </a:lnTo>
                <a:close/>
              </a:path>
            </a:pathLst>
          </a:custGeom>
          <a:solidFill>
            <a:srgbClr val="000000"/>
          </a:solidFill>
          <a:ln cap="rnd" w="16200">
            <a:solidFill>
              <a:srgbClr val="000000"/>
            </a:solidFill>
            <a:miter/>
          </a:ln>
        </p:spPr>
      </p:sp>
      <p:sp>
        <p:nvSpPr>
          <p:cNvPr id="523" name=""/>
          <p:cNvSpPr/>
          <p:nvPr/>
        </p:nvSpPr>
        <p:spPr>
          <a:xfrm>
            <a:off x="1668600" y="6040440"/>
            <a:ext cx="1141200" cy="298440"/>
          </a:xfrm>
          <a:custGeom>
            <a:avLst/>
            <a:gdLst/>
            <a:ahLst/>
            <a:rect l="0" t="0" r="r" b="b"/>
            <a:pathLst>
              <a:path w="3170" h="829">
                <a:moveTo>
                  <a:pt x="0" y="0"/>
                </a:moveTo>
                <a:lnTo>
                  <a:pt x="3170" y="0"/>
                </a:lnTo>
                <a:lnTo>
                  <a:pt x="3170" y="829"/>
                </a:lnTo>
                <a:lnTo>
                  <a:pt x="0" y="829"/>
                </a:lnTo>
                <a:lnTo>
                  <a:pt x="0" y="0"/>
                </a:lnTo>
                <a:close/>
              </a:path>
            </a:pathLst>
          </a:custGeom>
          <a:solidFill>
            <a:srgbClr val="f1cb85"/>
          </a:solidFill>
          <a:ln w="0">
            <a:noFill/>
          </a:ln>
        </p:spPr>
      </p:sp>
      <p:sp>
        <p:nvSpPr>
          <p:cNvPr id="524" name=""/>
          <p:cNvSpPr/>
          <p:nvPr/>
        </p:nvSpPr>
        <p:spPr>
          <a:xfrm>
            <a:off x="1668600" y="6040440"/>
            <a:ext cx="1141200" cy="298440"/>
          </a:xfrm>
          <a:custGeom>
            <a:avLst/>
            <a:gdLst/>
            <a:ahLst/>
            <a:rect l="0" t="0" r="r" b="b"/>
            <a:pathLst>
              <a:path w="3170" h="829">
                <a:moveTo>
                  <a:pt x="0" y="0"/>
                </a:moveTo>
                <a:lnTo>
                  <a:pt x="3170" y="0"/>
                </a:lnTo>
                <a:lnTo>
                  <a:pt x="3170" y="829"/>
                </a:lnTo>
                <a:lnTo>
                  <a:pt x="0" y="829"/>
                </a:lnTo>
                <a:lnTo>
                  <a:pt x="0" y="0"/>
                </a:lnTo>
                <a:close/>
              </a:path>
            </a:pathLst>
          </a:custGeom>
          <a:noFill/>
          <a:ln cap="rnd" w="10800">
            <a:solidFill>
              <a:srgbClr val="000000"/>
            </a:solidFill>
            <a:round/>
          </a:ln>
        </p:spPr>
      </p:sp>
      <p:sp>
        <p:nvSpPr>
          <p:cNvPr id="525" name=""/>
          <p:cNvSpPr txBox="1"/>
          <p:nvPr/>
        </p:nvSpPr>
        <p:spPr>
          <a:xfrm>
            <a:off x="3033360" y="4672800"/>
            <a:ext cx="505080" cy="13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60" spc="-1" strike="noStrike">
                <a:solidFill>
                  <a:srgbClr val="000000"/>
                </a:solidFill>
                <a:latin typeface="Times New Roman"/>
              </a:rPr>
              <a:t>port: 9376</a:t>
            </a:r>
            <a:endParaRPr b="0" lang="en-US" sz="960" spc="-1" strike="noStrike"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1593360" y="5416560"/>
            <a:ext cx="1271520" cy="298440"/>
          </a:xfrm>
          <a:custGeom>
            <a:avLst/>
            <a:gdLst/>
            <a:ahLst/>
            <a:rect l="0" t="0" r="r" b="b"/>
            <a:pathLst>
              <a:path w="3532" h="829">
                <a:moveTo>
                  <a:pt x="0" y="0"/>
                </a:moveTo>
                <a:lnTo>
                  <a:pt x="3532" y="0"/>
                </a:lnTo>
                <a:lnTo>
                  <a:pt x="3532" y="829"/>
                </a:lnTo>
                <a:lnTo>
                  <a:pt x="0" y="829"/>
                </a:lnTo>
                <a:lnTo>
                  <a:pt x="0" y="0"/>
                </a:lnTo>
                <a:close/>
              </a:path>
            </a:pathLst>
          </a:custGeom>
          <a:solidFill>
            <a:srgbClr val="b9f185"/>
          </a:solidFill>
          <a:ln w="0">
            <a:noFill/>
          </a:ln>
        </p:spPr>
      </p:sp>
      <p:sp>
        <p:nvSpPr>
          <p:cNvPr id="527" name=""/>
          <p:cNvSpPr/>
          <p:nvPr/>
        </p:nvSpPr>
        <p:spPr>
          <a:xfrm>
            <a:off x="1593360" y="5416560"/>
            <a:ext cx="1271520" cy="298440"/>
          </a:xfrm>
          <a:custGeom>
            <a:avLst/>
            <a:gdLst/>
            <a:ahLst/>
            <a:rect l="0" t="0" r="r" b="b"/>
            <a:pathLst>
              <a:path w="3532" h="829">
                <a:moveTo>
                  <a:pt x="0" y="0"/>
                </a:moveTo>
                <a:lnTo>
                  <a:pt x="3532" y="0"/>
                </a:lnTo>
                <a:lnTo>
                  <a:pt x="3532" y="829"/>
                </a:lnTo>
                <a:lnTo>
                  <a:pt x="0" y="829"/>
                </a:lnTo>
                <a:lnTo>
                  <a:pt x="0" y="0"/>
                </a:lnTo>
                <a:close/>
              </a:path>
            </a:pathLst>
          </a:custGeom>
          <a:noFill/>
          <a:ln cap="rnd" w="10800">
            <a:solidFill>
              <a:srgbClr val="000000"/>
            </a:solidFill>
            <a:round/>
          </a:ln>
        </p:spPr>
      </p:sp>
      <p:sp>
        <p:nvSpPr>
          <p:cNvPr id="528" name=""/>
          <p:cNvSpPr txBox="1"/>
          <p:nvPr/>
        </p:nvSpPr>
        <p:spPr>
          <a:xfrm>
            <a:off x="1991880" y="6099120"/>
            <a:ext cx="399960" cy="1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280" spc="-1" strike="noStrike">
                <a:solidFill>
                  <a:srgbClr val="000000"/>
                </a:solidFill>
                <a:latin typeface="Times New Roman"/>
              </a:rPr>
              <a:t>Client</a:t>
            </a:r>
            <a:endParaRPr b="0" lang="en-US" sz="1280" spc="-1" strike="noStrike"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338400" y="4938480"/>
            <a:ext cx="975960" cy="298440"/>
          </a:xfrm>
          <a:custGeom>
            <a:avLst/>
            <a:gdLst/>
            <a:ahLst/>
            <a:rect l="0" t="0" r="r" b="b"/>
            <a:pathLst>
              <a:path w="2711" h="829">
                <a:moveTo>
                  <a:pt x="0" y="0"/>
                </a:moveTo>
                <a:lnTo>
                  <a:pt x="2711" y="0"/>
                </a:lnTo>
                <a:lnTo>
                  <a:pt x="2711" y="829"/>
                </a:lnTo>
                <a:lnTo>
                  <a:pt x="0" y="829"/>
                </a:lnTo>
                <a:lnTo>
                  <a:pt x="0" y="0"/>
                </a:lnTo>
                <a:close/>
              </a:path>
            </a:pathLst>
          </a:custGeom>
          <a:solidFill>
            <a:srgbClr val="edc1f8"/>
          </a:solidFill>
          <a:ln w="0">
            <a:noFill/>
          </a:ln>
        </p:spPr>
      </p:sp>
      <p:sp>
        <p:nvSpPr>
          <p:cNvPr id="530" name=""/>
          <p:cNvSpPr/>
          <p:nvPr/>
        </p:nvSpPr>
        <p:spPr>
          <a:xfrm>
            <a:off x="338400" y="4938480"/>
            <a:ext cx="975960" cy="298440"/>
          </a:xfrm>
          <a:custGeom>
            <a:avLst/>
            <a:gdLst/>
            <a:ahLst/>
            <a:rect l="0" t="0" r="r" b="b"/>
            <a:pathLst>
              <a:path w="2711" h="829">
                <a:moveTo>
                  <a:pt x="0" y="0"/>
                </a:moveTo>
                <a:lnTo>
                  <a:pt x="2711" y="0"/>
                </a:lnTo>
                <a:lnTo>
                  <a:pt x="2711" y="829"/>
                </a:lnTo>
                <a:lnTo>
                  <a:pt x="0" y="829"/>
                </a:lnTo>
                <a:lnTo>
                  <a:pt x="0" y="0"/>
                </a:lnTo>
                <a:close/>
              </a:path>
            </a:pathLst>
          </a:custGeom>
          <a:noFill/>
          <a:ln cap="rnd" w="10800">
            <a:solidFill>
              <a:srgbClr val="000000"/>
            </a:solidFill>
            <a:round/>
          </a:ln>
        </p:spPr>
      </p:sp>
      <p:sp>
        <p:nvSpPr>
          <p:cNvPr id="531" name=""/>
          <p:cNvSpPr txBox="1"/>
          <p:nvPr/>
        </p:nvSpPr>
        <p:spPr>
          <a:xfrm>
            <a:off x="1819800" y="5463720"/>
            <a:ext cx="758160" cy="1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280" spc="-1" strike="noStrike">
                <a:solidFill>
                  <a:srgbClr val="000000"/>
                </a:solidFill>
                <a:latin typeface="Times New Roman"/>
              </a:rPr>
              <a:t>kube-proxy</a:t>
            </a:r>
            <a:endParaRPr b="0" lang="en-US" sz="1280" spc="-1" strike="noStrike"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460800" y="4983120"/>
            <a:ext cx="599760" cy="18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280" spc="-1" strike="noStrike">
                <a:solidFill>
                  <a:srgbClr val="000000"/>
                </a:solidFill>
                <a:latin typeface="Times New Roman"/>
              </a:rPr>
              <a:t>apiserver</a:t>
            </a:r>
            <a:endParaRPr b="0" lang="en-US" sz="1280" spc="-1" strike="noStrike"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5029920" y="6625800"/>
            <a:ext cx="69832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出典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: Kubernetes</a:t>
            </a:r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公式ドキュメント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- Services, Load Balancing, and Networking</a:t>
            </a:r>
            <a:endParaRPr b="0" lang="en-US" sz="1520" spc="-1" strike="noStrike"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535" name=""/>
          <p:cNvSpPr txBox="1"/>
          <p:nvPr/>
        </p:nvSpPr>
        <p:spPr>
          <a:xfrm>
            <a:off x="11869560" y="6413400"/>
            <a:ext cx="20664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5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40" name=""/>
          <p:cNvSpPr/>
          <p:nvPr/>
        </p:nvSpPr>
        <p:spPr>
          <a:xfrm>
            <a:off x="333360" y="177156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541" name=""/>
          <p:cNvSpPr/>
          <p:nvPr/>
        </p:nvSpPr>
        <p:spPr>
          <a:xfrm>
            <a:off x="338040" y="1957320"/>
            <a:ext cx="11516040" cy="2991240"/>
          </a:xfrm>
          <a:custGeom>
            <a:avLst/>
            <a:gdLst/>
            <a:ahLst/>
            <a:rect l="0" t="0" r="r" b="b"/>
            <a:pathLst>
              <a:path w="31989" h="8309">
                <a:moveTo>
                  <a:pt x="0" y="8242"/>
                </a:moveTo>
                <a:lnTo>
                  <a:pt x="0" y="66"/>
                </a:lnTo>
                <a:cubicBezTo>
                  <a:pt x="0" y="57"/>
                  <a:pt x="1" y="49"/>
                  <a:pt x="5" y="41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2" y="8"/>
                  <a:pt x="41" y="5"/>
                </a:cubicBezTo>
                <a:cubicBezTo>
                  <a:pt x="49" y="1"/>
                  <a:pt x="57" y="0"/>
                  <a:pt x="66" y="0"/>
                </a:cubicBezTo>
                <a:lnTo>
                  <a:pt x="31923" y="0"/>
                </a:lnTo>
                <a:cubicBezTo>
                  <a:pt x="31932" y="0"/>
                  <a:pt x="31940" y="1"/>
                  <a:pt x="31948" y="5"/>
                </a:cubicBezTo>
                <a:cubicBezTo>
                  <a:pt x="31956" y="8"/>
                  <a:pt x="31963" y="13"/>
                  <a:pt x="31970" y="19"/>
                </a:cubicBezTo>
                <a:cubicBezTo>
                  <a:pt x="31976" y="25"/>
                  <a:pt x="31980" y="32"/>
                  <a:pt x="31984" y="41"/>
                </a:cubicBezTo>
                <a:cubicBezTo>
                  <a:pt x="31987" y="49"/>
                  <a:pt x="31989" y="57"/>
                  <a:pt x="31989" y="66"/>
                </a:cubicBezTo>
                <a:lnTo>
                  <a:pt x="31989" y="8242"/>
                </a:lnTo>
                <a:cubicBezTo>
                  <a:pt x="31989" y="8251"/>
                  <a:pt x="31987" y="8260"/>
                  <a:pt x="31984" y="8268"/>
                </a:cubicBezTo>
                <a:cubicBezTo>
                  <a:pt x="31980" y="8276"/>
                  <a:pt x="31976" y="8283"/>
                  <a:pt x="31970" y="8289"/>
                </a:cubicBezTo>
                <a:cubicBezTo>
                  <a:pt x="31963" y="8295"/>
                  <a:pt x="31956" y="8300"/>
                  <a:pt x="31948" y="8304"/>
                </a:cubicBezTo>
                <a:cubicBezTo>
                  <a:pt x="31940" y="8307"/>
                  <a:pt x="31932" y="8309"/>
                  <a:pt x="31923" y="8309"/>
                </a:cubicBezTo>
                <a:lnTo>
                  <a:pt x="66" y="8309"/>
                </a:lnTo>
                <a:cubicBezTo>
                  <a:pt x="57" y="8309"/>
                  <a:pt x="49" y="8307"/>
                  <a:pt x="41" y="8304"/>
                </a:cubicBezTo>
                <a:cubicBezTo>
                  <a:pt x="32" y="8300"/>
                  <a:pt x="25" y="8295"/>
                  <a:pt x="19" y="8289"/>
                </a:cubicBezTo>
                <a:cubicBezTo>
                  <a:pt x="13" y="8283"/>
                  <a:pt x="8" y="8276"/>
                  <a:pt x="5" y="8268"/>
                </a:cubicBezTo>
                <a:cubicBezTo>
                  <a:pt x="1" y="8260"/>
                  <a:pt x="0" y="8251"/>
                  <a:pt x="0" y="8242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</p:sp>
      <p:sp>
        <p:nvSpPr>
          <p:cNvPr id="542" name=""/>
          <p:cNvSpPr/>
          <p:nvPr/>
        </p:nvSpPr>
        <p:spPr>
          <a:xfrm>
            <a:off x="338040" y="1957320"/>
            <a:ext cx="11516040" cy="2991240"/>
          </a:xfrm>
          <a:custGeom>
            <a:avLst/>
            <a:gdLst/>
            <a:ahLst/>
            <a:rect l="0" t="0" r="r" b="b"/>
            <a:pathLst>
              <a:path w="31989" h="8309">
                <a:moveTo>
                  <a:pt x="0" y="8242"/>
                </a:moveTo>
                <a:lnTo>
                  <a:pt x="0" y="66"/>
                </a:lnTo>
                <a:cubicBezTo>
                  <a:pt x="0" y="57"/>
                  <a:pt x="1" y="49"/>
                  <a:pt x="5" y="41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2" y="8"/>
                  <a:pt x="41" y="5"/>
                </a:cubicBezTo>
                <a:cubicBezTo>
                  <a:pt x="49" y="1"/>
                  <a:pt x="57" y="0"/>
                  <a:pt x="66" y="0"/>
                </a:cubicBezTo>
                <a:lnTo>
                  <a:pt x="31923" y="0"/>
                </a:lnTo>
                <a:cubicBezTo>
                  <a:pt x="31932" y="0"/>
                  <a:pt x="31940" y="1"/>
                  <a:pt x="31948" y="5"/>
                </a:cubicBezTo>
                <a:cubicBezTo>
                  <a:pt x="31956" y="8"/>
                  <a:pt x="31963" y="13"/>
                  <a:pt x="31970" y="19"/>
                </a:cubicBezTo>
                <a:cubicBezTo>
                  <a:pt x="31976" y="25"/>
                  <a:pt x="31980" y="32"/>
                  <a:pt x="31984" y="41"/>
                </a:cubicBezTo>
                <a:cubicBezTo>
                  <a:pt x="31987" y="49"/>
                  <a:pt x="31989" y="57"/>
                  <a:pt x="31989" y="66"/>
                </a:cubicBezTo>
                <a:lnTo>
                  <a:pt x="31989" y="8242"/>
                </a:lnTo>
                <a:cubicBezTo>
                  <a:pt x="31989" y="8251"/>
                  <a:pt x="31987" y="8260"/>
                  <a:pt x="31984" y="8268"/>
                </a:cubicBezTo>
                <a:cubicBezTo>
                  <a:pt x="31980" y="8276"/>
                  <a:pt x="31976" y="8283"/>
                  <a:pt x="31970" y="8289"/>
                </a:cubicBezTo>
                <a:cubicBezTo>
                  <a:pt x="31963" y="8295"/>
                  <a:pt x="31956" y="8300"/>
                  <a:pt x="31948" y="8304"/>
                </a:cubicBezTo>
                <a:cubicBezTo>
                  <a:pt x="31940" y="8307"/>
                  <a:pt x="31932" y="8309"/>
                  <a:pt x="31923" y="8309"/>
                </a:cubicBezTo>
                <a:lnTo>
                  <a:pt x="66" y="8309"/>
                </a:lnTo>
                <a:cubicBezTo>
                  <a:pt x="57" y="8309"/>
                  <a:pt x="49" y="8307"/>
                  <a:pt x="41" y="8304"/>
                </a:cubicBezTo>
                <a:cubicBezTo>
                  <a:pt x="32" y="8300"/>
                  <a:pt x="25" y="8295"/>
                  <a:pt x="19" y="8289"/>
                </a:cubicBezTo>
                <a:cubicBezTo>
                  <a:pt x="13" y="8283"/>
                  <a:pt x="8" y="8276"/>
                  <a:pt x="5" y="8268"/>
                </a:cubicBezTo>
                <a:cubicBezTo>
                  <a:pt x="1" y="8260"/>
                  <a:pt x="0" y="8251"/>
                  <a:pt x="0" y="8242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</p:sp>
      <p:sp>
        <p:nvSpPr>
          <p:cNvPr id="543" name=""/>
          <p:cNvSpPr/>
          <p:nvPr/>
        </p:nvSpPr>
        <p:spPr>
          <a:xfrm>
            <a:off x="333360" y="5067000"/>
            <a:ext cx="11525400" cy="943560"/>
          </a:xfrm>
          <a:custGeom>
            <a:avLst/>
            <a:gdLst/>
            <a:ahLst/>
            <a:rect l="0" t="0" r="r" b="b"/>
            <a:pathLst>
              <a:path w="32015" h="2621">
                <a:moveTo>
                  <a:pt x="0" y="0"/>
                </a:moveTo>
                <a:lnTo>
                  <a:pt x="32015" y="0"/>
                </a:lnTo>
                <a:lnTo>
                  <a:pt x="32015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d1ecf1"/>
          </a:solidFill>
          <a:ln w="0">
            <a:noFill/>
          </a:ln>
        </p:spPr>
      </p:sp>
      <p:sp>
        <p:nvSpPr>
          <p:cNvPr id="544" name=""/>
          <p:cNvSpPr/>
          <p:nvPr/>
        </p:nvSpPr>
        <p:spPr>
          <a:xfrm>
            <a:off x="333360" y="5067000"/>
            <a:ext cx="38160" cy="943560"/>
          </a:xfrm>
          <a:custGeom>
            <a:avLst/>
            <a:gdLst/>
            <a:ahLst/>
            <a:rect l="0" t="0" r="r" b="b"/>
            <a:pathLst>
              <a:path w="106" h="2621">
                <a:moveTo>
                  <a:pt x="0" y="0"/>
                </a:moveTo>
                <a:lnTo>
                  <a:pt x="106" y="0"/>
                </a:lnTo>
                <a:lnTo>
                  <a:pt x="106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17a2b8"/>
          </a:solidFill>
          <a:ln w="0">
            <a:noFill/>
          </a:ln>
        </p:spPr>
      </p:sp>
      <p:sp>
        <p:nvSpPr>
          <p:cNvPr id="545" name=""/>
          <p:cNvSpPr txBox="1"/>
          <p:nvPr/>
        </p:nvSpPr>
        <p:spPr>
          <a:xfrm>
            <a:off x="333360" y="1200240"/>
            <a:ext cx="363564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ClusterIP Service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428760" y="2122200"/>
            <a:ext cx="9820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apiVersion: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v1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428760" y="2350800"/>
            <a:ext cx="9122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kind: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Service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428760" y="2588760"/>
            <a:ext cx="63180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metadata: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428760" y="2817360"/>
            <a:ext cx="126252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name: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my-service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428760" y="3055680"/>
            <a:ext cx="35136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spec: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428760" y="3284280"/>
            <a:ext cx="7718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selector: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428760" y="3522240"/>
            <a:ext cx="10522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app: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my-app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428760" y="3750840"/>
            <a:ext cx="5612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ports: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428760" y="3989160"/>
            <a:ext cx="13330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</a:t>
            </a:r>
            <a:r>
              <a:rPr b="0" lang="en-US" sz="920" spc="-1" strike="noStrike">
                <a:solidFill>
                  <a:srgbClr val="3b2300"/>
                </a:solidFill>
                <a:latin typeface="Courier New"/>
              </a:rPr>
              <a:t>-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protocol: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TCP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428760" y="4217760"/>
            <a:ext cx="9820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port: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80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428760" y="4455720"/>
            <a:ext cx="154296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targetPort: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8080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428760" y="4684320"/>
            <a:ext cx="11926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type: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ClusterIP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782280" y="5226120"/>
            <a:ext cx="1025064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特徴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**: 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クラスター内部でのみアクセス可能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⾃動的にクラスター内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DNS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に登録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例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: `my-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606240" y="5578560"/>
            <a:ext cx="331848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service.default.svc.cluster.local`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561" name=""/>
          <p:cNvSpPr txBox="1"/>
          <p:nvPr/>
        </p:nvSpPr>
        <p:spPr>
          <a:xfrm>
            <a:off x="11869560" y="6413400"/>
            <a:ext cx="20664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6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66" name=""/>
          <p:cNvSpPr/>
          <p:nvPr/>
        </p:nvSpPr>
        <p:spPr>
          <a:xfrm>
            <a:off x="333360" y="150480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567" name=""/>
          <p:cNvSpPr/>
          <p:nvPr/>
        </p:nvSpPr>
        <p:spPr>
          <a:xfrm>
            <a:off x="800280" y="2202840"/>
            <a:ext cx="2810160" cy="1572840"/>
          </a:xfrm>
          <a:custGeom>
            <a:avLst/>
            <a:gdLst/>
            <a:ahLst/>
            <a:rect l="0" t="0" r="r" b="b"/>
            <a:pathLst>
              <a:path w="7806" h="4369">
                <a:moveTo>
                  <a:pt x="0" y="0"/>
                </a:moveTo>
                <a:lnTo>
                  <a:pt x="7806" y="0"/>
                </a:lnTo>
                <a:lnTo>
                  <a:pt x="7806" y="4369"/>
                </a:lnTo>
                <a:lnTo>
                  <a:pt x="0" y="436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68" name=""/>
          <p:cNvSpPr/>
          <p:nvPr/>
        </p:nvSpPr>
        <p:spPr>
          <a:xfrm>
            <a:off x="800280" y="2202840"/>
            <a:ext cx="2810160" cy="1572840"/>
          </a:xfrm>
          <a:custGeom>
            <a:avLst/>
            <a:gdLst/>
            <a:ahLst/>
            <a:rect l="0" t="0" r="r" b="b"/>
            <a:pathLst>
              <a:path w="7806" h="4369">
                <a:moveTo>
                  <a:pt x="0" y="0"/>
                </a:moveTo>
                <a:lnTo>
                  <a:pt x="7806" y="0"/>
                </a:lnTo>
                <a:lnTo>
                  <a:pt x="7806" y="4369"/>
                </a:lnTo>
                <a:lnTo>
                  <a:pt x="0" y="4369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16be6"/>
            </a:solidFill>
            <a:miter/>
          </a:ln>
        </p:spPr>
      </p:sp>
      <p:sp>
        <p:nvSpPr>
          <p:cNvPr id="569" name=""/>
          <p:cNvSpPr/>
          <p:nvPr/>
        </p:nvSpPr>
        <p:spPr>
          <a:xfrm>
            <a:off x="1691640" y="3956040"/>
            <a:ext cx="1126440" cy="623160"/>
          </a:xfrm>
          <a:custGeom>
            <a:avLst/>
            <a:gdLst/>
            <a:ahLst/>
            <a:rect l="0" t="0" r="r" b="b"/>
            <a:pathLst>
              <a:path w="3129" h="1731">
                <a:moveTo>
                  <a:pt x="0" y="0"/>
                </a:moveTo>
                <a:lnTo>
                  <a:pt x="3129" y="0"/>
                </a:lnTo>
                <a:lnTo>
                  <a:pt x="3129" y="1731"/>
                </a:lnTo>
                <a:lnTo>
                  <a:pt x="0" y="1731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570" name=""/>
          <p:cNvSpPr/>
          <p:nvPr/>
        </p:nvSpPr>
        <p:spPr>
          <a:xfrm>
            <a:off x="372240" y="3956040"/>
            <a:ext cx="1126440" cy="623160"/>
          </a:xfrm>
          <a:custGeom>
            <a:avLst/>
            <a:gdLst/>
            <a:ahLst/>
            <a:rect l="0" t="0" r="r" b="b"/>
            <a:pathLst>
              <a:path w="3129" h="1731">
                <a:moveTo>
                  <a:pt x="0" y="0"/>
                </a:moveTo>
                <a:lnTo>
                  <a:pt x="3129" y="0"/>
                </a:lnTo>
                <a:lnTo>
                  <a:pt x="3129" y="1731"/>
                </a:lnTo>
                <a:lnTo>
                  <a:pt x="0" y="1731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571" name=""/>
          <p:cNvSpPr/>
          <p:nvPr/>
        </p:nvSpPr>
        <p:spPr>
          <a:xfrm>
            <a:off x="2453040" y="1714680"/>
            <a:ext cx="992160" cy="331560"/>
          </a:xfrm>
          <a:custGeom>
            <a:avLst/>
            <a:gdLst/>
            <a:ahLst/>
            <a:rect l="0" t="0" r="r" b="b"/>
            <a:pathLst>
              <a:path w="2756" h="921">
                <a:moveTo>
                  <a:pt x="0" y="0"/>
                </a:moveTo>
                <a:lnTo>
                  <a:pt x="2756" y="0"/>
                </a:lnTo>
                <a:lnTo>
                  <a:pt x="2756" y="921"/>
                </a:lnTo>
                <a:lnTo>
                  <a:pt x="0" y="9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72" name=""/>
          <p:cNvSpPr/>
          <p:nvPr/>
        </p:nvSpPr>
        <p:spPr>
          <a:xfrm>
            <a:off x="2453040" y="1714680"/>
            <a:ext cx="992160" cy="331560"/>
          </a:xfrm>
          <a:custGeom>
            <a:avLst/>
            <a:gdLst/>
            <a:ahLst/>
            <a:rect l="0" t="0" r="r" b="b"/>
            <a:pathLst>
              <a:path w="2756" h="921">
                <a:moveTo>
                  <a:pt x="0" y="0"/>
                </a:moveTo>
                <a:lnTo>
                  <a:pt x="2756" y="0"/>
                </a:lnTo>
                <a:lnTo>
                  <a:pt x="2756" y="921"/>
                </a:lnTo>
                <a:lnTo>
                  <a:pt x="0" y="921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16be6"/>
            </a:solidFill>
            <a:miter/>
          </a:ln>
        </p:spPr>
      </p:sp>
      <p:sp>
        <p:nvSpPr>
          <p:cNvPr id="573" name=""/>
          <p:cNvSpPr/>
          <p:nvPr/>
        </p:nvSpPr>
        <p:spPr>
          <a:xfrm>
            <a:off x="2712240" y="1838160"/>
            <a:ext cx="63000" cy="71280"/>
          </a:xfrm>
          <a:custGeom>
            <a:avLst/>
            <a:gdLst/>
            <a:ahLst/>
            <a:rect l="0" t="0" r="r" b="b"/>
            <a:pathLst>
              <a:path w="175" h="198">
                <a:moveTo>
                  <a:pt x="152" y="198"/>
                </a:moveTo>
                <a:lnTo>
                  <a:pt x="127" y="136"/>
                </a:lnTo>
                <a:lnTo>
                  <a:pt x="48" y="136"/>
                </a:lnTo>
                <a:lnTo>
                  <a:pt x="23" y="198"/>
                </a:lnTo>
                <a:lnTo>
                  <a:pt x="0" y="198"/>
                </a:lnTo>
                <a:lnTo>
                  <a:pt x="79" y="0"/>
                </a:lnTo>
                <a:lnTo>
                  <a:pt x="98" y="0"/>
                </a:lnTo>
                <a:lnTo>
                  <a:pt x="175" y="198"/>
                </a:lnTo>
                <a:lnTo>
                  <a:pt x="152" y="198"/>
                </a:lnTo>
                <a:moveTo>
                  <a:pt x="120" y="114"/>
                </a:moveTo>
                <a:lnTo>
                  <a:pt x="97" y="53"/>
                </a:lnTo>
                <a:cubicBezTo>
                  <a:pt x="94" y="45"/>
                  <a:pt x="91" y="36"/>
                  <a:pt x="88" y="25"/>
                </a:cubicBezTo>
                <a:cubicBezTo>
                  <a:pt x="86" y="33"/>
                  <a:pt x="83" y="43"/>
                  <a:pt x="80" y="53"/>
                </a:cubicBezTo>
                <a:lnTo>
                  <a:pt x="56" y="114"/>
                </a:lnTo>
                <a:lnTo>
                  <a:pt x="120" y="11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74" name=""/>
          <p:cNvSpPr/>
          <p:nvPr/>
        </p:nvSpPr>
        <p:spPr>
          <a:xfrm>
            <a:off x="2784600" y="1838160"/>
            <a:ext cx="45360" cy="71280"/>
          </a:xfrm>
          <a:custGeom>
            <a:avLst/>
            <a:gdLst/>
            <a:ahLst/>
            <a:rect l="0" t="0" r="r" b="b"/>
            <a:pathLst>
              <a:path w="126" h="198">
                <a:moveTo>
                  <a:pt x="126" y="58"/>
                </a:moveTo>
                <a:cubicBezTo>
                  <a:pt x="126" y="78"/>
                  <a:pt x="119" y="94"/>
                  <a:pt x="106" y="105"/>
                </a:cubicBezTo>
                <a:cubicBezTo>
                  <a:pt x="92" y="115"/>
                  <a:pt x="73" y="121"/>
                  <a:pt x="47" y="121"/>
                </a:cubicBezTo>
                <a:lnTo>
                  <a:pt x="24" y="121"/>
                </a:lnTo>
                <a:lnTo>
                  <a:pt x="24" y="198"/>
                </a:lnTo>
                <a:lnTo>
                  <a:pt x="0" y="198"/>
                </a:lnTo>
                <a:lnTo>
                  <a:pt x="0" y="0"/>
                </a:lnTo>
                <a:lnTo>
                  <a:pt x="52" y="0"/>
                </a:lnTo>
                <a:cubicBezTo>
                  <a:pt x="102" y="0"/>
                  <a:pt x="126" y="19"/>
                  <a:pt x="126" y="58"/>
                </a:cubicBezTo>
                <a:moveTo>
                  <a:pt x="24" y="101"/>
                </a:moveTo>
                <a:lnTo>
                  <a:pt x="45" y="101"/>
                </a:lnTo>
                <a:cubicBezTo>
                  <a:pt x="65" y="101"/>
                  <a:pt x="80" y="98"/>
                  <a:pt x="89" y="91"/>
                </a:cubicBezTo>
                <a:cubicBezTo>
                  <a:pt x="98" y="84"/>
                  <a:pt x="102" y="73"/>
                  <a:pt x="102" y="59"/>
                </a:cubicBezTo>
                <a:cubicBezTo>
                  <a:pt x="102" y="46"/>
                  <a:pt x="98" y="36"/>
                  <a:pt x="90" y="30"/>
                </a:cubicBezTo>
                <a:cubicBezTo>
                  <a:pt x="81" y="23"/>
                  <a:pt x="68" y="20"/>
                  <a:pt x="50" y="20"/>
                </a:cubicBezTo>
                <a:lnTo>
                  <a:pt x="24" y="20"/>
                </a:lnTo>
                <a:lnTo>
                  <a:pt x="24" y="10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75" name=""/>
          <p:cNvSpPr/>
          <p:nvPr/>
        </p:nvSpPr>
        <p:spPr>
          <a:xfrm>
            <a:off x="2844360" y="1838160"/>
            <a:ext cx="8640" cy="71280"/>
          </a:xfrm>
          <a:custGeom>
            <a:avLst/>
            <a:gdLst/>
            <a:ahLst/>
            <a:rect l="0" t="0" r="r" b="b"/>
            <a:pathLst>
              <a:path w="24" h="198">
                <a:moveTo>
                  <a:pt x="0" y="0"/>
                </a:moveTo>
                <a:lnTo>
                  <a:pt x="24" y="0"/>
                </a:lnTo>
                <a:lnTo>
                  <a:pt x="24" y="198"/>
                </a:lnTo>
                <a:lnTo>
                  <a:pt x="0" y="19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76" name=""/>
          <p:cNvSpPr/>
          <p:nvPr/>
        </p:nvSpPr>
        <p:spPr>
          <a:xfrm>
            <a:off x="2893320" y="1855080"/>
            <a:ext cx="37800" cy="55440"/>
          </a:xfrm>
          <a:custGeom>
            <a:avLst/>
            <a:gdLst/>
            <a:ahLst/>
            <a:rect l="0" t="0" r="r" b="b"/>
            <a:pathLst>
              <a:path w="105" h="154">
                <a:moveTo>
                  <a:pt x="105" y="110"/>
                </a:moveTo>
                <a:cubicBezTo>
                  <a:pt x="105" y="124"/>
                  <a:pt x="100" y="135"/>
                  <a:pt x="90" y="143"/>
                </a:cubicBezTo>
                <a:cubicBezTo>
                  <a:pt x="80" y="150"/>
                  <a:pt x="65" y="154"/>
                  <a:pt x="47" y="154"/>
                </a:cubicBezTo>
                <a:cubicBezTo>
                  <a:pt x="27" y="154"/>
                  <a:pt x="11" y="151"/>
                  <a:pt x="0" y="145"/>
                </a:cubicBezTo>
                <a:lnTo>
                  <a:pt x="0" y="123"/>
                </a:lnTo>
                <a:cubicBezTo>
                  <a:pt x="7" y="128"/>
                  <a:pt x="15" y="130"/>
                  <a:pt x="24" y="132"/>
                </a:cubicBezTo>
                <a:cubicBezTo>
                  <a:pt x="32" y="134"/>
                  <a:pt x="40" y="136"/>
                  <a:pt x="48" y="136"/>
                </a:cubicBezTo>
                <a:cubicBezTo>
                  <a:pt x="59" y="136"/>
                  <a:pt x="68" y="134"/>
                  <a:pt x="74" y="130"/>
                </a:cubicBezTo>
                <a:cubicBezTo>
                  <a:pt x="81" y="125"/>
                  <a:pt x="84" y="120"/>
                  <a:pt x="84" y="112"/>
                </a:cubicBezTo>
                <a:cubicBezTo>
                  <a:pt x="84" y="106"/>
                  <a:pt x="81" y="101"/>
                  <a:pt x="76" y="97"/>
                </a:cubicBezTo>
                <a:cubicBezTo>
                  <a:pt x="71" y="93"/>
                  <a:pt x="62" y="88"/>
                  <a:pt x="47" y="83"/>
                </a:cubicBezTo>
                <a:cubicBezTo>
                  <a:pt x="34" y="78"/>
                  <a:pt x="24" y="73"/>
                  <a:pt x="17" y="69"/>
                </a:cubicBezTo>
                <a:cubicBezTo>
                  <a:pt x="11" y="65"/>
                  <a:pt x="7" y="61"/>
                  <a:pt x="4" y="56"/>
                </a:cubicBezTo>
                <a:cubicBezTo>
                  <a:pt x="1" y="51"/>
                  <a:pt x="0" y="46"/>
                  <a:pt x="0" y="39"/>
                </a:cubicBezTo>
                <a:cubicBezTo>
                  <a:pt x="0" y="27"/>
                  <a:pt x="5" y="17"/>
                  <a:pt x="15" y="10"/>
                </a:cubicBezTo>
                <a:cubicBezTo>
                  <a:pt x="25" y="3"/>
                  <a:pt x="39" y="0"/>
                  <a:pt x="56" y="0"/>
                </a:cubicBezTo>
                <a:cubicBezTo>
                  <a:pt x="72" y="0"/>
                  <a:pt x="87" y="3"/>
                  <a:pt x="102" y="10"/>
                </a:cubicBezTo>
                <a:lnTo>
                  <a:pt x="94" y="28"/>
                </a:lnTo>
                <a:cubicBezTo>
                  <a:pt x="80" y="22"/>
                  <a:pt x="66" y="19"/>
                  <a:pt x="54" y="19"/>
                </a:cubicBezTo>
                <a:cubicBezTo>
                  <a:pt x="44" y="19"/>
                  <a:pt x="36" y="20"/>
                  <a:pt x="30" y="24"/>
                </a:cubicBezTo>
                <a:cubicBezTo>
                  <a:pt x="25" y="27"/>
                  <a:pt x="21" y="32"/>
                  <a:pt x="21" y="37"/>
                </a:cubicBezTo>
                <a:cubicBezTo>
                  <a:pt x="21" y="41"/>
                  <a:pt x="22" y="45"/>
                  <a:pt x="25" y="48"/>
                </a:cubicBezTo>
                <a:cubicBezTo>
                  <a:pt x="27" y="50"/>
                  <a:pt x="30" y="53"/>
                  <a:pt x="35" y="55"/>
                </a:cubicBezTo>
                <a:cubicBezTo>
                  <a:pt x="39" y="58"/>
                  <a:pt x="48" y="62"/>
                  <a:pt x="61" y="66"/>
                </a:cubicBezTo>
                <a:cubicBezTo>
                  <a:pt x="78" y="73"/>
                  <a:pt x="90" y="79"/>
                  <a:pt x="96" y="86"/>
                </a:cubicBezTo>
                <a:cubicBezTo>
                  <a:pt x="102" y="92"/>
                  <a:pt x="105" y="100"/>
                  <a:pt x="105" y="11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77" name=""/>
          <p:cNvSpPr/>
          <p:nvPr/>
        </p:nvSpPr>
        <p:spPr>
          <a:xfrm>
            <a:off x="2940840" y="1855080"/>
            <a:ext cx="45360" cy="55440"/>
          </a:xfrm>
          <a:custGeom>
            <a:avLst/>
            <a:gdLst/>
            <a:ahLst/>
            <a:rect l="0" t="0" r="r" b="b"/>
            <a:pathLst>
              <a:path w="126" h="154">
                <a:moveTo>
                  <a:pt x="71" y="154"/>
                </a:moveTo>
                <a:cubicBezTo>
                  <a:pt x="49" y="154"/>
                  <a:pt x="32" y="147"/>
                  <a:pt x="19" y="134"/>
                </a:cubicBezTo>
                <a:cubicBezTo>
                  <a:pt x="7" y="120"/>
                  <a:pt x="0" y="101"/>
                  <a:pt x="0" y="78"/>
                </a:cubicBezTo>
                <a:cubicBezTo>
                  <a:pt x="0" y="54"/>
                  <a:pt x="6" y="35"/>
                  <a:pt x="18" y="21"/>
                </a:cubicBezTo>
                <a:cubicBezTo>
                  <a:pt x="30" y="7"/>
                  <a:pt x="45" y="0"/>
                  <a:pt x="65" y="0"/>
                </a:cubicBezTo>
                <a:cubicBezTo>
                  <a:pt x="85" y="0"/>
                  <a:pt x="99" y="6"/>
                  <a:pt x="110" y="18"/>
                </a:cubicBezTo>
                <a:cubicBezTo>
                  <a:pt x="121" y="30"/>
                  <a:pt x="126" y="46"/>
                  <a:pt x="126" y="66"/>
                </a:cubicBezTo>
                <a:lnTo>
                  <a:pt x="126" y="81"/>
                </a:lnTo>
                <a:lnTo>
                  <a:pt x="24" y="81"/>
                </a:lnTo>
                <a:cubicBezTo>
                  <a:pt x="24" y="98"/>
                  <a:pt x="28" y="111"/>
                  <a:pt x="37" y="120"/>
                </a:cubicBezTo>
                <a:cubicBezTo>
                  <a:pt x="45" y="130"/>
                  <a:pt x="57" y="134"/>
                  <a:pt x="72" y="134"/>
                </a:cubicBezTo>
                <a:cubicBezTo>
                  <a:pt x="89" y="134"/>
                  <a:pt x="104" y="131"/>
                  <a:pt x="120" y="123"/>
                </a:cubicBezTo>
                <a:lnTo>
                  <a:pt x="120" y="144"/>
                </a:lnTo>
                <a:cubicBezTo>
                  <a:pt x="112" y="148"/>
                  <a:pt x="104" y="150"/>
                  <a:pt x="97" y="152"/>
                </a:cubicBezTo>
                <a:cubicBezTo>
                  <a:pt x="90" y="153"/>
                  <a:pt x="82" y="154"/>
                  <a:pt x="71" y="154"/>
                </a:cubicBezTo>
                <a:moveTo>
                  <a:pt x="65" y="19"/>
                </a:moveTo>
                <a:cubicBezTo>
                  <a:pt x="53" y="19"/>
                  <a:pt x="44" y="23"/>
                  <a:pt x="37" y="30"/>
                </a:cubicBezTo>
                <a:cubicBezTo>
                  <a:pt x="30" y="38"/>
                  <a:pt x="25" y="49"/>
                  <a:pt x="24" y="62"/>
                </a:cubicBezTo>
                <a:lnTo>
                  <a:pt x="102" y="62"/>
                </a:lnTo>
                <a:cubicBezTo>
                  <a:pt x="102" y="48"/>
                  <a:pt x="99" y="37"/>
                  <a:pt x="93" y="30"/>
                </a:cubicBezTo>
                <a:cubicBezTo>
                  <a:pt x="87" y="22"/>
                  <a:pt x="78" y="19"/>
                  <a:pt x="65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78" name=""/>
          <p:cNvSpPr/>
          <p:nvPr/>
        </p:nvSpPr>
        <p:spPr>
          <a:xfrm>
            <a:off x="2999520" y="1855080"/>
            <a:ext cx="30960" cy="54360"/>
          </a:xfrm>
          <a:custGeom>
            <a:avLst/>
            <a:gdLst/>
            <a:ahLst/>
            <a:rect l="0" t="0" r="r" b="b"/>
            <a:pathLst>
              <a:path w="86" h="151">
                <a:moveTo>
                  <a:pt x="68" y="0"/>
                </a:moveTo>
                <a:cubicBezTo>
                  <a:pt x="75" y="0"/>
                  <a:pt x="81" y="1"/>
                  <a:pt x="86" y="2"/>
                </a:cubicBezTo>
                <a:lnTo>
                  <a:pt x="83" y="23"/>
                </a:lnTo>
                <a:cubicBezTo>
                  <a:pt x="77" y="21"/>
                  <a:pt x="72" y="20"/>
                  <a:pt x="67" y="20"/>
                </a:cubicBezTo>
                <a:cubicBezTo>
                  <a:pt x="55" y="20"/>
                  <a:pt x="45" y="26"/>
                  <a:pt x="36" y="36"/>
                </a:cubicBezTo>
                <a:cubicBezTo>
                  <a:pt x="28" y="46"/>
                  <a:pt x="23" y="58"/>
                  <a:pt x="23" y="72"/>
                </a:cubicBezTo>
                <a:lnTo>
                  <a:pt x="23" y="151"/>
                </a:lnTo>
                <a:lnTo>
                  <a:pt x="0" y="151"/>
                </a:lnTo>
                <a:lnTo>
                  <a:pt x="0" y="3"/>
                </a:lnTo>
                <a:lnTo>
                  <a:pt x="19" y="3"/>
                </a:lnTo>
                <a:lnTo>
                  <a:pt x="21" y="31"/>
                </a:lnTo>
                <a:lnTo>
                  <a:pt x="22" y="31"/>
                </a:lnTo>
                <a:cubicBezTo>
                  <a:pt x="29" y="20"/>
                  <a:pt x="35" y="13"/>
                  <a:pt x="43" y="8"/>
                </a:cubicBezTo>
                <a:cubicBezTo>
                  <a:pt x="51" y="3"/>
                  <a:pt x="59" y="0"/>
                  <a:pt x="68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79" name=""/>
          <p:cNvSpPr/>
          <p:nvPr/>
        </p:nvSpPr>
        <p:spPr>
          <a:xfrm>
            <a:off x="3031560" y="1856160"/>
            <a:ext cx="50040" cy="53280"/>
          </a:xfrm>
          <a:custGeom>
            <a:avLst/>
            <a:gdLst/>
            <a:ahLst/>
            <a:rect l="0" t="0" r="r" b="b"/>
            <a:pathLst>
              <a:path w="139" h="148">
                <a:moveTo>
                  <a:pt x="56" y="148"/>
                </a:moveTo>
                <a:lnTo>
                  <a:pt x="0" y="0"/>
                </a:lnTo>
                <a:lnTo>
                  <a:pt x="24" y="0"/>
                </a:lnTo>
                <a:lnTo>
                  <a:pt x="56" y="88"/>
                </a:lnTo>
                <a:cubicBezTo>
                  <a:pt x="63" y="109"/>
                  <a:pt x="68" y="122"/>
                  <a:pt x="69" y="128"/>
                </a:cubicBezTo>
                <a:lnTo>
                  <a:pt x="70" y="128"/>
                </a:lnTo>
                <a:cubicBezTo>
                  <a:pt x="71" y="123"/>
                  <a:pt x="75" y="113"/>
                  <a:pt x="80" y="99"/>
                </a:cubicBezTo>
                <a:cubicBezTo>
                  <a:pt x="85" y="84"/>
                  <a:pt x="97" y="50"/>
                  <a:pt x="115" y="0"/>
                </a:cubicBezTo>
                <a:lnTo>
                  <a:pt x="139" y="0"/>
                </a:lnTo>
                <a:lnTo>
                  <a:pt x="83" y="148"/>
                </a:lnTo>
                <a:lnTo>
                  <a:pt x="56" y="14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80" name=""/>
          <p:cNvSpPr/>
          <p:nvPr/>
        </p:nvSpPr>
        <p:spPr>
          <a:xfrm>
            <a:off x="3086640" y="1855080"/>
            <a:ext cx="45360" cy="55440"/>
          </a:xfrm>
          <a:custGeom>
            <a:avLst/>
            <a:gdLst/>
            <a:ahLst/>
            <a:rect l="0" t="0" r="r" b="b"/>
            <a:pathLst>
              <a:path w="126" h="154">
                <a:moveTo>
                  <a:pt x="72" y="154"/>
                </a:moveTo>
                <a:cubicBezTo>
                  <a:pt x="50" y="154"/>
                  <a:pt x="32" y="147"/>
                  <a:pt x="19" y="134"/>
                </a:cubicBezTo>
                <a:cubicBezTo>
                  <a:pt x="7" y="120"/>
                  <a:pt x="0" y="101"/>
                  <a:pt x="0" y="78"/>
                </a:cubicBezTo>
                <a:cubicBezTo>
                  <a:pt x="0" y="54"/>
                  <a:pt x="6" y="35"/>
                  <a:pt x="18" y="21"/>
                </a:cubicBezTo>
                <a:cubicBezTo>
                  <a:pt x="30" y="7"/>
                  <a:pt x="46" y="0"/>
                  <a:pt x="66" y="0"/>
                </a:cubicBezTo>
                <a:cubicBezTo>
                  <a:pt x="85" y="0"/>
                  <a:pt x="99" y="6"/>
                  <a:pt x="110" y="18"/>
                </a:cubicBezTo>
                <a:cubicBezTo>
                  <a:pt x="121" y="30"/>
                  <a:pt x="126" y="46"/>
                  <a:pt x="126" y="66"/>
                </a:cubicBezTo>
                <a:lnTo>
                  <a:pt x="126" y="81"/>
                </a:lnTo>
                <a:lnTo>
                  <a:pt x="24" y="81"/>
                </a:lnTo>
                <a:cubicBezTo>
                  <a:pt x="24" y="98"/>
                  <a:pt x="28" y="111"/>
                  <a:pt x="37" y="120"/>
                </a:cubicBezTo>
                <a:cubicBezTo>
                  <a:pt x="46" y="130"/>
                  <a:pt x="58" y="134"/>
                  <a:pt x="73" y="134"/>
                </a:cubicBezTo>
                <a:cubicBezTo>
                  <a:pt x="89" y="134"/>
                  <a:pt x="104" y="131"/>
                  <a:pt x="120" y="123"/>
                </a:cubicBezTo>
                <a:lnTo>
                  <a:pt x="120" y="144"/>
                </a:lnTo>
                <a:cubicBezTo>
                  <a:pt x="112" y="148"/>
                  <a:pt x="104" y="150"/>
                  <a:pt x="97" y="152"/>
                </a:cubicBezTo>
                <a:cubicBezTo>
                  <a:pt x="90" y="153"/>
                  <a:pt x="82" y="154"/>
                  <a:pt x="72" y="154"/>
                </a:cubicBezTo>
                <a:moveTo>
                  <a:pt x="66" y="19"/>
                </a:moveTo>
                <a:cubicBezTo>
                  <a:pt x="54" y="19"/>
                  <a:pt x="45" y="23"/>
                  <a:pt x="37" y="30"/>
                </a:cubicBezTo>
                <a:cubicBezTo>
                  <a:pt x="30" y="38"/>
                  <a:pt x="25" y="49"/>
                  <a:pt x="24" y="62"/>
                </a:cubicBezTo>
                <a:lnTo>
                  <a:pt x="102" y="62"/>
                </a:lnTo>
                <a:cubicBezTo>
                  <a:pt x="102" y="48"/>
                  <a:pt x="99" y="37"/>
                  <a:pt x="93" y="30"/>
                </a:cubicBezTo>
                <a:cubicBezTo>
                  <a:pt x="87" y="22"/>
                  <a:pt x="78" y="19"/>
                  <a:pt x="66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81" name=""/>
          <p:cNvSpPr/>
          <p:nvPr/>
        </p:nvSpPr>
        <p:spPr>
          <a:xfrm>
            <a:off x="3145320" y="1855080"/>
            <a:ext cx="30960" cy="54360"/>
          </a:xfrm>
          <a:custGeom>
            <a:avLst/>
            <a:gdLst/>
            <a:ahLst/>
            <a:rect l="0" t="0" r="r" b="b"/>
            <a:pathLst>
              <a:path w="86" h="151">
                <a:moveTo>
                  <a:pt x="69" y="0"/>
                </a:moveTo>
                <a:cubicBezTo>
                  <a:pt x="75" y="0"/>
                  <a:pt x="81" y="1"/>
                  <a:pt x="86" y="2"/>
                </a:cubicBezTo>
                <a:lnTo>
                  <a:pt x="83" y="23"/>
                </a:lnTo>
                <a:cubicBezTo>
                  <a:pt x="77" y="21"/>
                  <a:pt x="72" y="20"/>
                  <a:pt x="67" y="20"/>
                </a:cubicBezTo>
                <a:cubicBezTo>
                  <a:pt x="55" y="20"/>
                  <a:pt x="45" y="26"/>
                  <a:pt x="35" y="36"/>
                </a:cubicBezTo>
                <a:cubicBezTo>
                  <a:pt x="27" y="46"/>
                  <a:pt x="23" y="58"/>
                  <a:pt x="23" y="72"/>
                </a:cubicBezTo>
                <a:lnTo>
                  <a:pt x="23" y="151"/>
                </a:lnTo>
                <a:lnTo>
                  <a:pt x="0" y="151"/>
                </a:lnTo>
                <a:lnTo>
                  <a:pt x="0" y="3"/>
                </a:lnTo>
                <a:lnTo>
                  <a:pt x="19" y="3"/>
                </a:lnTo>
                <a:lnTo>
                  <a:pt x="21" y="31"/>
                </a:lnTo>
                <a:lnTo>
                  <a:pt x="22" y="31"/>
                </a:lnTo>
                <a:cubicBezTo>
                  <a:pt x="28" y="20"/>
                  <a:pt x="34" y="13"/>
                  <a:pt x="43" y="8"/>
                </a:cubicBezTo>
                <a:cubicBezTo>
                  <a:pt x="51" y="3"/>
                  <a:pt x="59" y="0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82" name=""/>
          <p:cNvSpPr/>
          <p:nvPr/>
        </p:nvSpPr>
        <p:spPr>
          <a:xfrm>
            <a:off x="3210480" y="3605400"/>
            <a:ext cx="78480" cy="100800"/>
          </a:xfrm>
          <a:custGeom>
            <a:avLst/>
            <a:gdLst/>
            <a:ahLst/>
            <a:rect l="0" t="0" r="r" b="b"/>
            <a:pathLst>
              <a:path w="218" h="280">
                <a:moveTo>
                  <a:pt x="218" y="280"/>
                </a:moveTo>
                <a:lnTo>
                  <a:pt x="181" y="280"/>
                </a:lnTo>
                <a:lnTo>
                  <a:pt x="28" y="45"/>
                </a:lnTo>
                <a:lnTo>
                  <a:pt x="27" y="45"/>
                </a:lnTo>
                <a:cubicBezTo>
                  <a:pt x="29" y="72"/>
                  <a:pt x="30" y="97"/>
                  <a:pt x="30" y="120"/>
                </a:cubicBezTo>
                <a:lnTo>
                  <a:pt x="30" y="280"/>
                </a:lnTo>
                <a:lnTo>
                  <a:pt x="0" y="280"/>
                </a:lnTo>
                <a:lnTo>
                  <a:pt x="0" y="0"/>
                </a:lnTo>
                <a:lnTo>
                  <a:pt x="36" y="0"/>
                </a:lnTo>
                <a:lnTo>
                  <a:pt x="189" y="234"/>
                </a:lnTo>
                <a:lnTo>
                  <a:pt x="191" y="234"/>
                </a:lnTo>
                <a:cubicBezTo>
                  <a:pt x="190" y="230"/>
                  <a:pt x="190" y="219"/>
                  <a:pt x="189" y="201"/>
                </a:cubicBezTo>
                <a:cubicBezTo>
                  <a:pt x="188" y="182"/>
                  <a:pt x="188" y="169"/>
                  <a:pt x="188" y="161"/>
                </a:cubicBezTo>
                <a:lnTo>
                  <a:pt x="188" y="0"/>
                </a:lnTo>
                <a:lnTo>
                  <a:pt x="218" y="0"/>
                </a:lnTo>
                <a:lnTo>
                  <a:pt x="218" y="28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83" name=""/>
          <p:cNvSpPr/>
          <p:nvPr/>
        </p:nvSpPr>
        <p:spPr>
          <a:xfrm>
            <a:off x="3310560" y="3629160"/>
            <a:ext cx="69120" cy="78120"/>
          </a:xfrm>
          <a:custGeom>
            <a:avLst/>
            <a:gdLst/>
            <a:ahLst/>
            <a:rect l="0" t="0" r="r" b="b"/>
            <a:pathLst>
              <a:path w="192" h="217">
                <a:moveTo>
                  <a:pt x="192" y="108"/>
                </a:moveTo>
                <a:cubicBezTo>
                  <a:pt x="192" y="142"/>
                  <a:pt x="184" y="169"/>
                  <a:pt x="167" y="189"/>
                </a:cubicBezTo>
                <a:cubicBezTo>
                  <a:pt x="150" y="208"/>
                  <a:pt x="126" y="217"/>
                  <a:pt x="96" y="217"/>
                </a:cubicBezTo>
                <a:cubicBezTo>
                  <a:pt x="77" y="217"/>
                  <a:pt x="59" y="213"/>
                  <a:pt x="45" y="204"/>
                </a:cubicBezTo>
                <a:cubicBezTo>
                  <a:pt x="30" y="196"/>
                  <a:pt x="19" y="183"/>
                  <a:pt x="11" y="166"/>
                </a:cubicBezTo>
                <a:cubicBezTo>
                  <a:pt x="3" y="149"/>
                  <a:pt x="0" y="130"/>
                  <a:pt x="0" y="108"/>
                </a:cubicBezTo>
                <a:cubicBezTo>
                  <a:pt x="0" y="74"/>
                  <a:pt x="8" y="47"/>
                  <a:pt x="25" y="28"/>
                </a:cubicBezTo>
                <a:cubicBezTo>
                  <a:pt x="42" y="9"/>
                  <a:pt x="66" y="0"/>
                  <a:pt x="97" y="0"/>
                </a:cubicBezTo>
                <a:cubicBezTo>
                  <a:pt x="126" y="0"/>
                  <a:pt x="149" y="9"/>
                  <a:pt x="167" y="29"/>
                </a:cubicBezTo>
                <a:cubicBezTo>
                  <a:pt x="184" y="48"/>
                  <a:pt x="192" y="75"/>
                  <a:pt x="192" y="108"/>
                </a:cubicBezTo>
                <a:moveTo>
                  <a:pt x="32" y="108"/>
                </a:moveTo>
                <a:cubicBezTo>
                  <a:pt x="32" y="135"/>
                  <a:pt x="38" y="155"/>
                  <a:pt x="48" y="169"/>
                </a:cubicBezTo>
                <a:cubicBezTo>
                  <a:pt x="59" y="184"/>
                  <a:pt x="76" y="191"/>
                  <a:pt x="96" y="191"/>
                </a:cubicBezTo>
                <a:cubicBezTo>
                  <a:pt x="117" y="191"/>
                  <a:pt x="133" y="184"/>
                  <a:pt x="143" y="169"/>
                </a:cubicBezTo>
                <a:cubicBezTo>
                  <a:pt x="154" y="155"/>
                  <a:pt x="160" y="135"/>
                  <a:pt x="160" y="108"/>
                </a:cubicBezTo>
                <a:cubicBezTo>
                  <a:pt x="160" y="81"/>
                  <a:pt x="154" y="61"/>
                  <a:pt x="143" y="47"/>
                </a:cubicBezTo>
                <a:cubicBezTo>
                  <a:pt x="133" y="34"/>
                  <a:pt x="117" y="27"/>
                  <a:pt x="96" y="27"/>
                </a:cubicBezTo>
                <a:cubicBezTo>
                  <a:pt x="75" y="27"/>
                  <a:pt x="59" y="33"/>
                  <a:pt x="48" y="47"/>
                </a:cubicBezTo>
                <a:cubicBezTo>
                  <a:pt x="38" y="61"/>
                  <a:pt x="32" y="81"/>
                  <a:pt x="32" y="10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84" name=""/>
          <p:cNvSpPr/>
          <p:nvPr/>
        </p:nvSpPr>
        <p:spPr>
          <a:xfrm>
            <a:off x="3395160" y="3598920"/>
            <a:ext cx="66600" cy="108360"/>
          </a:xfrm>
          <a:custGeom>
            <a:avLst/>
            <a:gdLst/>
            <a:ahLst/>
            <a:rect l="0" t="0" r="r" b="b"/>
            <a:pathLst>
              <a:path w="185" h="301">
                <a:moveTo>
                  <a:pt x="154" y="270"/>
                </a:moveTo>
                <a:lnTo>
                  <a:pt x="152" y="270"/>
                </a:lnTo>
                <a:cubicBezTo>
                  <a:pt x="138" y="291"/>
                  <a:pt x="116" y="301"/>
                  <a:pt x="87" y="301"/>
                </a:cubicBezTo>
                <a:cubicBezTo>
                  <a:pt x="59" y="301"/>
                  <a:pt x="38" y="292"/>
                  <a:pt x="23" y="273"/>
                </a:cubicBezTo>
                <a:cubicBezTo>
                  <a:pt x="8" y="255"/>
                  <a:pt x="0" y="228"/>
                  <a:pt x="0" y="194"/>
                </a:cubicBezTo>
                <a:cubicBezTo>
                  <a:pt x="0" y="159"/>
                  <a:pt x="8" y="132"/>
                  <a:pt x="23" y="113"/>
                </a:cubicBezTo>
                <a:cubicBezTo>
                  <a:pt x="38" y="94"/>
                  <a:pt x="60" y="85"/>
                  <a:pt x="87" y="85"/>
                </a:cubicBezTo>
                <a:cubicBezTo>
                  <a:pt x="115" y="85"/>
                  <a:pt x="137" y="95"/>
                  <a:pt x="152" y="116"/>
                </a:cubicBezTo>
                <a:lnTo>
                  <a:pt x="154" y="116"/>
                </a:lnTo>
                <a:lnTo>
                  <a:pt x="153" y="101"/>
                </a:lnTo>
                <a:lnTo>
                  <a:pt x="152" y="86"/>
                </a:lnTo>
                <a:lnTo>
                  <a:pt x="152" y="0"/>
                </a:lnTo>
                <a:lnTo>
                  <a:pt x="185" y="0"/>
                </a:lnTo>
                <a:lnTo>
                  <a:pt x="185" y="298"/>
                </a:lnTo>
                <a:lnTo>
                  <a:pt x="158" y="298"/>
                </a:lnTo>
                <a:lnTo>
                  <a:pt x="154" y="270"/>
                </a:lnTo>
                <a:moveTo>
                  <a:pt x="91" y="275"/>
                </a:moveTo>
                <a:cubicBezTo>
                  <a:pt x="112" y="275"/>
                  <a:pt x="128" y="269"/>
                  <a:pt x="138" y="257"/>
                </a:cubicBezTo>
                <a:cubicBezTo>
                  <a:pt x="147" y="246"/>
                  <a:pt x="152" y="227"/>
                  <a:pt x="152" y="200"/>
                </a:cubicBezTo>
                <a:lnTo>
                  <a:pt x="152" y="194"/>
                </a:lnTo>
                <a:cubicBezTo>
                  <a:pt x="152" y="164"/>
                  <a:pt x="147" y="143"/>
                  <a:pt x="137" y="130"/>
                </a:cubicBezTo>
                <a:cubicBezTo>
                  <a:pt x="128" y="118"/>
                  <a:pt x="112" y="111"/>
                  <a:pt x="90" y="111"/>
                </a:cubicBezTo>
                <a:cubicBezTo>
                  <a:pt x="72" y="111"/>
                  <a:pt x="58" y="118"/>
                  <a:pt x="48" y="133"/>
                </a:cubicBezTo>
                <a:cubicBezTo>
                  <a:pt x="38" y="147"/>
                  <a:pt x="33" y="168"/>
                  <a:pt x="33" y="194"/>
                </a:cubicBezTo>
                <a:cubicBezTo>
                  <a:pt x="33" y="221"/>
                  <a:pt x="38" y="241"/>
                  <a:pt x="48" y="255"/>
                </a:cubicBezTo>
                <a:cubicBezTo>
                  <a:pt x="57" y="268"/>
                  <a:pt x="72" y="275"/>
                  <a:pt x="91" y="27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85" name=""/>
          <p:cNvSpPr/>
          <p:nvPr/>
        </p:nvSpPr>
        <p:spPr>
          <a:xfrm>
            <a:off x="3481200" y="3629160"/>
            <a:ext cx="64080" cy="78120"/>
          </a:xfrm>
          <a:custGeom>
            <a:avLst/>
            <a:gdLst/>
            <a:ahLst/>
            <a:rect l="0" t="0" r="r" b="b"/>
            <a:pathLst>
              <a:path w="178" h="217">
                <a:moveTo>
                  <a:pt x="101" y="217"/>
                </a:moveTo>
                <a:cubicBezTo>
                  <a:pt x="69" y="217"/>
                  <a:pt x="45" y="208"/>
                  <a:pt x="27" y="189"/>
                </a:cubicBezTo>
                <a:cubicBezTo>
                  <a:pt x="9" y="169"/>
                  <a:pt x="0" y="143"/>
                  <a:pt x="0" y="110"/>
                </a:cubicBezTo>
                <a:cubicBezTo>
                  <a:pt x="0" y="76"/>
                  <a:pt x="9" y="49"/>
                  <a:pt x="25" y="29"/>
                </a:cubicBezTo>
                <a:cubicBezTo>
                  <a:pt x="42" y="10"/>
                  <a:pt x="64" y="0"/>
                  <a:pt x="92" y="0"/>
                </a:cubicBezTo>
                <a:cubicBezTo>
                  <a:pt x="119" y="0"/>
                  <a:pt x="140" y="8"/>
                  <a:pt x="155" y="26"/>
                </a:cubicBezTo>
                <a:cubicBezTo>
                  <a:pt x="170" y="43"/>
                  <a:pt x="178" y="66"/>
                  <a:pt x="178" y="94"/>
                </a:cubicBezTo>
                <a:lnTo>
                  <a:pt x="178" y="114"/>
                </a:lnTo>
                <a:lnTo>
                  <a:pt x="33" y="114"/>
                </a:lnTo>
                <a:cubicBezTo>
                  <a:pt x="34" y="138"/>
                  <a:pt x="40" y="157"/>
                  <a:pt x="52" y="170"/>
                </a:cubicBezTo>
                <a:cubicBezTo>
                  <a:pt x="63" y="183"/>
                  <a:pt x="80" y="190"/>
                  <a:pt x="102" y="190"/>
                </a:cubicBezTo>
                <a:cubicBezTo>
                  <a:pt x="125" y="190"/>
                  <a:pt x="147" y="185"/>
                  <a:pt x="169" y="175"/>
                </a:cubicBezTo>
                <a:lnTo>
                  <a:pt x="169" y="204"/>
                </a:lnTo>
                <a:cubicBezTo>
                  <a:pt x="158" y="209"/>
                  <a:pt x="147" y="212"/>
                  <a:pt x="137" y="214"/>
                </a:cubicBezTo>
                <a:cubicBezTo>
                  <a:pt x="127" y="216"/>
                  <a:pt x="115" y="217"/>
                  <a:pt x="101" y="217"/>
                </a:cubicBezTo>
                <a:moveTo>
                  <a:pt x="92" y="26"/>
                </a:moveTo>
                <a:cubicBezTo>
                  <a:pt x="75" y="26"/>
                  <a:pt x="62" y="32"/>
                  <a:pt x="51" y="43"/>
                </a:cubicBezTo>
                <a:cubicBezTo>
                  <a:pt x="42" y="54"/>
                  <a:pt x="36" y="69"/>
                  <a:pt x="34" y="88"/>
                </a:cubicBezTo>
                <a:lnTo>
                  <a:pt x="144" y="88"/>
                </a:lnTo>
                <a:cubicBezTo>
                  <a:pt x="144" y="68"/>
                  <a:pt x="140" y="53"/>
                  <a:pt x="131" y="42"/>
                </a:cubicBezTo>
                <a:cubicBezTo>
                  <a:pt x="122" y="32"/>
                  <a:pt x="109" y="26"/>
                  <a:pt x="92" y="2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586" name=""/>
          <p:cNvSpPr/>
          <p:nvPr/>
        </p:nvSpPr>
        <p:spPr>
          <a:xfrm>
            <a:off x="2949120" y="2045880"/>
            <a:ext cx="0" cy="294840"/>
          </a:xfrm>
          <a:prstGeom prst="line">
            <a:avLst/>
          </a:prstGeom>
          <a:ln w="7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7" name=""/>
          <p:cNvSpPr/>
          <p:nvPr/>
        </p:nvSpPr>
        <p:spPr>
          <a:xfrm>
            <a:off x="2919960" y="2325960"/>
            <a:ext cx="58320" cy="58320"/>
          </a:xfrm>
          <a:custGeom>
            <a:avLst/>
            <a:gdLst/>
            <a:ahLst/>
            <a:rect l="0" t="0" r="r" b="b"/>
            <a:pathLst>
              <a:path w="162" h="162">
                <a:moveTo>
                  <a:pt x="81" y="162"/>
                </a:moveTo>
                <a:lnTo>
                  <a:pt x="0" y="0"/>
                </a:lnTo>
                <a:lnTo>
                  <a:pt x="81" y="42"/>
                </a:lnTo>
                <a:lnTo>
                  <a:pt x="162" y="0"/>
                </a:lnTo>
                <a:lnTo>
                  <a:pt x="81" y="162"/>
                </a:lnTo>
                <a:close/>
              </a:path>
            </a:pathLst>
          </a:custGeom>
          <a:solidFill>
            <a:srgbClr val="000000"/>
          </a:solidFill>
          <a:ln w="7920">
            <a:solidFill>
              <a:srgbClr val="000000"/>
            </a:solidFill>
            <a:miter/>
          </a:ln>
        </p:spPr>
      </p:sp>
      <p:sp>
        <p:nvSpPr>
          <p:cNvPr id="588" name=""/>
          <p:cNvSpPr/>
          <p:nvPr/>
        </p:nvSpPr>
        <p:spPr>
          <a:xfrm>
            <a:off x="2196720" y="3601440"/>
            <a:ext cx="7560" cy="303480"/>
          </a:xfrm>
          <a:prstGeom prst="line">
            <a:avLst/>
          </a:prstGeom>
          <a:ln w="7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89" name=""/>
          <p:cNvSpPr/>
          <p:nvPr/>
        </p:nvSpPr>
        <p:spPr>
          <a:xfrm>
            <a:off x="2174760" y="3889440"/>
            <a:ext cx="57960" cy="59040"/>
          </a:xfrm>
          <a:custGeom>
            <a:avLst/>
            <a:gdLst/>
            <a:ahLst/>
            <a:rect l="0" t="0" r="r" b="b"/>
            <a:pathLst>
              <a:path w="161" h="164">
                <a:moveTo>
                  <a:pt x="84" y="164"/>
                </a:moveTo>
                <a:lnTo>
                  <a:pt x="0" y="4"/>
                </a:lnTo>
                <a:lnTo>
                  <a:pt x="81" y="42"/>
                </a:lnTo>
                <a:lnTo>
                  <a:pt x="161" y="0"/>
                </a:lnTo>
                <a:lnTo>
                  <a:pt x="84" y="164"/>
                </a:lnTo>
                <a:close/>
              </a:path>
            </a:pathLst>
          </a:custGeom>
          <a:solidFill>
            <a:srgbClr val="000000"/>
          </a:solidFill>
          <a:ln w="7920">
            <a:solidFill>
              <a:srgbClr val="000000"/>
            </a:solidFill>
            <a:miter/>
          </a:ln>
        </p:spPr>
      </p:sp>
      <p:sp>
        <p:nvSpPr>
          <p:cNvPr id="590" name=""/>
          <p:cNvSpPr/>
          <p:nvPr/>
        </p:nvSpPr>
        <p:spPr>
          <a:xfrm flipH="1">
            <a:off x="1225440" y="3518640"/>
            <a:ext cx="707400" cy="407160"/>
          </a:xfrm>
          <a:prstGeom prst="line">
            <a:avLst/>
          </a:prstGeom>
          <a:ln w="7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1" name=""/>
          <p:cNvSpPr/>
          <p:nvPr/>
        </p:nvSpPr>
        <p:spPr>
          <a:xfrm>
            <a:off x="1188000" y="3893040"/>
            <a:ext cx="64800" cy="54360"/>
          </a:xfrm>
          <a:custGeom>
            <a:avLst/>
            <a:gdLst/>
            <a:ahLst/>
            <a:rect l="0" t="0" r="r" b="b"/>
            <a:pathLst>
              <a:path w="180" h="151">
                <a:moveTo>
                  <a:pt x="0" y="151"/>
                </a:moveTo>
                <a:lnTo>
                  <a:pt x="100" y="0"/>
                </a:lnTo>
                <a:lnTo>
                  <a:pt x="105" y="90"/>
                </a:lnTo>
                <a:lnTo>
                  <a:pt x="180" y="141"/>
                </a:lnTo>
                <a:lnTo>
                  <a:pt x="0" y="151"/>
                </a:lnTo>
                <a:close/>
              </a:path>
            </a:pathLst>
          </a:custGeom>
          <a:solidFill>
            <a:srgbClr val="000000"/>
          </a:solidFill>
          <a:ln w="7920">
            <a:solidFill>
              <a:srgbClr val="000000"/>
            </a:solidFill>
            <a:miter/>
          </a:ln>
        </p:spPr>
      </p:sp>
      <p:sp>
        <p:nvSpPr>
          <p:cNvPr id="592" name=""/>
          <p:cNvSpPr/>
          <p:nvPr/>
        </p:nvSpPr>
        <p:spPr>
          <a:xfrm flipH="1">
            <a:off x="2624400" y="2699640"/>
            <a:ext cx="325080" cy="244080"/>
          </a:xfrm>
          <a:prstGeom prst="line">
            <a:avLst/>
          </a:prstGeom>
          <a:ln w="7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3" name=""/>
          <p:cNvSpPr/>
          <p:nvPr/>
        </p:nvSpPr>
        <p:spPr>
          <a:xfrm>
            <a:off x="2589840" y="2911680"/>
            <a:ext cx="64080" cy="58320"/>
          </a:xfrm>
          <a:custGeom>
            <a:avLst/>
            <a:gdLst/>
            <a:ahLst/>
            <a:rect l="0" t="0" r="r" b="b"/>
            <a:pathLst>
              <a:path w="178" h="162">
                <a:moveTo>
                  <a:pt x="0" y="162"/>
                </a:moveTo>
                <a:lnTo>
                  <a:pt x="80" y="0"/>
                </a:lnTo>
                <a:lnTo>
                  <a:pt x="96" y="88"/>
                </a:lnTo>
                <a:lnTo>
                  <a:pt x="178" y="128"/>
                </a:lnTo>
                <a:lnTo>
                  <a:pt x="0" y="162"/>
                </a:lnTo>
                <a:close/>
              </a:path>
            </a:pathLst>
          </a:custGeom>
          <a:solidFill>
            <a:srgbClr val="000000"/>
          </a:solidFill>
          <a:ln w="7920">
            <a:solidFill>
              <a:srgbClr val="000000"/>
            </a:solidFill>
            <a:miter/>
          </a:ln>
        </p:spPr>
      </p:sp>
      <p:sp>
        <p:nvSpPr>
          <p:cNvPr id="594" name=""/>
          <p:cNvSpPr/>
          <p:nvPr/>
        </p:nvSpPr>
        <p:spPr>
          <a:xfrm>
            <a:off x="2618280" y="3526920"/>
            <a:ext cx="624960" cy="386640"/>
          </a:xfrm>
          <a:prstGeom prst="line">
            <a:avLst/>
          </a:prstGeom>
          <a:ln w="7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5" name=""/>
          <p:cNvSpPr/>
          <p:nvPr/>
        </p:nvSpPr>
        <p:spPr>
          <a:xfrm>
            <a:off x="3215520" y="3880800"/>
            <a:ext cx="64440" cy="55440"/>
          </a:xfrm>
          <a:custGeom>
            <a:avLst/>
            <a:gdLst/>
            <a:ahLst/>
            <a:rect l="0" t="0" r="r" b="b"/>
            <a:pathLst>
              <a:path w="179" h="154">
                <a:moveTo>
                  <a:pt x="179" y="154"/>
                </a:moveTo>
                <a:lnTo>
                  <a:pt x="0" y="138"/>
                </a:lnTo>
                <a:lnTo>
                  <a:pt x="77" y="91"/>
                </a:lnTo>
                <a:lnTo>
                  <a:pt x="85" y="0"/>
                </a:lnTo>
                <a:lnTo>
                  <a:pt x="179" y="154"/>
                </a:lnTo>
                <a:close/>
              </a:path>
            </a:pathLst>
          </a:custGeom>
          <a:solidFill>
            <a:srgbClr val="000000"/>
          </a:solidFill>
          <a:ln w="7920">
            <a:solidFill>
              <a:srgbClr val="000000"/>
            </a:solidFill>
            <a:miter/>
          </a:ln>
        </p:spPr>
      </p:sp>
      <p:sp>
        <p:nvSpPr>
          <p:cNvPr id="596" name=""/>
          <p:cNvSpPr/>
          <p:nvPr/>
        </p:nvSpPr>
        <p:spPr>
          <a:xfrm>
            <a:off x="1626480" y="2699640"/>
            <a:ext cx="123480" cy="219240"/>
          </a:xfrm>
          <a:prstGeom prst="line">
            <a:avLst/>
          </a:prstGeom>
          <a:ln w="792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597" name=""/>
          <p:cNvSpPr/>
          <p:nvPr/>
        </p:nvSpPr>
        <p:spPr>
          <a:xfrm>
            <a:off x="1717200" y="2891520"/>
            <a:ext cx="54000" cy="65160"/>
          </a:xfrm>
          <a:custGeom>
            <a:avLst/>
            <a:gdLst/>
            <a:ahLst/>
            <a:rect l="0" t="0" r="r" b="b"/>
            <a:pathLst>
              <a:path w="150" h="181">
                <a:moveTo>
                  <a:pt x="150" y="181"/>
                </a:moveTo>
                <a:lnTo>
                  <a:pt x="0" y="79"/>
                </a:lnTo>
                <a:lnTo>
                  <a:pt x="91" y="75"/>
                </a:lnTo>
                <a:lnTo>
                  <a:pt x="141" y="0"/>
                </a:lnTo>
                <a:lnTo>
                  <a:pt x="150" y="181"/>
                </a:lnTo>
                <a:close/>
              </a:path>
            </a:pathLst>
          </a:custGeom>
          <a:solidFill>
            <a:srgbClr val="000000"/>
          </a:solidFill>
          <a:ln w="7920">
            <a:solidFill>
              <a:srgbClr val="000000"/>
            </a:solidFill>
            <a:miter/>
          </a:ln>
        </p:spPr>
      </p:sp>
      <p:sp>
        <p:nvSpPr>
          <p:cNvPr id="598" name=""/>
          <p:cNvSpPr/>
          <p:nvPr/>
        </p:nvSpPr>
        <p:spPr>
          <a:xfrm>
            <a:off x="965520" y="2368440"/>
            <a:ext cx="1322640" cy="331560"/>
          </a:xfrm>
          <a:custGeom>
            <a:avLst/>
            <a:gdLst/>
            <a:ahLst/>
            <a:rect l="0" t="0" r="r" b="b"/>
            <a:pathLst>
              <a:path w="3674" h="921">
                <a:moveTo>
                  <a:pt x="0" y="0"/>
                </a:moveTo>
                <a:lnTo>
                  <a:pt x="3674" y="0"/>
                </a:lnTo>
                <a:lnTo>
                  <a:pt x="3674" y="921"/>
                </a:lnTo>
                <a:lnTo>
                  <a:pt x="0" y="9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599" name=""/>
          <p:cNvSpPr/>
          <p:nvPr/>
        </p:nvSpPr>
        <p:spPr>
          <a:xfrm>
            <a:off x="965520" y="2368440"/>
            <a:ext cx="1322640" cy="331560"/>
          </a:xfrm>
          <a:custGeom>
            <a:avLst/>
            <a:gdLst/>
            <a:ahLst/>
            <a:rect l="0" t="0" r="r" b="b"/>
            <a:pathLst>
              <a:path w="3674" h="921">
                <a:moveTo>
                  <a:pt x="0" y="0"/>
                </a:moveTo>
                <a:lnTo>
                  <a:pt x="3674" y="0"/>
                </a:lnTo>
                <a:lnTo>
                  <a:pt x="3674" y="921"/>
                </a:lnTo>
                <a:lnTo>
                  <a:pt x="0" y="921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16be6"/>
            </a:solidFill>
            <a:miter/>
          </a:ln>
        </p:spPr>
      </p:sp>
      <p:sp>
        <p:nvSpPr>
          <p:cNvPr id="600" name=""/>
          <p:cNvSpPr/>
          <p:nvPr/>
        </p:nvSpPr>
        <p:spPr>
          <a:xfrm>
            <a:off x="1147680" y="2491200"/>
            <a:ext cx="53640" cy="73080"/>
          </a:xfrm>
          <a:custGeom>
            <a:avLst/>
            <a:gdLst/>
            <a:ahLst/>
            <a:rect l="0" t="0" r="r" b="b"/>
            <a:pathLst>
              <a:path w="149" h="203">
                <a:moveTo>
                  <a:pt x="94" y="20"/>
                </a:moveTo>
                <a:cubicBezTo>
                  <a:pt x="72" y="20"/>
                  <a:pt x="55" y="27"/>
                  <a:pt x="43" y="42"/>
                </a:cubicBezTo>
                <a:cubicBezTo>
                  <a:pt x="30" y="57"/>
                  <a:pt x="24" y="77"/>
                  <a:pt x="24" y="102"/>
                </a:cubicBezTo>
                <a:cubicBezTo>
                  <a:pt x="24" y="128"/>
                  <a:pt x="30" y="148"/>
                  <a:pt x="42" y="162"/>
                </a:cubicBezTo>
                <a:cubicBezTo>
                  <a:pt x="54" y="176"/>
                  <a:pt x="71" y="183"/>
                  <a:pt x="94" y="183"/>
                </a:cubicBezTo>
                <a:cubicBezTo>
                  <a:pt x="107" y="183"/>
                  <a:pt x="123" y="180"/>
                  <a:pt x="141" y="175"/>
                </a:cubicBezTo>
                <a:lnTo>
                  <a:pt x="141" y="195"/>
                </a:lnTo>
                <a:cubicBezTo>
                  <a:pt x="127" y="200"/>
                  <a:pt x="110" y="203"/>
                  <a:pt x="90" y="203"/>
                </a:cubicBezTo>
                <a:cubicBezTo>
                  <a:pt x="61" y="203"/>
                  <a:pt x="39" y="194"/>
                  <a:pt x="23" y="177"/>
                </a:cubicBezTo>
                <a:cubicBezTo>
                  <a:pt x="7" y="159"/>
                  <a:pt x="0" y="134"/>
                  <a:pt x="0" y="102"/>
                </a:cubicBezTo>
                <a:cubicBezTo>
                  <a:pt x="0" y="81"/>
                  <a:pt x="3" y="63"/>
                  <a:pt x="11" y="47"/>
                </a:cubicBezTo>
                <a:cubicBezTo>
                  <a:pt x="19" y="32"/>
                  <a:pt x="29" y="20"/>
                  <a:pt x="44" y="12"/>
                </a:cubicBezTo>
                <a:cubicBezTo>
                  <a:pt x="58" y="4"/>
                  <a:pt x="75" y="0"/>
                  <a:pt x="94" y="0"/>
                </a:cubicBezTo>
                <a:cubicBezTo>
                  <a:pt x="115" y="0"/>
                  <a:pt x="133" y="3"/>
                  <a:pt x="149" y="11"/>
                </a:cubicBezTo>
                <a:lnTo>
                  <a:pt x="139" y="30"/>
                </a:lnTo>
                <a:cubicBezTo>
                  <a:pt x="124" y="23"/>
                  <a:pt x="109" y="20"/>
                  <a:pt x="94" y="2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01" name=""/>
          <p:cNvSpPr/>
          <p:nvPr/>
        </p:nvSpPr>
        <p:spPr>
          <a:xfrm>
            <a:off x="1212480" y="2487600"/>
            <a:ext cx="8640" cy="75600"/>
          </a:xfrm>
          <a:custGeom>
            <a:avLst/>
            <a:gdLst/>
            <a:ahLst/>
            <a:rect l="0" t="0" r="r" b="b"/>
            <a:pathLst>
              <a:path w="24" h="210">
                <a:moveTo>
                  <a:pt x="0" y="0"/>
                </a:moveTo>
                <a:lnTo>
                  <a:pt x="24" y="0"/>
                </a:lnTo>
                <a:lnTo>
                  <a:pt x="24" y="210"/>
                </a:lnTo>
                <a:lnTo>
                  <a:pt x="0" y="21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02" name=""/>
          <p:cNvSpPr/>
          <p:nvPr/>
        </p:nvSpPr>
        <p:spPr>
          <a:xfrm>
            <a:off x="1236960" y="2490120"/>
            <a:ext cx="9720" cy="73080"/>
          </a:xfrm>
          <a:custGeom>
            <a:avLst/>
            <a:gdLst/>
            <a:ahLst/>
            <a:rect l="0" t="0" r="r" b="b"/>
            <a:pathLst>
              <a:path w="27" h="203">
                <a:moveTo>
                  <a:pt x="25" y="203"/>
                </a:moveTo>
                <a:lnTo>
                  <a:pt x="2" y="203"/>
                </a:lnTo>
                <a:lnTo>
                  <a:pt x="2" y="56"/>
                </a:lnTo>
                <a:lnTo>
                  <a:pt x="25" y="56"/>
                </a:lnTo>
                <a:lnTo>
                  <a:pt x="25" y="203"/>
                </a:lnTo>
                <a:moveTo>
                  <a:pt x="0" y="15"/>
                </a:moveTo>
                <a:cubicBezTo>
                  <a:pt x="0" y="10"/>
                  <a:pt x="1" y="6"/>
                  <a:pt x="4" y="3"/>
                </a:cubicBezTo>
                <a:cubicBezTo>
                  <a:pt x="6" y="1"/>
                  <a:pt x="10" y="0"/>
                  <a:pt x="14" y="0"/>
                </a:cubicBezTo>
                <a:cubicBezTo>
                  <a:pt x="18" y="0"/>
                  <a:pt x="21" y="1"/>
                  <a:pt x="24" y="3"/>
                </a:cubicBezTo>
                <a:cubicBezTo>
                  <a:pt x="26" y="6"/>
                  <a:pt x="27" y="10"/>
                  <a:pt x="27" y="15"/>
                </a:cubicBezTo>
                <a:cubicBezTo>
                  <a:pt x="27" y="20"/>
                  <a:pt x="26" y="23"/>
                  <a:pt x="24" y="26"/>
                </a:cubicBezTo>
                <a:cubicBezTo>
                  <a:pt x="21" y="28"/>
                  <a:pt x="18" y="30"/>
                  <a:pt x="14" y="30"/>
                </a:cubicBezTo>
                <a:cubicBezTo>
                  <a:pt x="10" y="30"/>
                  <a:pt x="6" y="28"/>
                  <a:pt x="4" y="26"/>
                </a:cubicBezTo>
                <a:cubicBezTo>
                  <a:pt x="1" y="23"/>
                  <a:pt x="0" y="20"/>
                  <a:pt x="0" y="1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03" name=""/>
          <p:cNvSpPr/>
          <p:nvPr/>
        </p:nvSpPr>
        <p:spPr>
          <a:xfrm>
            <a:off x="1259640" y="2508840"/>
            <a:ext cx="45360" cy="55440"/>
          </a:xfrm>
          <a:custGeom>
            <a:avLst/>
            <a:gdLst/>
            <a:ahLst/>
            <a:rect l="0" t="0" r="r" b="b"/>
            <a:pathLst>
              <a:path w="126" h="154">
                <a:moveTo>
                  <a:pt x="72" y="154"/>
                </a:moveTo>
                <a:cubicBezTo>
                  <a:pt x="50" y="154"/>
                  <a:pt x="32" y="147"/>
                  <a:pt x="19" y="133"/>
                </a:cubicBezTo>
                <a:cubicBezTo>
                  <a:pt x="7" y="120"/>
                  <a:pt x="0" y="101"/>
                  <a:pt x="0" y="78"/>
                </a:cubicBezTo>
                <a:cubicBezTo>
                  <a:pt x="0" y="54"/>
                  <a:pt x="6" y="35"/>
                  <a:pt x="18" y="21"/>
                </a:cubicBezTo>
                <a:cubicBezTo>
                  <a:pt x="30" y="7"/>
                  <a:pt x="46" y="0"/>
                  <a:pt x="66" y="0"/>
                </a:cubicBezTo>
                <a:cubicBezTo>
                  <a:pt x="85" y="0"/>
                  <a:pt x="99" y="6"/>
                  <a:pt x="110" y="18"/>
                </a:cubicBezTo>
                <a:cubicBezTo>
                  <a:pt x="121" y="30"/>
                  <a:pt x="126" y="46"/>
                  <a:pt x="126" y="66"/>
                </a:cubicBezTo>
                <a:lnTo>
                  <a:pt x="126" y="80"/>
                </a:lnTo>
                <a:lnTo>
                  <a:pt x="24" y="80"/>
                </a:lnTo>
                <a:cubicBezTo>
                  <a:pt x="24" y="98"/>
                  <a:pt x="28" y="111"/>
                  <a:pt x="38" y="120"/>
                </a:cubicBezTo>
                <a:cubicBezTo>
                  <a:pt x="46" y="129"/>
                  <a:pt x="58" y="133"/>
                  <a:pt x="73" y="133"/>
                </a:cubicBezTo>
                <a:cubicBezTo>
                  <a:pt x="89" y="133"/>
                  <a:pt x="104" y="130"/>
                  <a:pt x="120" y="123"/>
                </a:cubicBezTo>
                <a:lnTo>
                  <a:pt x="120" y="143"/>
                </a:lnTo>
                <a:cubicBezTo>
                  <a:pt x="112" y="148"/>
                  <a:pt x="104" y="150"/>
                  <a:pt x="97" y="152"/>
                </a:cubicBezTo>
                <a:cubicBezTo>
                  <a:pt x="90" y="153"/>
                  <a:pt x="82" y="154"/>
                  <a:pt x="72" y="154"/>
                </a:cubicBezTo>
                <a:moveTo>
                  <a:pt x="66" y="19"/>
                </a:moveTo>
                <a:cubicBezTo>
                  <a:pt x="54" y="19"/>
                  <a:pt x="45" y="23"/>
                  <a:pt x="37" y="30"/>
                </a:cubicBezTo>
                <a:cubicBezTo>
                  <a:pt x="29" y="38"/>
                  <a:pt x="25" y="49"/>
                  <a:pt x="24" y="62"/>
                </a:cubicBezTo>
                <a:lnTo>
                  <a:pt x="102" y="62"/>
                </a:lnTo>
                <a:cubicBezTo>
                  <a:pt x="102" y="48"/>
                  <a:pt x="99" y="37"/>
                  <a:pt x="93" y="30"/>
                </a:cubicBezTo>
                <a:cubicBezTo>
                  <a:pt x="86" y="22"/>
                  <a:pt x="77" y="19"/>
                  <a:pt x="66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04" name=""/>
          <p:cNvSpPr/>
          <p:nvPr/>
        </p:nvSpPr>
        <p:spPr>
          <a:xfrm>
            <a:off x="1318320" y="2508840"/>
            <a:ext cx="44640" cy="54360"/>
          </a:xfrm>
          <a:custGeom>
            <a:avLst/>
            <a:gdLst/>
            <a:ahLst/>
            <a:rect l="0" t="0" r="r" b="b"/>
            <a:pathLst>
              <a:path w="124" h="151">
                <a:moveTo>
                  <a:pt x="102" y="151"/>
                </a:moveTo>
                <a:lnTo>
                  <a:pt x="102" y="56"/>
                </a:lnTo>
                <a:cubicBezTo>
                  <a:pt x="102" y="44"/>
                  <a:pt x="99" y="35"/>
                  <a:pt x="94" y="29"/>
                </a:cubicBezTo>
                <a:cubicBezTo>
                  <a:pt x="87" y="23"/>
                  <a:pt x="79" y="20"/>
                  <a:pt x="67" y="20"/>
                </a:cubicBezTo>
                <a:cubicBezTo>
                  <a:pt x="52" y="20"/>
                  <a:pt x="40" y="24"/>
                  <a:pt x="33" y="32"/>
                </a:cubicBezTo>
                <a:cubicBezTo>
                  <a:pt x="26" y="41"/>
                  <a:pt x="22" y="55"/>
                  <a:pt x="22" y="74"/>
                </a:cubicBezTo>
                <a:lnTo>
                  <a:pt x="22" y="151"/>
                </a:lnTo>
                <a:lnTo>
                  <a:pt x="0" y="151"/>
                </a:lnTo>
                <a:lnTo>
                  <a:pt x="0" y="3"/>
                </a:lnTo>
                <a:lnTo>
                  <a:pt x="18" y="3"/>
                </a:lnTo>
                <a:lnTo>
                  <a:pt x="22" y="24"/>
                </a:lnTo>
                <a:lnTo>
                  <a:pt x="23" y="24"/>
                </a:lnTo>
                <a:cubicBezTo>
                  <a:pt x="28" y="17"/>
                  <a:pt x="34" y="11"/>
                  <a:pt x="42" y="6"/>
                </a:cubicBezTo>
                <a:cubicBezTo>
                  <a:pt x="51" y="2"/>
                  <a:pt x="60" y="0"/>
                  <a:pt x="70" y="0"/>
                </a:cubicBezTo>
                <a:cubicBezTo>
                  <a:pt x="88" y="0"/>
                  <a:pt x="102" y="4"/>
                  <a:pt x="111" y="14"/>
                </a:cubicBezTo>
                <a:cubicBezTo>
                  <a:pt x="120" y="22"/>
                  <a:pt x="124" y="36"/>
                  <a:pt x="124" y="55"/>
                </a:cubicBezTo>
                <a:lnTo>
                  <a:pt x="124" y="151"/>
                </a:lnTo>
                <a:lnTo>
                  <a:pt x="102" y="15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05" name=""/>
          <p:cNvSpPr/>
          <p:nvPr/>
        </p:nvSpPr>
        <p:spPr>
          <a:xfrm>
            <a:off x="1372320" y="2497320"/>
            <a:ext cx="31680" cy="66960"/>
          </a:xfrm>
          <a:custGeom>
            <a:avLst/>
            <a:gdLst/>
            <a:ahLst/>
            <a:rect l="0" t="0" r="r" b="b"/>
            <a:pathLst>
              <a:path w="88" h="186">
                <a:moveTo>
                  <a:pt x="68" y="168"/>
                </a:moveTo>
                <a:cubicBezTo>
                  <a:pt x="72" y="168"/>
                  <a:pt x="76" y="167"/>
                  <a:pt x="79" y="167"/>
                </a:cubicBezTo>
                <a:cubicBezTo>
                  <a:pt x="83" y="166"/>
                  <a:pt x="86" y="165"/>
                  <a:pt x="88" y="165"/>
                </a:cubicBezTo>
                <a:lnTo>
                  <a:pt x="88" y="182"/>
                </a:lnTo>
                <a:cubicBezTo>
                  <a:pt x="86" y="183"/>
                  <a:pt x="82" y="184"/>
                  <a:pt x="77" y="185"/>
                </a:cubicBezTo>
                <a:cubicBezTo>
                  <a:pt x="73" y="186"/>
                  <a:pt x="68" y="186"/>
                  <a:pt x="65" y="186"/>
                </a:cubicBezTo>
                <a:cubicBezTo>
                  <a:pt x="35" y="186"/>
                  <a:pt x="21" y="171"/>
                  <a:pt x="21" y="140"/>
                </a:cubicBezTo>
                <a:lnTo>
                  <a:pt x="21" y="52"/>
                </a:lnTo>
                <a:lnTo>
                  <a:pt x="0" y="52"/>
                </a:lnTo>
                <a:lnTo>
                  <a:pt x="0" y="41"/>
                </a:lnTo>
                <a:lnTo>
                  <a:pt x="21" y="32"/>
                </a:lnTo>
                <a:lnTo>
                  <a:pt x="30" y="0"/>
                </a:lnTo>
                <a:lnTo>
                  <a:pt x="43" y="0"/>
                </a:lnTo>
                <a:lnTo>
                  <a:pt x="43" y="35"/>
                </a:lnTo>
                <a:lnTo>
                  <a:pt x="87" y="35"/>
                </a:lnTo>
                <a:lnTo>
                  <a:pt x="87" y="52"/>
                </a:lnTo>
                <a:lnTo>
                  <a:pt x="43" y="52"/>
                </a:lnTo>
                <a:lnTo>
                  <a:pt x="43" y="139"/>
                </a:lnTo>
                <a:cubicBezTo>
                  <a:pt x="43" y="149"/>
                  <a:pt x="45" y="156"/>
                  <a:pt x="50" y="160"/>
                </a:cubicBezTo>
                <a:cubicBezTo>
                  <a:pt x="54" y="165"/>
                  <a:pt x="61" y="168"/>
                  <a:pt x="68" y="16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06" name=""/>
          <p:cNvSpPr/>
          <p:nvPr/>
        </p:nvSpPr>
        <p:spPr>
          <a:xfrm>
            <a:off x="1441080" y="2491920"/>
            <a:ext cx="45360" cy="71280"/>
          </a:xfrm>
          <a:custGeom>
            <a:avLst/>
            <a:gdLst/>
            <a:ahLst/>
            <a:rect l="0" t="0" r="r" b="b"/>
            <a:pathLst>
              <a:path w="126" h="198">
                <a:moveTo>
                  <a:pt x="126" y="59"/>
                </a:moveTo>
                <a:cubicBezTo>
                  <a:pt x="126" y="79"/>
                  <a:pt x="119" y="94"/>
                  <a:pt x="106" y="105"/>
                </a:cubicBezTo>
                <a:cubicBezTo>
                  <a:pt x="92" y="115"/>
                  <a:pt x="73" y="121"/>
                  <a:pt x="47" y="121"/>
                </a:cubicBezTo>
                <a:lnTo>
                  <a:pt x="23" y="121"/>
                </a:lnTo>
                <a:lnTo>
                  <a:pt x="23" y="198"/>
                </a:lnTo>
                <a:lnTo>
                  <a:pt x="0" y="198"/>
                </a:lnTo>
                <a:lnTo>
                  <a:pt x="0" y="0"/>
                </a:lnTo>
                <a:lnTo>
                  <a:pt x="52" y="0"/>
                </a:lnTo>
                <a:cubicBezTo>
                  <a:pt x="102" y="0"/>
                  <a:pt x="126" y="19"/>
                  <a:pt x="126" y="59"/>
                </a:cubicBezTo>
                <a:moveTo>
                  <a:pt x="23" y="101"/>
                </a:moveTo>
                <a:lnTo>
                  <a:pt x="45" y="101"/>
                </a:lnTo>
                <a:cubicBezTo>
                  <a:pt x="65" y="101"/>
                  <a:pt x="80" y="98"/>
                  <a:pt x="89" y="91"/>
                </a:cubicBezTo>
                <a:cubicBezTo>
                  <a:pt x="98" y="85"/>
                  <a:pt x="102" y="74"/>
                  <a:pt x="102" y="60"/>
                </a:cubicBezTo>
                <a:cubicBezTo>
                  <a:pt x="102" y="47"/>
                  <a:pt x="98" y="37"/>
                  <a:pt x="90" y="30"/>
                </a:cubicBezTo>
                <a:cubicBezTo>
                  <a:pt x="81" y="23"/>
                  <a:pt x="68" y="20"/>
                  <a:pt x="50" y="20"/>
                </a:cubicBezTo>
                <a:lnTo>
                  <a:pt x="23" y="20"/>
                </a:lnTo>
                <a:lnTo>
                  <a:pt x="23" y="10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07" name=""/>
          <p:cNvSpPr/>
          <p:nvPr/>
        </p:nvSpPr>
        <p:spPr>
          <a:xfrm>
            <a:off x="1496880" y="2508840"/>
            <a:ext cx="48960" cy="55440"/>
          </a:xfrm>
          <a:custGeom>
            <a:avLst/>
            <a:gdLst/>
            <a:ahLst/>
            <a:rect l="0" t="0" r="r" b="b"/>
            <a:pathLst>
              <a:path w="136" h="154">
                <a:moveTo>
                  <a:pt x="136" y="76"/>
                </a:moveTo>
                <a:cubicBezTo>
                  <a:pt x="136" y="100"/>
                  <a:pt x="130" y="119"/>
                  <a:pt x="118" y="133"/>
                </a:cubicBezTo>
                <a:cubicBezTo>
                  <a:pt x="106" y="147"/>
                  <a:pt x="88" y="154"/>
                  <a:pt x="67" y="154"/>
                </a:cubicBezTo>
                <a:cubicBezTo>
                  <a:pt x="54" y="154"/>
                  <a:pt x="42" y="151"/>
                  <a:pt x="32" y="144"/>
                </a:cubicBezTo>
                <a:cubicBezTo>
                  <a:pt x="22" y="137"/>
                  <a:pt x="14" y="129"/>
                  <a:pt x="8" y="117"/>
                </a:cubicBezTo>
                <a:cubicBezTo>
                  <a:pt x="2" y="105"/>
                  <a:pt x="0" y="92"/>
                  <a:pt x="0" y="76"/>
                </a:cubicBezTo>
                <a:cubicBezTo>
                  <a:pt x="0" y="52"/>
                  <a:pt x="6" y="34"/>
                  <a:pt x="18" y="20"/>
                </a:cubicBezTo>
                <a:cubicBezTo>
                  <a:pt x="30" y="7"/>
                  <a:pt x="46" y="0"/>
                  <a:pt x="68" y="0"/>
                </a:cubicBezTo>
                <a:cubicBezTo>
                  <a:pt x="88" y="0"/>
                  <a:pt x="106" y="7"/>
                  <a:pt x="118" y="21"/>
                </a:cubicBezTo>
                <a:cubicBezTo>
                  <a:pt x="130" y="34"/>
                  <a:pt x="136" y="53"/>
                  <a:pt x="136" y="76"/>
                </a:cubicBezTo>
                <a:moveTo>
                  <a:pt x="23" y="76"/>
                </a:moveTo>
                <a:cubicBezTo>
                  <a:pt x="23" y="95"/>
                  <a:pt x="27" y="110"/>
                  <a:pt x="34" y="119"/>
                </a:cubicBezTo>
                <a:cubicBezTo>
                  <a:pt x="42" y="129"/>
                  <a:pt x="53" y="134"/>
                  <a:pt x="67" y="134"/>
                </a:cubicBezTo>
                <a:cubicBezTo>
                  <a:pt x="82" y="134"/>
                  <a:pt x="93" y="129"/>
                  <a:pt x="102" y="120"/>
                </a:cubicBezTo>
                <a:cubicBezTo>
                  <a:pt x="109" y="110"/>
                  <a:pt x="113" y="95"/>
                  <a:pt x="113" y="76"/>
                </a:cubicBezTo>
                <a:cubicBezTo>
                  <a:pt x="113" y="58"/>
                  <a:pt x="109" y="43"/>
                  <a:pt x="102" y="34"/>
                </a:cubicBezTo>
                <a:cubicBezTo>
                  <a:pt x="93" y="24"/>
                  <a:pt x="82" y="19"/>
                  <a:pt x="67" y="19"/>
                </a:cubicBezTo>
                <a:cubicBezTo>
                  <a:pt x="52" y="19"/>
                  <a:pt x="41" y="24"/>
                  <a:pt x="34" y="33"/>
                </a:cubicBezTo>
                <a:cubicBezTo>
                  <a:pt x="27" y="43"/>
                  <a:pt x="23" y="57"/>
                  <a:pt x="23" y="7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08" name=""/>
          <p:cNvSpPr/>
          <p:nvPr/>
        </p:nvSpPr>
        <p:spPr>
          <a:xfrm>
            <a:off x="1556640" y="2487600"/>
            <a:ext cx="47160" cy="76680"/>
          </a:xfrm>
          <a:custGeom>
            <a:avLst/>
            <a:gdLst/>
            <a:ahLst/>
            <a:rect l="0" t="0" r="r" b="b"/>
            <a:pathLst>
              <a:path w="131" h="213">
                <a:moveTo>
                  <a:pt x="109" y="189"/>
                </a:moveTo>
                <a:lnTo>
                  <a:pt x="107" y="189"/>
                </a:lnTo>
                <a:cubicBezTo>
                  <a:pt x="97" y="205"/>
                  <a:pt x="82" y="213"/>
                  <a:pt x="61" y="213"/>
                </a:cubicBezTo>
                <a:cubicBezTo>
                  <a:pt x="42" y="213"/>
                  <a:pt x="27" y="206"/>
                  <a:pt x="16" y="193"/>
                </a:cubicBezTo>
                <a:cubicBezTo>
                  <a:pt x="5" y="179"/>
                  <a:pt x="0" y="160"/>
                  <a:pt x="0" y="136"/>
                </a:cubicBezTo>
                <a:cubicBezTo>
                  <a:pt x="0" y="112"/>
                  <a:pt x="5" y="93"/>
                  <a:pt x="16" y="79"/>
                </a:cubicBezTo>
                <a:cubicBezTo>
                  <a:pt x="27" y="66"/>
                  <a:pt x="42" y="59"/>
                  <a:pt x="61" y="59"/>
                </a:cubicBezTo>
                <a:cubicBezTo>
                  <a:pt x="81" y="59"/>
                  <a:pt x="97" y="66"/>
                  <a:pt x="107" y="81"/>
                </a:cubicBezTo>
                <a:lnTo>
                  <a:pt x="109" y="81"/>
                </a:lnTo>
                <a:lnTo>
                  <a:pt x="108" y="70"/>
                </a:lnTo>
                <a:lnTo>
                  <a:pt x="107" y="60"/>
                </a:lnTo>
                <a:lnTo>
                  <a:pt x="107" y="0"/>
                </a:lnTo>
                <a:lnTo>
                  <a:pt x="131" y="0"/>
                </a:lnTo>
                <a:lnTo>
                  <a:pt x="131" y="210"/>
                </a:lnTo>
                <a:lnTo>
                  <a:pt x="112" y="210"/>
                </a:lnTo>
                <a:lnTo>
                  <a:pt x="109" y="189"/>
                </a:lnTo>
                <a:moveTo>
                  <a:pt x="64" y="194"/>
                </a:moveTo>
                <a:cubicBezTo>
                  <a:pt x="79" y="194"/>
                  <a:pt x="90" y="189"/>
                  <a:pt x="97" y="181"/>
                </a:cubicBezTo>
                <a:cubicBezTo>
                  <a:pt x="104" y="172"/>
                  <a:pt x="107" y="159"/>
                  <a:pt x="107" y="141"/>
                </a:cubicBezTo>
                <a:lnTo>
                  <a:pt x="107" y="136"/>
                </a:lnTo>
                <a:cubicBezTo>
                  <a:pt x="107" y="115"/>
                  <a:pt x="104" y="100"/>
                  <a:pt x="97" y="91"/>
                </a:cubicBezTo>
                <a:cubicBezTo>
                  <a:pt x="90" y="82"/>
                  <a:pt x="79" y="78"/>
                  <a:pt x="64" y="78"/>
                </a:cubicBezTo>
                <a:cubicBezTo>
                  <a:pt x="51" y="78"/>
                  <a:pt x="41" y="83"/>
                  <a:pt x="34" y="93"/>
                </a:cubicBezTo>
                <a:cubicBezTo>
                  <a:pt x="27" y="103"/>
                  <a:pt x="23" y="118"/>
                  <a:pt x="23" y="136"/>
                </a:cubicBezTo>
                <a:cubicBezTo>
                  <a:pt x="23" y="155"/>
                  <a:pt x="27" y="169"/>
                  <a:pt x="34" y="179"/>
                </a:cubicBezTo>
                <a:cubicBezTo>
                  <a:pt x="41" y="188"/>
                  <a:pt x="51" y="194"/>
                  <a:pt x="64" y="19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09" name=""/>
          <p:cNvSpPr/>
          <p:nvPr/>
        </p:nvSpPr>
        <p:spPr>
          <a:xfrm>
            <a:off x="1641600" y="2491920"/>
            <a:ext cx="22680" cy="87120"/>
          </a:xfrm>
          <a:custGeom>
            <a:avLst/>
            <a:gdLst/>
            <a:ahLst/>
            <a:rect l="0" t="0" r="r" b="b"/>
            <a:pathLst>
              <a:path w="63" h="242">
                <a:moveTo>
                  <a:pt x="0" y="122"/>
                </a:moveTo>
                <a:cubicBezTo>
                  <a:pt x="0" y="98"/>
                  <a:pt x="3" y="76"/>
                  <a:pt x="10" y="55"/>
                </a:cubicBezTo>
                <a:cubicBezTo>
                  <a:pt x="17" y="34"/>
                  <a:pt x="27" y="16"/>
                  <a:pt x="41" y="0"/>
                </a:cubicBezTo>
                <a:lnTo>
                  <a:pt x="63" y="0"/>
                </a:lnTo>
                <a:cubicBezTo>
                  <a:pt x="49" y="18"/>
                  <a:pt x="40" y="37"/>
                  <a:pt x="33" y="57"/>
                </a:cubicBezTo>
                <a:cubicBezTo>
                  <a:pt x="27" y="78"/>
                  <a:pt x="23" y="100"/>
                  <a:pt x="23" y="121"/>
                </a:cubicBezTo>
                <a:cubicBezTo>
                  <a:pt x="23" y="143"/>
                  <a:pt x="27" y="165"/>
                  <a:pt x="33" y="186"/>
                </a:cubicBezTo>
                <a:cubicBezTo>
                  <a:pt x="40" y="206"/>
                  <a:pt x="50" y="225"/>
                  <a:pt x="63" y="242"/>
                </a:cubicBezTo>
                <a:lnTo>
                  <a:pt x="41" y="242"/>
                </a:lnTo>
                <a:cubicBezTo>
                  <a:pt x="27" y="227"/>
                  <a:pt x="17" y="209"/>
                  <a:pt x="10" y="188"/>
                </a:cubicBezTo>
                <a:cubicBezTo>
                  <a:pt x="3" y="168"/>
                  <a:pt x="0" y="145"/>
                  <a:pt x="0" y="12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10" name=""/>
          <p:cNvSpPr/>
          <p:nvPr/>
        </p:nvSpPr>
        <p:spPr>
          <a:xfrm>
            <a:off x="1668240" y="2486880"/>
            <a:ext cx="37080" cy="76320"/>
          </a:xfrm>
          <a:custGeom>
            <a:avLst/>
            <a:gdLst/>
            <a:ahLst/>
            <a:rect l="0" t="0" r="r" b="b"/>
            <a:pathLst>
              <a:path w="103" h="212">
                <a:moveTo>
                  <a:pt x="88" y="81"/>
                </a:moveTo>
                <a:lnTo>
                  <a:pt x="49" y="81"/>
                </a:lnTo>
                <a:lnTo>
                  <a:pt x="49" y="212"/>
                </a:lnTo>
                <a:lnTo>
                  <a:pt x="27" y="212"/>
                </a:lnTo>
                <a:lnTo>
                  <a:pt x="27" y="81"/>
                </a:lnTo>
                <a:lnTo>
                  <a:pt x="0" y="81"/>
                </a:lnTo>
                <a:lnTo>
                  <a:pt x="0" y="71"/>
                </a:lnTo>
                <a:lnTo>
                  <a:pt x="27" y="63"/>
                </a:lnTo>
                <a:lnTo>
                  <a:pt x="27" y="55"/>
                </a:lnTo>
                <a:cubicBezTo>
                  <a:pt x="27" y="18"/>
                  <a:pt x="43" y="0"/>
                  <a:pt x="75" y="0"/>
                </a:cubicBezTo>
                <a:cubicBezTo>
                  <a:pt x="83" y="0"/>
                  <a:pt x="92" y="2"/>
                  <a:pt x="103" y="5"/>
                </a:cubicBezTo>
                <a:lnTo>
                  <a:pt x="97" y="23"/>
                </a:lnTo>
                <a:cubicBezTo>
                  <a:pt x="88" y="20"/>
                  <a:pt x="81" y="19"/>
                  <a:pt x="75" y="19"/>
                </a:cubicBezTo>
                <a:cubicBezTo>
                  <a:pt x="66" y="19"/>
                  <a:pt x="59" y="21"/>
                  <a:pt x="55" y="27"/>
                </a:cubicBezTo>
                <a:cubicBezTo>
                  <a:pt x="51" y="33"/>
                  <a:pt x="49" y="42"/>
                  <a:pt x="49" y="54"/>
                </a:cubicBezTo>
                <a:lnTo>
                  <a:pt x="49" y="64"/>
                </a:lnTo>
                <a:lnTo>
                  <a:pt x="88" y="64"/>
                </a:lnTo>
                <a:lnTo>
                  <a:pt x="88" y="8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11" name=""/>
          <p:cNvSpPr/>
          <p:nvPr/>
        </p:nvSpPr>
        <p:spPr>
          <a:xfrm>
            <a:off x="1709280" y="2508840"/>
            <a:ext cx="30600" cy="54360"/>
          </a:xfrm>
          <a:custGeom>
            <a:avLst/>
            <a:gdLst/>
            <a:ahLst/>
            <a:rect l="0" t="0" r="r" b="b"/>
            <a:pathLst>
              <a:path w="85" h="151">
                <a:moveTo>
                  <a:pt x="67" y="0"/>
                </a:moveTo>
                <a:cubicBezTo>
                  <a:pt x="73" y="0"/>
                  <a:pt x="79" y="0"/>
                  <a:pt x="85" y="2"/>
                </a:cubicBezTo>
                <a:lnTo>
                  <a:pt x="81" y="23"/>
                </a:lnTo>
                <a:cubicBezTo>
                  <a:pt x="75" y="22"/>
                  <a:pt x="70" y="21"/>
                  <a:pt x="65" y="21"/>
                </a:cubicBezTo>
                <a:cubicBezTo>
                  <a:pt x="53" y="21"/>
                  <a:pt x="43" y="26"/>
                  <a:pt x="35" y="36"/>
                </a:cubicBezTo>
                <a:cubicBezTo>
                  <a:pt x="26" y="46"/>
                  <a:pt x="22" y="58"/>
                  <a:pt x="22" y="72"/>
                </a:cubicBezTo>
                <a:lnTo>
                  <a:pt x="22" y="151"/>
                </a:lnTo>
                <a:lnTo>
                  <a:pt x="0" y="151"/>
                </a:lnTo>
                <a:lnTo>
                  <a:pt x="0" y="3"/>
                </a:lnTo>
                <a:lnTo>
                  <a:pt x="18" y="3"/>
                </a:lnTo>
                <a:lnTo>
                  <a:pt x="21" y="31"/>
                </a:lnTo>
                <a:lnTo>
                  <a:pt x="22" y="31"/>
                </a:lnTo>
                <a:cubicBezTo>
                  <a:pt x="27" y="21"/>
                  <a:pt x="34" y="14"/>
                  <a:pt x="41" y="9"/>
                </a:cubicBezTo>
                <a:cubicBezTo>
                  <a:pt x="49" y="3"/>
                  <a:pt x="58" y="0"/>
                  <a:pt x="67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12" name=""/>
          <p:cNvSpPr/>
          <p:nvPr/>
        </p:nvSpPr>
        <p:spPr>
          <a:xfrm>
            <a:off x="1746720" y="2508840"/>
            <a:ext cx="48960" cy="55440"/>
          </a:xfrm>
          <a:custGeom>
            <a:avLst/>
            <a:gdLst/>
            <a:ahLst/>
            <a:rect l="0" t="0" r="r" b="b"/>
            <a:pathLst>
              <a:path w="136" h="154">
                <a:moveTo>
                  <a:pt x="136" y="76"/>
                </a:moveTo>
                <a:cubicBezTo>
                  <a:pt x="136" y="100"/>
                  <a:pt x="130" y="119"/>
                  <a:pt x="118" y="133"/>
                </a:cubicBezTo>
                <a:cubicBezTo>
                  <a:pt x="106" y="147"/>
                  <a:pt x="89" y="154"/>
                  <a:pt x="67" y="154"/>
                </a:cubicBezTo>
                <a:cubicBezTo>
                  <a:pt x="54" y="154"/>
                  <a:pt x="42" y="151"/>
                  <a:pt x="32" y="144"/>
                </a:cubicBezTo>
                <a:cubicBezTo>
                  <a:pt x="22" y="137"/>
                  <a:pt x="14" y="129"/>
                  <a:pt x="8" y="117"/>
                </a:cubicBezTo>
                <a:cubicBezTo>
                  <a:pt x="3" y="105"/>
                  <a:pt x="0" y="92"/>
                  <a:pt x="0" y="76"/>
                </a:cubicBezTo>
                <a:cubicBezTo>
                  <a:pt x="0" y="52"/>
                  <a:pt x="6" y="34"/>
                  <a:pt x="18" y="20"/>
                </a:cubicBezTo>
                <a:cubicBezTo>
                  <a:pt x="30" y="7"/>
                  <a:pt x="47" y="0"/>
                  <a:pt x="68" y="0"/>
                </a:cubicBezTo>
                <a:cubicBezTo>
                  <a:pt x="89" y="0"/>
                  <a:pt x="106" y="7"/>
                  <a:pt x="118" y="21"/>
                </a:cubicBezTo>
                <a:cubicBezTo>
                  <a:pt x="130" y="34"/>
                  <a:pt x="136" y="53"/>
                  <a:pt x="136" y="76"/>
                </a:cubicBezTo>
                <a:moveTo>
                  <a:pt x="23" y="76"/>
                </a:moveTo>
                <a:cubicBezTo>
                  <a:pt x="23" y="95"/>
                  <a:pt x="27" y="110"/>
                  <a:pt x="34" y="119"/>
                </a:cubicBezTo>
                <a:cubicBezTo>
                  <a:pt x="42" y="129"/>
                  <a:pt x="53" y="134"/>
                  <a:pt x="67" y="134"/>
                </a:cubicBezTo>
                <a:cubicBezTo>
                  <a:pt x="83" y="134"/>
                  <a:pt x="94" y="129"/>
                  <a:pt x="102" y="120"/>
                </a:cubicBezTo>
                <a:cubicBezTo>
                  <a:pt x="109" y="110"/>
                  <a:pt x="113" y="95"/>
                  <a:pt x="113" y="76"/>
                </a:cubicBezTo>
                <a:cubicBezTo>
                  <a:pt x="113" y="58"/>
                  <a:pt x="109" y="43"/>
                  <a:pt x="102" y="34"/>
                </a:cubicBezTo>
                <a:cubicBezTo>
                  <a:pt x="94" y="24"/>
                  <a:pt x="83" y="19"/>
                  <a:pt x="67" y="19"/>
                </a:cubicBezTo>
                <a:cubicBezTo>
                  <a:pt x="53" y="19"/>
                  <a:pt x="42" y="24"/>
                  <a:pt x="34" y="33"/>
                </a:cubicBezTo>
                <a:cubicBezTo>
                  <a:pt x="27" y="43"/>
                  <a:pt x="23" y="57"/>
                  <a:pt x="23" y="7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13" name=""/>
          <p:cNvSpPr/>
          <p:nvPr/>
        </p:nvSpPr>
        <p:spPr>
          <a:xfrm>
            <a:off x="1809360" y="2508840"/>
            <a:ext cx="45000" cy="54360"/>
          </a:xfrm>
          <a:custGeom>
            <a:avLst/>
            <a:gdLst/>
            <a:ahLst/>
            <a:rect l="0" t="0" r="r" b="b"/>
            <a:pathLst>
              <a:path w="125" h="151">
                <a:moveTo>
                  <a:pt x="102" y="151"/>
                </a:moveTo>
                <a:lnTo>
                  <a:pt x="102" y="56"/>
                </a:lnTo>
                <a:cubicBezTo>
                  <a:pt x="102" y="44"/>
                  <a:pt x="100" y="35"/>
                  <a:pt x="94" y="29"/>
                </a:cubicBezTo>
                <a:cubicBezTo>
                  <a:pt x="89" y="23"/>
                  <a:pt x="80" y="20"/>
                  <a:pt x="67" y="20"/>
                </a:cubicBezTo>
                <a:cubicBezTo>
                  <a:pt x="52" y="20"/>
                  <a:pt x="41" y="24"/>
                  <a:pt x="33" y="32"/>
                </a:cubicBezTo>
                <a:cubicBezTo>
                  <a:pt x="26" y="41"/>
                  <a:pt x="23" y="55"/>
                  <a:pt x="23" y="74"/>
                </a:cubicBezTo>
                <a:lnTo>
                  <a:pt x="23" y="151"/>
                </a:lnTo>
                <a:lnTo>
                  <a:pt x="0" y="151"/>
                </a:lnTo>
                <a:lnTo>
                  <a:pt x="0" y="3"/>
                </a:lnTo>
                <a:lnTo>
                  <a:pt x="19" y="3"/>
                </a:lnTo>
                <a:lnTo>
                  <a:pt x="22" y="24"/>
                </a:lnTo>
                <a:lnTo>
                  <a:pt x="23" y="24"/>
                </a:lnTo>
                <a:cubicBezTo>
                  <a:pt x="28" y="17"/>
                  <a:pt x="34" y="11"/>
                  <a:pt x="43" y="6"/>
                </a:cubicBezTo>
                <a:cubicBezTo>
                  <a:pt x="51" y="2"/>
                  <a:pt x="60" y="0"/>
                  <a:pt x="70" y="0"/>
                </a:cubicBezTo>
                <a:cubicBezTo>
                  <a:pt x="89" y="0"/>
                  <a:pt x="102" y="4"/>
                  <a:pt x="111" y="14"/>
                </a:cubicBezTo>
                <a:cubicBezTo>
                  <a:pt x="120" y="22"/>
                  <a:pt x="125" y="36"/>
                  <a:pt x="125" y="55"/>
                </a:cubicBezTo>
                <a:lnTo>
                  <a:pt x="125" y="151"/>
                </a:lnTo>
                <a:lnTo>
                  <a:pt x="102" y="15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14" name=""/>
          <p:cNvSpPr/>
          <p:nvPr/>
        </p:nvSpPr>
        <p:spPr>
          <a:xfrm>
            <a:off x="1863360" y="2497320"/>
            <a:ext cx="31680" cy="66960"/>
          </a:xfrm>
          <a:custGeom>
            <a:avLst/>
            <a:gdLst/>
            <a:ahLst/>
            <a:rect l="0" t="0" r="r" b="b"/>
            <a:pathLst>
              <a:path w="88" h="186">
                <a:moveTo>
                  <a:pt x="68" y="168"/>
                </a:moveTo>
                <a:cubicBezTo>
                  <a:pt x="72" y="168"/>
                  <a:pt x="76" y="167"/>
                  <a:pt x="80" y="167"/>
                </a:cubicBezTo>
                <a:cubicBezTo>
                  <a:pt x="83" y="166"/>
                  <a:pt x="86" y="165"/>
                  <a:pt x="88" y="165"/>
                </a:cubicBezTo>
                <a:lnTo>
                  <a:pt x="88" y="182"/>
                </a:lnTo>
                <a:cubicBezTo>
                  <a:pt x="86" y="183"/>
                  <a:pt x="82" y="184"/>
                  <a:pt x="78" y="185"/>
                </a:cubicBezTo>
                <a:cubicBezTo>
                  <a:pt x="73" y="186"/>
                  <a:pt x="69" y="186"/>
                  <a:pt x="65" y="186"/>
                </a:cubicBezTo>
                <a:cubicBezTo>
                  <a:pt x="36" y="186"/>
                  <a:pt x="22" y="171"/>
                  <a:pt x="22" y="140"/>
                </a:cubicBezTo>
                <a:lnTo>
                  <a:pt x="22" y="52"/>
                </a:lnTo>
                <a:lnTo>
                  <a:pt x="0" y="52"/>
                </a:lnTo>
                <a:lnTo>
                  <a:pt x="0" y="41"/>
                </a:lnTo>
                <a:lnTo>
                  <a:pt x="22" y="32"/>
                </a:lnTo>
                <a:lnTo>
                  <a:pt x="32" y="0"/>
                </a:lnTo>
                <a:lnTo>
                  <a:pt x="44" y="0"/>
                </a:lnTo>
                <a:lnTo>
                  <a:pt x="44" y="35"/>
                </a:lnTo>
                <a:lnTo>
                  <a:pt x="87" y="35"/>
                </a:lnTo>
                <a:lnTo>
                  <a:pt x="87" y="52"/>
                </a:lnTo>
                <a:lnTo>
                  <a:pt x="44" y="52"/>
                </a:lnTo>
                <a:lnTo>
                  <a:pt x="44" y="139"/>
                </a:lnTo>
                <a:cubicBezTo>
                  <a:pt x="44" y="149"/>
                  <a:pt x="47" y="156"/>
                  <a:pt x="51" y="160"/>
                </a:cubicBezTo>
                <a:cubicBezTo>
                  <a:pt x="55" y="165"/>
                  <a:pt x="61" y="168"/>
                  <a:pt x="68" y="16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15" name=""/>
          <p:cNvSpPr/>
          <p:nvPr/>
        </p:nvSpPr>
        <p:spPr>
          <a:xfrm>
            <a:off x="1902600" y="2508840"/>
            <a:ext cx="45000" cy="55440"/>
          </a:xfrm>
          <a:custGeom>
            <a:avLst/>
            <a:gdLst/>
            <a:ahLst/>
            <a:rect l="0" t="0" r="r" b="b"/>
            <a:pathLst>
              <a:path w="125" h="154">
                <a:moveTo>
                  <a:pt x="70" y="154"/>
                </a:moveTo>
                <a:cubicBezTo>
                  <a:pt x="48" y="154"/>
                  <a:pt x="31" y="147"/>
                  <a:pt x="18" y="133"/>
                </a:cubicBezTo>
                <a:cubicBezTo>
                  <a:pt x="6" y="120"/>
                  <a:pt x="0" y="101"/>
                  <a:pt x="0" y="78"/>
                </a:cubicBezTo>
                <a:cubicBezTo>
                  <a:pt x="0" y="54"/>
                  <a:pt x="5" y="35"/>
                  <a:pt x="17" y="21"/>
                </a:cubicBezTo>
                <a:cubicBezTo>
                  <a:pt x="29" y="7"/>
                  <a:pt x="45" y="0"/>
                  <a:pt x="64" y="0"/>
                </a:cubicBezTo>
                <a:cubicBezTo>
                  <a:pt x="83" y="0"/>
                  <a:pt x="97" y="6"/>
                  <a:pt x="108" y="18"/>
                </a:cubicBezTo>
                <a:cubicBezTo>
                  <a:pt x="120" y="30"/>
                  <a:pt x="125" y="46"/>
                  <a:pt x="125" y="66"/>
                </a:cubicBezTo>
                <a:lnTo>
                  <a:pt x="125" y="80"/>
                </a:lnTo>
                <a:lnTo>
                  <a:pt x="23" y="80"/>
                </a:lnTo>
                <a:cubicBezTo>
                  <a:pt x="23" y="98"/>
                  <a:pt x="27" y="111"/>
                  <a:pt x="36" y="120"/>
                </a:cubicBezTo>
                <a:cubicBezTo>
                  <a:pt x="44" y="129"/>
                  <a:pt x="56" y="133"/>
                  <a:pt x="71" y="133"/>
                </a:cubicBezTo>
                <a:cubicBezTo>
                  <a:pt x="87" y="133"/>
                  <a:pt x="102" y="130"/>
                  <a:pt x="119" y="123"/>
                </a:cubicBezTo>
                <a:lnTo>
                  <a:pt x="119" y="143"/>
                </a:lnTo>
                <a:cubicBezTo>
                  <a:pt x="111" y="148"/>
                  <a:pt x="103" y="150"/>
                  <a:pt x="95" y="152"/>
                </a:cubicBezTo>
                <a:cubicBezTo>
                  <a:pt x="88" y="153"/>
                  <a:pt x="80" y="154"/>
                  <a:pt x="70" y="154"/>
                </a:cubicBezTo>
                <a:moveTo>
                  <a:pt x="64" y="19"/>
                </a:moveTo>
                <a:cubicBezTo>
                  <a:pt x="52" y="19"/>
                  <a:pt x="43" y="23"/>
                  <a:pt x="36" y="30"/>
                </a:cubicBezTo>
                <a:cubicBezTo>
                  <a:pt x="29" y="38"/>
                  <a:pt x="24" y="49"/>
                  <a:pt x="23" y="62"/>
                </a:cubicBezTo>
                <a:lnTo>
                  <a:pt x="100" y="62"/>
                </a:lnTo>
                <a:cubicBezTo>
                  <a:pt x="100" y="48"/>
                  <a:pt x="97" y="37"/>
                  <a:pt x="91" y="30"/>
                </a:cubicBezTo>
                <a:cubicBezTo>
                  <a:pt x="85" y="22"/>
                  <a:pt x="76" y="19"/>
                  <a:pt x="64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16" name=""/>
          <p:cNvSpPr/>
          <p:nvPr/>
        </p:nvSpPr>
        <p:spPr>
          <a:xfrm>
            <a:off x="1960920" y="2508840"/>
            <a:ext cx="45000" cy="54360"/>
          </a:xfrm>
          <a:custGeom>
            <a:avLst/>
            <a:gdLst/>
            <a:ahLst/>
            <a:rect l="0" t="0" r="r" b="b"/>
            <a:pathLst>
              <a:path w="125" h="151">
                <a:moveTo>
                  <a:pt x="102" y="151"/>
                </a:moveTo>
                <a:lnTo>
                  <a:pt x="102" y="56"/>
                </a:lnTo>
                <a:cubicBezTo>
                  <a:pt x="102" y="44"/>
                  <a:pt x="99" y="35"/>
                  <a:pt x="94" y="29"/>
                </a:cubicBezTo>
                <a:cubicBezTo>
                  <a:pt x="89" y="23"/>
                  <a:pt x="80" y="20"/>
                  <a:pt x="68" y="20"/>
                </a:cubicBezTo>
                <a:cubicBezTo>
                  <a:pt x="53" y="20"/>
                  <a:pt x="42" y="24"/>
                  <a:pt x="34" y="32"/>
                </a:cubicBezTo>
                <a:cubicBezTo>
                  <a:pt x="26" y="41"/>
                  <a:pt x="23" y="55"/>
                  <a:pt x="23" y="74"/>
                </a:cubicBezTo>
                <a:lnTo>
                  <a:pt x="23" y="151"/>
                </a:lnTo>
                <a:lnTo>
                  <a:pt x="0" y="151"/>
                </a:lnTo>
                <a:lnTo>
                  <a:pt x="0" y="3"/>
                </a:lnTo>
                <a:lnTo>
                  <a:pt x="18" y="3"/>
                </a:lnTo>
                <a:lnTo>
                  <a:pt x="22" y="24"/>
                </a:lnTo>
                <a:lnTo>
                  <a:pt x="23" y="24"/>
                </a:lnTo>
                <a:cubicBezTo>
                  <a:pt x="29" y="17"/>
                  <a:pt x="35" y="11"/>
                  <a:pt x="43" y="6"/>
                </a:cubicBezTo>
                <a:cubicBezTo>
                  <a:pt x="52" y="2"/>
                  <a:pt x="61" y="0"/>
                  <a:pt x="71" y="0"/>
                </a:cubicBezTo>
                <a:cubicBezTo>
                  <a:pt x="89" y="0"/>
                  <a:pt x="102" y="4"/>
                  <a:pt x="111" y="14"/>
                </a:cubicBezTo>
                <a:cubicBezTo>
                  <a:pt x="120" y="22"/>
                  <a:pt x="125" y="36"/>
                  <a:pt x="125" y="55"/>
                </a:cubicBezTo>
                <a:lnTo>
                  <a:pt x="125" y="151"/>
                </a:lnTo>
                <a:lnTo>
                  <a:pt x="102" y="15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17" name=""/>
          <p:cNvSpPr/>
          <p:nvPr/>
        </p:nvSpPr>
        <p:spPr>
          <a:xfrm>
            <a:off x="2018880" y="2487600"/>
            <a:ext cx="47160" cy="76680"/>
          </a:xfrm>
          <a:custGeom>
            <a:avLst/>
            <a:gdLst/>
            <a:ahLst/>
            <a:rect l="0" t="0" r="r" b="b"/>
            <a:pathLst>
              <a:path w="131" h="213">
                <a:moveTo>
                  <a:pt x="110" y="189"/>
                </a:moveTo>
                <a:lnTo>
                  <a:pt x="109" y="189"/>
                </a:lnTo>
                <a:cubicBezTo>
                  <a:pt x="98" y="205"/>
                  <a:pt x="83" y="213"/>
                  <a:pt x="62" y="213"/>
                </a:cubicBezTo>
                <a:cubicBezTo>
                  <a:pt x="43" y="213"/>
                  <a:pt x="28" y="206"/>
                  <a:pt x="17" y="193"/>
                </a:cubicBezTo>
                <a:cubicBezTo>
                  <a:pt x="7" y="179"/>
                  <a:pt x="0" y="160"/>
                  <a:pt x="0" y="136"/>
                </a:cubicBezTo>
                <a:cubicBezTo>
                  <a:pt x="0" y="112"/>
                  <a:pt x="7" y="93"/>
                  <a:pt x="17" y="79"/>
                </a:cubicBezTo>
                <a:cubicBezTo>
                  <a:pt x="28" y="66"/>
                  <a:pt x="43" y="59"/>
                  <a:pt x="62" y="59"/>
                </a:cubicBezTo>
                <a:cubicBezTo>
                  <a:pt x="82" y="59"/>
                  <a:pt x="98" y="66"/>
                  <a:pt x="108" y="81"/>
                </a:cubicBezTo>
                <a:lnTo>
                  <a:pt x="110" y="81"/>
                </a:lnTo>
                <a:lnTo>
                  <a:pt x="109" y="70"/>
                </a:lnTo>
                <a:lnTo>
                  <a:pt x="109" y="60"/>
                </a:lnTo>
                <a:lnTo>
                  <a:pt x="109" y="0"/>
                </a:lnTo>
                <a:lnTo>
                  <a:pt x="131" y="0"/>
                </a:lnTo>
                <a:lnTo>
                  <a:pt x="131" y="210"/>
                </a:lnTo>
                <a:lnTo>
                  <a:pt x="113" y="210"/>
                </a:lnTo>
                <a:lnTo>
                  <a:pt x="110" y="189"/>
                </a:lnTo>
                <a:moveTo>
                  <a:pt x="65" y="194"/>
                </a:moveTo>
                <a:cubicBezTo>
                  <a:pt x="80" y="194"/>
                  <a:pt x="91" y="189"/>
                  <a:pt x="98" y="181"/>
                </a:cubicBezTo>
                <a:cubicBezTo>
                  <a:pt x="105" y="172"/>
                  <a:pt x="109" y="159"/>
                  <a:pt x="109" y="141"/>
                </a:cubicBezTo>
                <a:lnTo>
                  <a:pt x="109" y="136"/>
                </a:lnTo>
                <a:cubicBezTo>
                  <a:pt x="109" y="115"/>
                  <a:pt x="105" y="100"/>
                  <a:pt x="98" y="91"/>
                </a:cubicBezTo>
                <a:cubicBezTo>
                  <a:pt x="91" y="82"/>
                  <a:pt x="80" y="78"/>
                  <a:pt x="65" y="78"/>
                </a:cubicBezTo>
                <a:cubicBezTo>
                  <a:pt x="52" y="78"/>
                  <a:pt x="42" y="83"/>
                  <a:pt x="35" y="93"/>
                </a:cubicBezTo>
                <a:cubicBezTo>
                  <a:pt x="28" y="103"/>
                  <a:pt x="24" y="118"/>
                  <a:pt x="24" y="136"/>
                </a:cubicBezTo>
                <a:cubicBezTo>
                  <a:pt x="24" y="155"/>
                  <a:pt x="28" y="169"/>
                  <a:pt x="35" y="179"/>
                </a:cubicBezTo>
                <a:cubicBezTo>
                  <a:pt x="42" y="188"/>
                  <a:pt x="52" y="194"/>
                  <a:pt x="65" y="19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18" name=""/>
          <p:cNvSpPr/>
          <p:nvPr/>
        </p:nvSpPr>
        <p:spPr>
          <a:xfrm>
            <a:off x="2077200" y="2491920"/>
            <a:ext cx="22680" cy="87120"/>
          </a:xfrm>
          <a:custGeom>
            <a:avLst/>
            <a:gdLst/>
            <a:ahLst/>
            <a:rect l="0" t="0" r="r" b="b"/>
            <a:pathLst>
              <a:path w="63" h="242">
                <a:moveTo>
                  <a:pt x="63" y="122"/>
                </a:moveTo>
                <a:cubicBezTo>
                  <a:pt x="63" y="145"/>
                  <a:pt x="60" y="168"/>
                  <a:pt x="53" y="189"/>
                </a:cubicBezTo>
                <a:cubicBezTo>
                  <a:pt x="46" y="209"/>
                  <a:pt x="36" y="227"/>
                  <a:pt x="22" y="242"/>
                </a:cubicBezTo>
                <a:lnTo>
                  <a:pt x="0" y="242"/>
                </a:lnTo>
                <a:cubicBezTo>
                  <a:pt x="12" y="225"/>
                  <a:pt x="22" y="206"/>
                  <a:pt x="30" y="186"/>
                </a:cubicBezTo>
                <a:cubicBezTo>
                  <a:pt x="36" y="165"/>
                  <a:pt x="40" y="143"/>
                  <a:pt x="40" y="121"/>
                </a:cubicBezTo>
                <a:cubicBezTo>
                  <a:pt x="40" y="100"/>
                  <a:pt x="36" y="78"/>
                  <a:pt x="30" y="57"/>
                </a:cubicBezTo>
                <a:cubicBezTo>
                  <a:pt x="22" y="37"/>
                  <a:pt x="13" y="18"/>
                  <a:pt x="0" y="0"/>
                </a:cubicBezTo>
                <a:lnTo>
                  <a:pt x="22" y="0"/>
                </a:lnTo>
                <a:cubicBezTo>
                  <a:pt x="36" y="16"/>
                  <a:pt x="46" y="34"/>
                  <a:pt x="53" y="55"/>
                </a:cubicBezTo>
                <a:cubicBezTo>
                  <a:pt x="60" y="76"/>
                  <a:pt x="63" y="98"/>
                  <a:pt x="63" y="12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19" name=""/>
          <p:cNvSpPr/>
          <p:nvPr/>
        </p:nvSpPr>
        <p:spPr>
          <a:xfrm>
            <a:off x="2453040" y="2368440"/>
            <a:ext cx="992160" cy="331560"/>
          </a:xfrm>
          <a:custGeom>
            <a:avLst/>
            <a:gdLst/>
            <a:ahLst/>
            <a:rect l="0" t="0" r="r" b="b"/>
            <a:pathLst>
              <a:path w="2756" h="921">
                <a:moveTo>
                  <a:pt x="0" y="0"/>
                </a:moveTo>
                <a:lnTo>
                  <a:pt x="2756" y="0"/>
                </a:lnTo>
                <a:lnTo>
                  <a:pt x="2756" y="921"/>
                </a:lnTo>
                <a:lnTo>
                  <a:pt x="0" y="92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20" name=""/>
          <p:cNvSpPr/>
          <p:nvPr/>
        </p:nvSpPr>
        <p:spPr>
          <a:xfrm>
            <a:off x="2453040" y="2368440"/>
            <a:ext cx="992160" cy="331560"/>
          </a:xfrm>
          <a:custGeom>
            <a:avLst/>
            <a:gdLst/>
            <a:ahLst/>
            <a:rect l="0" t="0" r="r" b="b"/>
            <a:pathLst>
              <a:path w="2756" h="921">
                <a:moveTo>
                  <a:pt x="0" y="0"/>
                </a:moveTo>
                <a:lnTo>
                  <a:pt x="2756" y="0"/>
                </a:lnTo>
                <a:lnTo>
                  <a:pt x="2756" y="921"/>
                </a:lnTo>
                <a:lnTo>
                  <a:pt x="0" y="921"/>
                </a:lnTo>
                <a:lnTo>
                  <a:pt x="0" y="0"/>
                </a:lnTo>
                <a:close/>
              </a:path>
            </a:pathLst>
          </a:custGeom>
          <a:noFill/>
          <a:ln w="7920">
            <a:solidFill>
              <a:srgbClr val="316be6"/>
            </a:solidFill>
            <a:miter/>
          </a:ln>
        </p:spPr>
      </p:sp>
      <p:sp>
        <p:nvSpPr>
          <p:cNvPr id="621" name=""/>
          <p:cNvSpPr/>
          <p:nvPr/>
        </p:nvSpPr>
        <p:spPr>
          <a:xfrm>
            <a:off x="2691000" y="2487600"/>
            <a:ext cx="42840" cy="75600"/>
          </a:xfrm>
          <a:custGeom>
            <a:avLst/>
            <a:gdLst/>
            <a:ahLst/>
            <a:rect l="0" t="0" r="r" b="b"/>
            <a:pathLst>
              <a:path w="119" h="210">
                <a:moveTo>
                  <a:pt x="23" y="135"/>
                </a:moveTo>
                <a:cubicBezTo>
                  <a:pt x="26" y="129"/>
                  <a:pt x="32" y="122"/>
                  <a:pt x="40" y="113"/>
                </a:cubicBezTo>
                <a:lnTo>
                  <a:pt x="89" y="62"/>
                </a:lnTo>
                <a:lnTo>
                  <a:pt x="115" y="62"/>
                </a:lnTo>
                <a:lnTo>
                  <a:pt x="55" y="126"/>
                </a:lnTo>
                <a:lnTo>
                  <a:pt x="119" y="210"/>
                </a:lnTo>
                <a:lnTo>
                  <a:pt x="92" y="210"/>
                </a:lnTo>
                <a:lnTo>
                  <a:pt x="39" y="140"/>
                </a:lnTo>
                <a:lnTo>
                  <a:pt x="23" y="155"/>
                </a:lnTo>
                <a:lnTo>
                  <a:pt x="23" y="210"/>
                </a:lnTo>
                <a:lnTo>
                  <a:pt x="0" y="210"/>
                </a:lnTo>
                <a:lnTo>
                  <a:pt x="0" y="0"/>
                </a:lnTo>
                <a:lnTo>
                  <a:pt x="23" y="0"/>
                </a:lnTo>
                <a:lnTo>
                  <a:pt x="23" y="112"/>
                </a:lnTo>
                <a:cubicBezTo>
                  <a:pt x="23" y="117"/>
                  <a:pt x="22" y="124"/>
                  <a:pt x="21" y="135"/>
                </a:cubicBezTo>
                <a:lnTo>
                  <a:pt x="23" y="1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22" name=""/>
          <p:cNvSpPr/>
          <p:nvPr/>
        </p:nvSpPr>
        <p:spPr>
          <a:xfrm>
            <a:off x="2742480" y="2509920"/>
            <a:ext cx="45000" cy="54360"/>
          </a:xfrm>
          <a:custGeom>
            <a:avLst/>
            <a:gdLst/>
            <a:ahLst/>
            <a:rect l="0" t="0" r="r" b="b"/>
            <a:pathLst>
              <a:path w="125" h="151">
                <a:moveTo>
                  <a:pt x="23" y="0"/>
                </a:moveTo>
                <a:lnTo>
                  <a:pt x="23" y="96"/>
                </a:lnTo>
                <a:cubicBezTo>
                  <a:pt x="23" y="108"/>
                  <a:pt x="26" y="117"/>
                  <a:pt x="31" y="123"/>
                </a:cubicBezTo>
                <a:cubicBezTo>
                  <a:pt x="37" y="129"/>
                  <a:pt x="45" y="132"/>
                  <a:pt x="57" y="132"/>
                </a:cubicBezTo>
                <a:cubicBezTo>
                  <a:pt x="73" y="132"/>
                  <a:pt x="85" y="128"/>
                  <a:pt x="92" y="120"/>
                </a:cubicBezTo>
                <a:cubicBezTo>
                  <a:pt x="99" y="111"/>
                  <a:pt x="102" y="97"/>
                  <a:pt x="102" y="78"/>
                </a:cubicBezTo>
                <a:lnTo>
                  <a:pt x="102" y="0"/>
                </a:lnTo>
                <a:lnTo>
                  <a:pt x="125" y="0"/>
                </a:lnTo>
                <a:lnTo>
                  <a:pt x="125" y="148"/>
                </a:lnTo>
                <a:lnTo>
                  <a:pt x="106" y="148"/>
                </a:lnTo>
                <a:lnTo>
                  <a:pt x="103" y="128"/>
                </a:lnTo>
                <a:lnTo>
                  <a:pt x="102" y="128"/>
                </a:lnTo>
                <a:cubicBezTo>
                  <a:pt x="97" y="136"/>
                  <a:pt x="91" y="141"/>
                  <a:pt x="83" y="145"/>
                </a:cubicBezTo>
                <a:cubicBezTo>
                  <a:pt x="75" y="149"/>
                  <a:pt x="65" y="151"/>
                  <a:pt x="54" y="151"/>
                </a:cubicBezTo>
                <a:cubicBezTo>
                  <a:pt x="36" y="151"/>
                  <a:pt x="23" y="147"/>
                  <a:pt x="14" y="138"/>
                </a:cubicBezTo>
                <a:cubicBezTo>
                  <a:pt x="5" y="130"/>
                  <a:pt x="0" y="116"/>
                  <a:pt x="0" y="97"/>
                </a:cubicBezTo>
                <a:lnTo>
                  <a:pt x="0" y="0"/>
                </a:lnTo>
                <a:lnTo>
                  <a:pt x="23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23" name=""/>
          <p:cNvSpPr/>
          <p:nvPr/>
        </p:nvSpPr>
        <p:spPr>
          <a:xfrm>
            <a:off x="2804040" y="2487600"/>
            <a:ext cx="47160" cy="76680"/>
          </a:xfrm>
          <a:custGeom>
            <a:avLst/>
            <a:gdLst/>
            <a:ahLst/>
            <a:rect l="0" t="0" r="r" b="b"/>
            <a:pathLst>
              <a:path w="131" h="213">
                <a:moveTo>
                  <a:pt x="70" y="59"/>
                </a:moveTo>
                <a:cubicBezTo>
                  <a:pt x="89" y="59"/>
                  <a:pt x="104" y="66"/>
                  <a:pt x="115" y="79"/>
                </a:cubicBezTo>
                <a:cubicBezTo>
                  <a:pt x="126" y="92"/>
                  <a:pt x="131" y="111"/>
                  <a:pt x="131" y="135"/>
                </a:cubicBezTo>
                <a:cubicBezTo>
                  <a:pt x="131" y="160"/>
                  <a:pt x="126" y="178"/>
                  <a:pt x="115" y="193"/>
                </a:cubicBezTo>
                <a:cubicBezTo>
                  <a:pt x="104" y="206"/>
                  <a:pt x="89" y="213"/>
                  <a:pt x="70" y="213"/>
                </a:cubicBezTo>
                <a:cubicBezTo>
                  <a:pt x="60" y="213"/>
                  <a:pt x="51" y="211"/>
                  <a:pt x="43" y="208"/>
                </a:cubicBezTo>
                <a:cubicBezTo>
                  <a:pt x="35" y="204"/>
                  <a:pt x="29" y="199"/>
                  <a:pt x="23" y="190"/>
                </a:cubicBezTo>
                <a:lnTo>
                  <a:pt x="22" y="190"/>
                </a:lnTo>
                <a:lnTo>
                  <a:pt x="17" y="210"/>
                </a:lnTo>
                <a:lnTo>
                  <a:pt x="0" y="210"/>
                </a:lnTo>
                <a:lnTo>
                  <a:pt x="0" y="0"/>
                </a:lnTo>
                <a:lnTo>
                  <a:pt x="23" y="0"/>
                </a:lnTo>
                <a:lnTo>
                  <a:pt x="23" y="51"/>
                </a:lnTo>
                <a:cubicBezTo>
                  <a:pt x="23" y="62"/>
                  <a:pt x="23" y="72"/>
                  <a:pt x="22" y="81"/>
                </a:cubicBezTo>
                <a:lnTo>
                  <a:pt x="23" y="81"/>
                </a:lnTo>
                <a:cubicBezTo>
                  <a:pt x="34" y="67"/>
                  <a:pt x="49" y="59"/>
                  <a:pt x="70" y="59"/>
                </a:cubicBezTo>
                <a:moveTo>
                  <a:pt x="67" y="78"/>
                </a:moveTo>
                <a:cubicBezTo>
                  <a:pt x="51" y="78"/>
                  <a:pt x="40" y="82"/>
                  <a:pt x="34" y="91"/>
                </a:cubicBezTo>
                <a:cubicBezTo>
                  <a:pt x="27" y="100"/>
                  <a:pt x="23" y="115"/>
                  <a:pt x="23" y="135"/>
                </a:cubicBezTo>
                <a:cubicBezTo>
                  <a:pt x="23" y="156"/>
                  <a:pt x="27" y="171"/>
                  <a:pt x="34" y="180"/>
                </a:cubicBezTo>
                <a:cubicBezTo>
                  <a:pt x="41" y="189"/>
                  <a:pt x="52" y="194"/>
                  <a:pt x="67" y="194"/>
                </a:cubicBezTo>
                <a:cubicBezTo>
                  <a:pt x="81" y="194"/>
                  <a:pt x="91" y="188"/>
                  <a:pt x="98" y="178"/>
                </a:cubicBezTo>
                <a:cubicBezTo>
                  <a:pt x="104" y="168"/>
                  <a:pt x="108" y="154"/>
                  <a:pt x="108" y="135"/>
                </a:cubicBezTo>
                <a:cubicBezTo>
                  <a:pt x="108" y="116"/>
                  <a:pt x="104" y="102"/>
                  <a:pt x="98" y="92"/>
                </a:cubicBezTo>
                <a:cubicBezTo>
                  <a:pt x="91" y="83"/>
                  <a:pt x="81" y="78"/>
                  <a:pt x="67" y="78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24" name=""/>
          <p:cNvSpPr/>
          <p:nvPr/>
        </p:nvSpPr>
        <p:spPr>
          <a:xfrm>
            <a:off x="2862000" y="2508840"/>
            <a:ext cx="45000" cy="55440"/>
          </a:xfrm>
          <a:custGeom>
            <a:avLst/>
            <a:gdLst/>
            <a:ahLst/>
            <a:rect l="0" t="0" r="r" b="b"/>
            <a:pathLst>
              <a:path w="125" h="154">
                <a:moveTo>
                  <a:pt x="71" y="154"/>
                </a:moveTo>
                <a:cubicBezTo>
                  <a:pt x="49" y="154"/>
                  <a:pt x="31" y="147"/>
                  <a:pt x="19" y="133"/>
                </a:cubicBezTo>
                <a:cubicBezTo>
                  <a:pt x="6" y="120"/>
                  <a:pt x="0" y="101"/>
                  <a:pt x="0" y="78"/>
                </a:cubicBezTo>
                <a:cubicBezTo>
                  <a:pt x="0" y="54"/>
                  <a:pt x="6" y="35"/>
                  <a:pt x="17" y="21"/>
                </a:cubicBezTo>
                <a:cubicBezTo>
                  <a:pt x="29" y="7"/>
                  <a:pt x="45" y="0"/>
                  <a:pt x="65" y="0"/>
                </a:cubicBezTo>
                <a:cubicBezTo>
                  <a:pt x="84" y="0"/>
                  <a:pt x="99" y="6"/>
                  <a:pt x="109" y="18"/>
                </a:cubicBezTo>
                <a:cubicBezTo>
                  <a:pt x="120" y="30"/>
                  <a:pt x="125" y="46"/>
                  <a:pt x="125" y="66"/>
                </a:cubicBezTo>
                <a:lnTo>
                  <a:pt x="125" y="80"/>
                </a:lnTo>
                <a:lnTo>
                  <a:pt x="23" y="80"/>
                </a:lnTo>
                <a:cubicBezTo>
                  <a:pt x="23" y="98"/>
                  <a:pt x="28" y="111"/>
                  <a:pt x="36" y="120"/>
                </a:cubicBezTo>
                <a:cubicBezTo>
                  <a:pt x="44" y="129"/>
                  <a:pt x="57" y="133"/>
                  <a:pt x="72" y="133"/>
                </a:cubicBezTo>
                <a:cubicBezTo>
                  <a:pt x="88" y="133"/>
                  <a:pt x="104" y="130"/>
                  <a:pt x="119" y="123"/>
                </a:cubicBezTo>
                <a:lnTo>
                  <a:pt x="119" y="143"/>
                </a:lnTo>
                <a:cubicBezTo>
                  <a:pt x="111" y="148"/>
                  <a:pt x="104" y="150"/>
                  <a:pt x="97" y="152"/>
                </a:cubicBezTo>
                <a:cubicBezTo>
                  <a:pt x="90" y="153"/>
                  <a:pt x="81" y="154"/>
                  <a:pt x="71" y="154"/>
                </a:cubicBezTo>
                <a:moveTo>
                  <a:pt x="65" y="19"/>
                </a:moveTo>
                <a:cubicBezTo>
                  <a:pt x="53" y="19"/>
                  <a:pt x="43" y="23"/>
                  <a:pt x="36" y="30"/>
                </a:cubicBezTo>
                <a:cubicBezTo>
                  <a:pt x="29" y="38"/>
                  <a:pt x="25" y="49"/>
                  <a:pt x="23" y="62"/>
                </a:cubicBezTo>
                <a:lnTo>
                  <a:pt x="101" y="62"/>
                </a:lnTo>
                <a:cubicBezTo>
                  <a:pt x="101" y="48"/>
                  <a:pt x="98" y="37"/>
                  <a:pt x="92" y="30"/>
                </a:cubicBezTo>
                <a:cubicBezTo>
                  <a:pt x="86" y="22"/>
                  <a:pt x="77" y="19"/>
                  <a:pt x="65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25" name=""/>
          <p:cNvSpPr/>
          <p:nvPr/>
        </p:nvSpPr>
        <p:spPr>
          <a:xfrm>
            <a:off x="2916000" y="2532600"/>
            <a:ext cx="24120" cy="7920"/>
          </a:xfrm>
          <a:custGeom>
            <a:avLst/>
            <a:gdLst/>
            <a:ahLst/>
            <a:rect l="0" t="0" r="r" b="b"/>
            <a:pathLst>
              <a:path w="67" h="22">
                <a:moveTo>
                  <a:pt x="0" y="0"/>
                </a:moveTo>
                <a:lnTo>
                  <a:pt x="67" y="0"/>
                </a:lnTo>
                <a:lnTo>
                  <a:pt x="67" y="22"/>
                </a:lnTo>
                <a:lnTo>
                  <a:pt x="0" y="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26" name=""/>
          <p:cNvSpPr/>
          <p:nvPr/>
        </p:nvSpPr>
        <p:spPr>
          <a:xfrm>
            <a:off x="2952360" y="2508840"/>
            <a:ext cx="47160" cy="78480"/>
          </a:xfrm>
          <a:custGeom>
            <a:avLst/>
            <a:gdLst/>
            <a:ahLst/>
            <a:rect l="0" t="0" r="r" b="b"/>
            <a:pathLst>
              <a:path w="131" h="218">
                <a:moveTo>
                  <a:pt x="69" y="154"/>
                </a:moveTo>
                <a:cubicBezTo>
                  <a:pt x="59" y="154"/>
                  <a:pt x="50" y="152"/>
                  <a:pt x="42" y="149"/>
                </a:cubicBezTo>
                <a:cubicBezTo>
                  <a:pt x="34" y="145"/>
                  <a:pt x="28" y="140"/>
                  <a:pt x="22" y="132"/>
                </a:cubicBezTo>
                <a:lnTo>
                  <a:pt x="21" y="132"/>
                </a:lnTo>
                <a:cubicBezTo>
                  <a:pt x="22" y="141"/>
                  <a:pt x="22" y="149"/>
                  <a:pt x="22" y="157"/>
                </a:cubicBezTo>
                <a:lnTo>
                  <a:pt x="22" y="218"/>
                </a:lnTo>
                <a:lnTo>
                  <a:pt x="0" y="218"/>
                </a:lnTo>
                <a:lnTo>
                  <a:pt x="0" y="3"/>
                </a:lnTo>
                <a:lnTo>
                  <a:pt x="18" y="3"/>
                </a:lnTo>
                <a:lnTo>
                  <a:pt x="21" y="23"/>
                </a:lnTo>
                <a:lnTo>
                  <a:pt x="22" y="23"/>
                </a:lnTo>
                <a:cubicBezTo>
                  <a:pt x="28" y="15"/>
                  <a:pt x="35" y="9"/>
                  <a:pt x="43" y="5"/>
                </a:cubicBezTo>
                <a:cubicBezTo>
                  <a:pt x="50" y="2"/>
                  <a:pt x="59" y="0"/>
                  <a:pt x="69" y="0"/>
                </a:cubicBezTo>
                <a:cubicBezTo>
                  <a:pt x="88" y="0"/>
                  <a:pt x="103" y="7"/>
                  <a:pt x="114" y="20"/>
                </a:cubicBezTo>
                <a:cubicBezTo>
                  <a:pt x="126" y="33"/>
                  <a:pt x="131" y="53"/>
                  <a:pt x="131" y="77"/>
                </a:cubicBezTo>
                <a:cubicBezTo>
                  <a:pt x="131" y="102"/>
                  <a:pt x="126" y="120"/>
                  <a:pt x="114" y="134"/>
                </a:cubicBezTo>
                <a:cubicBezTo>
                  <a:pt x="103" y="147"/>
                  <a:pt x="88" y="154"/>
                  <a:pt x="69" y="154"/>
                </a:cubicBezTo>
                <a:moveTo>
                  <a:pt x="66" y="19"/>
                </a:moveTo>
                <a:cubicBezTo>
                  <a:pt x="50" y="19"/>
                  <a:pt x="40" y="23"/>
                  <a:pt x="33" y="31"/>
                </a:cubicBezTo>
                <a:cubicBezTo>
                  <a:pt x="26" y="40"/>
                  <a:pt x="23" y="54"/>
                  <a:pt x="22" y="72"/>
                </a:cubicBezTo>
                <a:lnTo>
                  <a:pt x="22" y="77"/>
                </a:lnTo>
                <a:cubicBezTo>
                  <a:pt x="22" y="98"/>
                  <a:pt x="26" y="113"/>
                  <a:pt x="33" y="122"/>
                </a:cubicBezTo>
                <a:cubicBezTo>
                  <a:pt x="40" y="131"/>
                  <a:pt x="51" y="135"/>
                  <a:pt x="66" y="135"/>
                </a:cubicBezTo>
                <a:cubicBezTo>
                  <a:pt x="79" y="135"/>
                  <a:pt x="89" y="130"/>
                  <a:pt x="96" y="120"/>
                </a:cubicBezTo>
                <a:cubicBezTo>
                  <a:pt x="103" y="109"/>
                  <a:pt x="107" y="95"/>
                  <a:pt x="107" y="77"/>
                </a:cubicBezTo>
                <a:cubicBezTo>
                  <a:pt x="107" y="59"/>
                  <a:pt x="103" y="44"/>
                  <a:pt x="96" y="34"/>
                </a:cubicBezTo>
                <a:cubicBezTo>
                  <a:pt x="89" y="24"/>
                  <a:pt x="79" y="19"/>
                  <a:pt x="66" y="19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27" name=""/>
          <p:cNvSpPr/>
          <p:nvPr/>
        </p:nvSpPr>
        <p:spPr>
          <a:xfrm>
            <a:off x="3013200" y="2508840"/>
            <a:ext cx="30960" cy="54360"/>
          </a:xfrm>
          <a:custGeom>
            <a:avLst/>
            <a:gdLst/>
            <a:ahLst/>
            <a:rect l="0" t="0" r="r" b="b"/>
            <a:pathLst>
              <a:path w="86" h="151">
                <a:moveTo>
                  <a:pt x="67" y="0"/>
                </a:moveTo>
                <a:cubicBezTo>
                  <a:pt x="75" y="0"/>
                  <a:pt x="81" y="0"/>
                  <a:pt x="86" y="2"/>
                </a:cubicBezTo>
                <a:lnTo>
                  <a:pt x="83" y="23"/>
                </a:lnTo>
                <a:cubicBezTo>
                  <a:pt x="77" y="22"/>
                  <a:pt x="70" y="21"/>
                  <a:pt x="66" y="21"/>
                </a:cubicBezTo>
                <a:cubicBezTo>
                  <a:pt x="54" y="21"/>
                  <a:pt x="43" y="26"/>
                  <a:pt x="35" y="36"/>
                </a:cubicBezTo>
                <a:cubicBezTo>
                  <a:pt x="27" y="46"/>
                  <a:pt x="22" y="58"/>
                  <a:pt x="22" y="72"/>
                </a:cubicBezTo>
                <a:lnTo>
                  <a:pt x="22" y="151"/>
                </a:lnTo>
                <a:lnTo>
                  <a:pt x="0" y="151"/>
                </a:lnTo>
                <a:lnTo>
                  <a:pt x="0" y="3"/>
                </a:lnTo>
                <a:lnTo>
                  <a:pt x="18" y="3"/>
                </a:lnTo>
                <a:lnTo>
                  <a:pt x="21" y="31"/>
                </a:lnTo>
                <a:lnTo>
                  <a:pt x="22" y="31"/>
                </a:lnTo>
                <a:cubicBezTo>
                  <a:pt x="27" y="21"/>
                  <a:pt x="34" y="14"/>
                  <a:pt x="42" y="9"/>
                </a:cubicBezTo>
                <a:cubicBezTo>
                  <a:pt x="50" y="3"/>
                  <a:pt x="58" y="0"/>
                  <a:pt x="67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28" name=""/>
          <p:cNvSpPr/>
          <p:nvPr/>
        </p:nvSpPr>
        <p:spPr>
          <a:xfrm>
            <a:off x="3050640" y="2508840"/>
            <a:ext cx="49320" cy="55440"/>
          </a:xfrm>
          <a:custGeom>
            <a:avLst/>
            <a:gdLst/>
            <a:ahLst/>
            <a:rect l="0" t="0" r="r" b="b"/>
            <a:pathLst>
              <a:path w="137" h="154">
                <a:moveTo>
                  <a:pt x="137" y="76"/>
                </a:moveTo>
                <a:cubicBezTo>
                  <a:pt x="137" y="100"/>
                  <a:pt x="131" y="119"/>
                  <a:pt x="119" y="133"/>
                </a:cubicBezTo>
                <a:cubicBezTo>
                  <a:pt x="106" y="147"/>
                  <a:pt x="89" y="154"/>
                  <a:pt x="67" y="154"/>
                </a:cubicBezTo>
                <a:cubicBezTo>
                  <a:pt x="54" y="154"/>
                  <a:pt x="42" y="151"/>
                  <a:pt x="32" y="144"/>
                </a:cubicBezTo>
                <a:cubicBezTo>
                  <a:pt x="22" y="137"/>
                  <a:pt x="14" y="129"/>
                  <a:pt x="9" y="117"/>
                </a:cubicBezTo>
                <a:cubicBezTo>
                  <a:pt x="3" y="105"/>
                  <a:pt x="0" y="92"/>
                  <a:pt x="0" y="76"/>
                </a:cubicBezTo>
                <a:cubicBezTo>
                  <a:pt x="0" y="52"/>
                  <a:pt x="6" y="34"/>
                  <a:pt x="18" y="20"/>
                </a:cubicBezTo>
                <a:cubicBezTo>
                  <a:pt x="30" y="7"/>
                  <a:pt x="47" y="0"/>
                  <a:pt x="68" y="0"/>
                </a:cubicBezTo>
                <a:cubicBezTo>
                  <a:pt x="89" y="0"/>
                  <a:pt x="106" y="7"/>
                  <a:pt x="118" y="21"/>
                </a:cubicBezTo>
                <a:cubicBezTo>
                  <a:pt x="131" y="34"/>
                  <a:pt x="137" y="53"/>
                  <a:pt x="137" y="76"/>
                </a:cubicBezTo>
                <a:moveTo>
                  <a:pt x="23" y="76"/>
                </a:moveTo>
                <a:cubicBezTo>
                  <a:pt x="23" y="95"/>
                  <a:pt x="27" y="110"/>
                  <a:pt x="35" y="119"/>
                </a:cubicBezTo>
                <a:cubicBezTo>
                  <a:pt x="42" y="129"/>
                  <a:pt x="53" y="134"/>
                  <a:pt x="68" y="134"/>
                </a:cubicBezTo>
                <a:cubicBezTo>
                  <a:pt x="82" y="134"/>
                  <a:pt x="94" y="129"/>
                  <a:pt x="102" y="120"/>
                </a:cubicBezTo>
                <a:cubicBezTo>
                  <a:pt x="110" y="110"/>
                  <a:pt x="114" y="95"/>
                  <a:pt x="114" y="76"/>
                </a:cubicBezTo>
                <a:cubicBezTo>
                  <a:pt x="114" y="58"/>
                  <a:pt x="110" y="43"/>
                  <a:pt x="102" y="34"/>
                </a:cubicBezTo>
                <a:cubicBezTo>
                  <a:pt x="94" y="24"/>
                  <a:pt x="82" y="19"/>
                  <a:pt x="68" y="19"/>
                </a:cubicBezTo>
                <a:cubicBezTo>
                  <a:pt x="53" y="19"/>
                  <a:pt x="42" y="24"/>
                  <a:pt x="35" y="33"/>
                </a:cubicBezTo>
                <a:cubicBezTo>
                  <a:pt x="27" y="43"/>
                  <a:pt x="23" y="57"/>
                  <a:pt x="23" y="7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29" name=""/>
          <p:cNvSpPr/>
          <p:nvPr/>
        </p:nvSpPr>
        <p:spPr>
          <a:xfrm>
            <a:off x="3106800" y="2509920"/>
            <a:ext cx="48600" cy="53280"/>
          </a:xfrm>
          <a:custGeom>
            <a:avLst/>
            <a:gdLst/>
            <a:ahLst/>
            <a:rect l="0" t="0" r="r" b="b"/>
            <a:pathLst>
              <a:path w="135" h="148">
                <a:moveTo>
                  <a:pt x="54" y="73"/>
                </a:moveTo>
                <a:lnTo>
                  <a:pt x="3" y="0"/>
                </a:lnTo>
                <a:lnTo>
                  <a:pt x="28" y="0"/>
                </a:lnTo>
                <a:lnTo>
                  <a:pt x="67" y="57"/>
                </a:lnTo>
                <a:lnTo>
                  <a:pt x="107" y="0"/>
                </a:lnTo>
                <a:lnTo>
                  <a:pt x="132" y="0"/>
                </a:lnTo>
                <a:lnTo>
                  <a:pt x="80" y="73"/>
                </a:lnTo>
                <a:lnTo>
                  <a:pt x="135" y="148"/>
                </a:lnTo>
                <a:lnTo>
                  <a:pt x="110" y="148"/>
                </a:lnTo>
                <a:lnTo>
                  <a:pt x="67" y="88"/>
                </a:lnTo>
                <a:lnTo>
                  <a:pt x="26" y="148"/>
                </a:lnTo>
                <a:lnTo>
                  <a:pt x="0" y="148"/>
                </a:lnTo>
                <a:lnTo>
                  <a:pt x="54" y="7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30" name=""/>
          <p:cNvSpPr/>
          <p:nvPr/>
        </p:nvSpPr>
        <p:spPr>
          <a:xfrm>
            <a:off x="3157200" y="2509920"/>
            <a:ext cx="50040" cy="77400"/>
          </a:xfrm>
          <a:custGeom>
            <a:avLst/>
            <a:gdLst/>
            <a:ahLst/>
            <a:rect l="0" t="0" r="r" b="b"/>
            <a:pathLst>
              <a:path w="139" h="215">
                <a:moveTo>
                  <a:pt x="0" y="0"/>
                </a:moveTo>
                <a:lnTo>
                  <a:pt x="24" y="0"/>
                </a:lnTo>
                <a:lnTo>
                  <a:pt x="56" y="84"/>
                </a:lnTo>
                <a:cubicBezTo>
                  <a:pt x="63" y="103"/>
                  <a:pt x="67" y="117"/>
                  <a:pt x="69" y="125"/>
                </a:cubicBezTo>
                <a:lnTo>
                  <a:pt x="70" y="125"/>
                </a:lnTo>
                <a:cubicBezTo>
                  <a:pt x="71" y="121"/>
                  <a:pt x="74" y="113"/>
                  <a:pt x="77" y="102"/>
                </a:cubicBezTo>
                <a:cubicBezTo>
                  <a:pt x="81" y="91"/>
                  <a:pt x="93" y="57"/>
                  <a:pt x="114" y="0"/>
                </a:cubicBezTo>
                <a:lnTo>
                  <a:pt x="139" y="0"/>
                </a:lnTo>
                <a:lnTo>
                  <a:pt x="75" y="169"/>
                </a:lnTo>
                <a:cubicBezTo>
                  <a:pt x="68" y="185"/>
                  <a:pt x="61" y="197"/>
                  <a:pt x="53" y="204"/>
                </a:cubicBezTo>
                <a:cubicBezTo>
                  <a:pt x="44" y="211"/>
                  <a:pt x="34" y="215"/>
                  <a:pt x="22" y="215"/>
                </a:cubicBezTo>
                <a:cubicBezTo>
                  <a:pt x="15" y="215"/>
                  <a:pt x="8" y="214"/>
                  <a:pt x="2" y="212"/>
                </a:cubicBezTo>
                <a:lnTo>
                  <a:pt x="2" y="194"/>
                </a:lnTo>
                <a:cubicBezTo>
                  <a:pt x="7" y="195"/>
                  <a:pt x="12" y="196"/>
                  <a:pt x="18" y="196"/>
                </a:cubicBezTo>
                <a:cubicBezTo>
                  <a:pt x="34" y="196"/>
                  <a:pt x="44" y="187"/>
                  <a:pt x="51" y="170"/>
                </a:cubicBezTo>
                <a:lnTo>
                  <a:pt x="59" y="14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631" name=""/>
          <p:cNvSpPr/>
          <p:nvPr/>
        </p:nvSpPr>
        <p:spPr>
          <a:xfrm>
            <a:off x="453600" y="4223880"/>
            <a:ext cx="9000" cy="82080"/>
          </a:xfrm>
          <a:custGeom>
            <a:avLst/>
            <a:gdLst/>
            <a:ahLst/>
            <a:rect l="0" t="0" r="r" b="b"/>
            <a:pathLst>
              <a:path w="25" h="228">
                <a:moveTo>
                  <a:pt x="0" y="0"/>
                </a:moveTo>
                <a:lnTo>
                  <a:pt x="25" y="0"/>
                </a:lnTo>
                <a:lnTo>
                  <a:pt x="25" y="228"/>
                </a:lnTo>
                <a:lnTo>
                  <a:pt x="0" y="2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32" name=""/>
          <p:cNvSpPr/>
          <p:nvPr/>
        </p:nvSpPr>
        <p:spPr>
          <a:xfrm>
            <a:off x="476280" y="4246920"/>
            <a:ext cx="46440" cy="60480"/>
          </a:xfrm>
          <a:custGeom>
            <a:avLst/>
            <a:gdLst/>
            <a:ahLst/>
            <a:rect l="0" t="0" r="r" b="b"/>
            <a:pathLst>
              <a:path w="129" h="168">
                <a:moveTo>
                  <a:pt x="111" y="164"/>
                </a:moveTo>
                <a:lnTo>
                  <a:pt x="106" y="141"/>
                </a:lnTo>
                <a:lnTo>
                  <a:pt x="105" y="141"/>
                </a:lnTo>
                <a:cubicBezTo>
                  <a:pt x="97" y="151"/>
                  <a:pt x="89" y="158"/>
                  <a:pt x="81" y="162"/>
                </a:cubicBezTo>
                <a:cubicBezTo>
                  <a:pt x="73" y="165"/>
                  <a:pt x="64" y="168"/>
                  <a:pt x="52" y="168"/>
                </a:cubicBezTo>
                <a:cubicBezTo>
                  <a:pt x="36" y="168"/>
                  <a:pt x="23" y="163"/>
                  <a:pt x="13" y="155"/>
                </a:cubicBezTo>
                <a:cubicBezTo>
                  <a:pt x="5" y="146"/>
                  <a:pt x="0" y="135"/>
                  <a:pt x="0" y="120"/>
                </a:cubicBezTo>
                <a:cubicBezTo>
                  <a:pt x="0" y="87"/>
                  <a:pt x="27" y="70"/>
                  <a:pt x="78" y="69"/>
                </a:cubicBezTo>
                <a:lnTo>
                  <a:pt x="106" y="68"/>
                </a:lnTo>
                <a:lnTo>
                  <a:pt x="106" y="58"/>
                </a:lnTo>
                <a:cubicBezTo>
                  <a:pt x="106" y="46"/>
                  <a:pt x="103" y="36"/>
                  <a:pt x="97" y="30"/>
                </a:cubicBezTo>
                <a:cubicBezTo>
                  <a:pt x="92" y="24"/>
                  <a:pt x="83" y="21"/>
                  <a:pt x="72" y="21"/>
                </a:cubicBezTo>
                <a:cubicBezTo>
                  <a:pt x="58" y="21"/>
                  <a:pt x="43" y="25"/>
                  <a:pt x="26" y="34"/>
                </a:cubicBezTo>
                <a:lnTo>
                  <a:pt x="18" y="15"/>
                </a:lnTo>
                <a:cubicBezTo>
                  <a:pt x="27" y="11"/>
                  <a:pt x="35" y="7"/>
                  <a:pt x="45" y="5"/>
                </a:cubicBezTo>
                <a:cubicBezTo>
                  <a:pt x="54" y="3"/>
                  <a:pt x="64" y="0"/>
                  <a:pt x="73" y="0"/>
                </a:cubicBezTo>
                <a:cubicBezTo>
                  <a:pt x="92" y="0"/>
                  <a:pt x="106" y="6"/>
                  <a:pt x="115" y="14"/>
                </a:cubicBezTo>
                <a:cubicBezTo>
                  <a:pt x="125" y="23"/>
                  <a:pt x="129" y="36"/>
                  <a:pt x="129" y="55"/>
                </a:cubicBezTo>
                <a:lnTo>
                  <a:pt x="129" y="164"/>
                </a:lnTo>
                <a:lnTo>
                  <a:pt x="111" y="164"/>
                </a:lnTo>
                <a:moveTo>
                  <a:pt x="57" y="147"/>
                </a:moveTo>
                <a:cubicBezTo>
                  <a:pt x="72" y="147"/>
                  <a:pt x="83" y="143"/>
                  <a:pt x="92" y="134"/>
                </a:cubicBezTo>
                <a:cubicBezTo>
                  <a:pt x="101" y="126"/>
                  <a:pt x="105" y="115"/>
                  <a:pt x="105" y="100"/>
                </a:cubicBezTo>
                <a:lnTo>
                  <a:pt x="105" y="85"/>
                </a:lnTo>
                <a:lnTo>
                  <a:pt x="81" y="86"/>
                </a:lnTo>
                <a:cubicBezTo>
                  <a:pt x="62" y="87"/>
                  <a:pt x="48" y="90"/>
                  <a:pt x="39" y="95"/>
                </a:cubicBezTo>
                <a:cubicBezTo>
                  <a:pt x="31" y="101"/>
                  <a:pt x="26" y="109"/>
                  <a:pt x="26" y="120"/>
                </a:cubicBezTo>
                <a:cubicBezTo>
                  <a:pt x="26" y="129"/>
                  <a:pt x="29" y="135"/>
                  <a:pt x="34" y="140"/>
                </a:cubicBezTo>
                <a:cubicBezTo>
                  <a:pt x="40" y="145"/>
                  <a:pt x="47" y="147"/>
                  <a:pt x="57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33" name=""/>
          <p:cNvSpPr/>
          <p:nvPr/>
        </p:nvSpPr>
        <p:spPr>
          <a:xfrm>
            <a:off x="540360" y="4223880"/>
            <a:ext cx="51120" cy="83160"/>
          </a:xfrm>
          <a:custGeom>
            <a:avLst/>
            <a:gdLst/>
            <a:ahLst/>
            <a:rect l="0" t="0" r="r" b="b"/>
            <a:pathLst>
              <a:path w="142" h="231">
                <a:moveTo>
                  <a:pt x="74" y="65"/>
                </a:moveTo>
                <a:cubicBezTo>
                  <a:pt x="95" y="65"/>
                  <a:pt x="113" y="73"/>
                  <a:pt x="124" y="87"/>
                </a:cubicBezTo>
                <a:cubicBezTo>
                  <a:pt x="136" y="101"/>
                  <a:pt x="142" y="122"/>
                  <a:pt x="142" y="148"/>
                </a:cubicBezTo>
                <a:cubicBezTo>
                  <a:pt x="142" y="174"/>
                  <a:pt x="136" y="195"/>
                  <a:pt x="124" y="209"/>
                </a:cubicBezTo>
                <a:cubicBezTo>
                  <a:pt x="112" y="224"/>
                  <a:pt x="95" y="231"/>
                  <a:pt x="74" y="231"/>
                </a:cubicBezTo>
                <a:cubicBezTo>
                  <a:pt x="64" y="231"/>
                  <a:pt x="54" y="229"/>
                  <a:pt x="46" y="225"/>
                </a:cubicBezTo>
                <a:cubicBezTo>
                  <a:pt x="37" y="221"/>
                  <a:pt x="30" y="215"/>
                  <a:pt x="24" y="207"/>
                </a:cubicBezTo>
                <a:lnTo>
                  <a:pt x="22" y="207"/>
                </a:lnTo>
                <a:lnTo>
                  <a:pt x="17" y="228"/>
                </a:lnTo>
                <a:lnTo>
                  <a:pt x="0" y="228"/>
                </a:lnTo>
                <a:lnTo>
                  <a:pt x="0" y="0"/>
                </a:lnTo>
                <a:lnTo>
                  <a:pt x="24" y="0"/>
                </a:lnTo>
                <a:lnTo>
                  <a:pt x="24" y="55"/>
                </a:lnTo>
                <a:cubicBezTo>
                  <a:pt x="24" y="68"/>
                  <a:pt x="24" y="79"/>
                  <a:pt x="23" y="89"/>
                </a:cubicBezTo>
                <a:lnTo>
                  <a:pt x="24" y="89"/>
                </a:lnTo>
                <a:cubicBezTo>
                  <a:pt x="35" y="73"/>
                  <a:pt x="52" y="65"/>
                  <a:pt x="74" y="65"/>
                </a:cubicBezTo>
                <a:moveTo>
                  <a:pt x="71" y="86"/>
                </a:moveTo>
                <a:cubicBezTo>
                  <a:pt x="54" y="86"/>
                  <a:pt x="42" y="90"/>
                  <a:pt x="35" y="100"/>
                </a:cubicBezTo>
                <a:cubicBezTo>
                  <a:pt x="28" y="109"/>
                  <a:pt x="24" y="125"/>
                  <a:pt x="24" y="148"/>
                </a:cubicBezTo>
                <a:cubicBezTo>
                  <a:pt x="24" y="170"/>
                  <a:pt x="28" y="186"/>
                  <a:pt x="35" y="196"/>
                </a:cubicBezTo>
                <a:cubicBezTo>
                  <a:pt x="43" y="206"/>
                  <a:pt x="55" y="211"/>
                  <a:pt x="71" y="211"/>
                </a:cubicBezTo>
                <a:cubicBezTo>
                  <a:pt x="86" y="211"/>
                  <a:pt x="97" y="205"/>
                  <a:pt x="105" y="194"/>
                </a:cubicBezTo>
                <a:cubicBezTo>
                  <a:pt x="113" y="183"/>
                  <a:pt x="117" y="168"/>
                  <a:pt x="117" y="148"/>
                </a:cubicBezTo>
                <a:cubicBezTo>
                  <a:pt x="117" y="127"/>
                  <a:pt x="113" y="111"/>
                  <a:pt x="105" y="101"/>
                </a:cubicBezTo>
                <a:cubicBezTo>
                  <a:pt x="97" y="91"/>
                  <a:pt x="86" y="86"/>
                  <a:pt x="71" y="8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34" name=""/>
          <p:cNvSpPr/>
          <p:nvPr/>
        </p:nvSpPr>
        <p:spPr>
          <a:xfrm>
            <a:off x="603000" y="4246920"/>
            <a:ext cx="48960" cy="60480"/>
          </a:xfrm>
          <a:custGeom>
            <a:avLst/>
            <a:gdLst/>
            <a:ahLst/>
            <a:rect l="0" t="0" r="r" b="b"/>
            <a:pathLst>
              <a:path w="136" h="168">
                <a:moveTo>
                  <a:pt x="77" y="168"/>
                </a:moveTo>
                <a:cubicBezTo>
                  <a:pt x="54" y="168"/>
                  <a:pt x="35" y="160"/>
                  <a:pt x="21" y="145"/>
                </a:cubicBezTo>
                <a:cubicBezTo>
                  <a:pt x="7" y="131"/>
                  <a:pt x="0" y="111"/>
                  <a:pt x="0" y="85"/>
                </a:cubicBezTo>
                <a:cubicBezTo>
                  <a:pt x="0" y="59"/>
                  <a:pt x="6" y="39"/>
                  <a:pt x="20" y="24"/>
                </a:cubicBezTo>
                <a:cubicBezTo>
                  <a:pt x="33" y="9"/>
                  <a:pt x="50" y="0"/>
                  <a:pt x="71" y="0"/>
                </a:cubicBezTo>
                <a:cubicBezTo>
                  <a:pt x="91" y="0"/>
                  <a:pt x="107" y="8"/>
                  <a:pt x="119" y="21"/>
                </a:cubicBezTo>
                <a:cubicBezTo>
                  <a:pt x="130" y="34"/>
                  <a:pt x="136" y="51"/>
                  <a:pt x="136" y="73"/>
                </a:cubicBezTo>
                <a:lnTo>
                  <a:pt x="136" y="88"/>
                </a:lnTo>
                <a:lnTo>
                  <a:pt x="26" y="88"/>
                </a:lnTo>
                <a:cubicBezTo>
                  <a:pt x="27" y="107"/>
                  <a:pt x="31" y="121"/>
                  <a:pt x="40" y="131"/>
                </a:cubicBezTo>
                <a:cubicBezTo>
                  <a:pt x="49" y="141"/>
                  <a:pt x="62" y="146"/>
                  <a:pt x="78" y="146"/>
                </a:cubicBezTo>
                <a:cubicBezTo>
                  <a:pt x="95" y="146"/>
                  <a:pt x="112" y="142"/>
                  <a:pt x="129" y="135"/>
                </a:cubicBezTo>
                <a:lnTo>
                  <a:pt x="129" y="156"/>
                </a:lnTo>
                <a:cubicBezTo>
                  <a:pt x="121" y="160"/>
                  <a:pt x="113" y="163"/>
                  <a:pt x="105" y="164"/>
                </a:cubicBezTo>
                <a:cubicBezTo>
                  <a:pt x="97" y="166"/>
                  <a:pt x="88" y="168"/>
                  <a:pt x="77" y="168"/>
                </a:cubicBezTo>
                <a:moveTo>
                  <a:pt x="71" y="21"/>
                </a:moveTo>
                <a:cubicBezTo>
                  <a:pt x="58" y="21"/>
                  <a:pt x="48" y="26"/>
                  <a:pt x="40" y="34"/>
                </a:cubicBezTo>
                <a:cubicBezTo>
                  <a:pt x="32" y="42"/>
                  <a:pt x="28" y="54"/>
                  <a:pt x="27" y="69"/>
                </a:cubicBezTo>
                <a:lnTo>
                  <a:pt x="110" y="69"/>
                </a:lnTo>
                <a:cubicBezTo>
                  <a:pt x="110" y="53"/>
                  <a:pt x="107" y="42"/>
                  <a:pt x="100" y="34"/>
                </a:cubicBezTo>
                <a:cubicBezTo>
                  <a:pt x="93" y="25"/>
                  <a:pt x="83" y="21"/>
                  <a:pt x="71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35" name=""/>
          <p:cNvSpPr/>
          <p:nvPr/>
        </p:nvSpPr>
        <p:spPr>
          <a:xfrm>
            <a:off x="666360" y="4223880"/>
            <a:ext cx="9000" cy="82080"/>
          </a:xfrm>
          <a:custGeom>
            <a:avLst/>
            <a:gdLst/>
            <a:ahLst/>
            <a:rect l="0" t="0" r="r" b="b"/>
            <a:pathLst>
              <a:path w="25" h="228">
                <a:moveTo>
                  <a:pt x="0" y="0"/>
                </a:moveTo>
                <a:lnTo>
                  <a:pt x="25" y="0"/>
                </a:lnTo>
                <a:lnTo>
                  <a:pt x="25" y="228"/>
                </a:lnTo>
                <a:lnTo>
                  <a:pt x="0" y="2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36" name=""/>
          <p:cNvSpPr/>
          <p:nvPr/>
        </p:nvSpPr>
        <p:spPr>
          <a:xfrm>
            <a:off x="690120" y="4246920"/>
            <a:ext cx="41040" cy="60480"/>
          </a:xfrm>
          <a:custGeom>
            <a:avLst/>
            <a:gdLst/>
            <a:ahLst/>
            <a:rect l="0" t="0" r="r" b="b"/>
            <a:pathLst>
              <a:path w="114" h="168">
                <a:moveTo>
                  <a:pt x="114" y="120"/>
                </a:moveTo>
                <a:cubicBezTo>
                  <a:pt x="114" y="135"/>
                  <a:pt x="108" y="147"/>
                  <a:pt x="97" y="155"/>
                </a:cubicBezTo>
                <a:cubicBezTo>
                  <a:pt x="86" y="163"/>
                  <a:pt x="71" y="168"/>
                  <a:pt x="50" y="168"/>
                </a:cubicBezTo>
                <a:cubicBezTo>
                  <a:pt x="28" y="168"/>
                  <a:pt x="12" y="163"/>
                  <a:pt x="0" y="157"/>
                </a:cubicBezTo>
                <a:lnTo>
                  <a:pt x="0" y="134"/>
                </a:lnTo>
                <a:cubicBezTo>
                  <a:pt x="8" y="138"/>
                  <a:pt x="16" y="141"/>
                  <a:pt x="25" y="143"/>
                </a:cubicBezTo>
                <a:cubicBezTo>
                  <a:pt x="33" y="146"/>
                  <a:pt x="42" y="147"/>
                  <a:pt x="50" y="147"/>
                </a:cubicBezTo>
                <a:cubicBezTo>
                  <a:pt x="64" y="147"/>
                  <a:pt x="73" y="145"/>
                  <a:pt x="80" y="141"/>
                </a:cubicBezTo>
                <a:cubicBezTo>
                  <a:pt x="87" y="137"/>
                  <a:pt x="90" y="131"/>
                  <a:pt x="90" y="122"/>
                </a:cubicBezTo>
                <a:cubicBezTo>
                  <a:pt x="90" y="116"/>
                  <a:pt x="88" y="111"/>
                  <a:pt x="82" y="106"/>
                </a:cubicBezTo>
                <a:cubicBezTo>
                  <a:pt x="77" y="102"/>
                  <a:pt x="66" y="97"/>
                  <a:pt x="50" y="91"/>
                </a:cubicBezTo>
                <a:cubicBezTo>
                  <a:pt x="35" y="85"/>
                  <a:pt x="24" y="80"/>
                  <a:pt x="18" y="76"/>
                </a:cubicBezTo>
                <a:cubicBezTo>
                  <a:pt x="12" y="72"/>
                  <a:pt x="7" y="67"/>
                  <a:pt x="4" y="62"/>
                </a:cubicBezTo>
                <a:cubicBezTo>
                  <a:pt x="1" y="57"/>
                  <a:pt x="0" y="51"/>
                  <a:pt x="0" y="43"/>
                </a:cubicBezTo>
                <a:cubicBezTo>
                  <a:pt x="0" y="30"/>
                  <a:pt x="5" y="20"/>
                  <a:pt x="15" y="12"/>
                </a:cubicBezTo>
                <a:cubicBezTo>
                  <a:pt x="26" y="5"/>
                  <a:pt x="41" y="0"/>
                  <a:pt x="59" y="0"/>
                </a:cubicBezTo>
                <a:cubicBezTo>
                  <a:pt x="77" y="0"/>
                  <a:pt x="94" y="5"/>
                  <a:pt x="110" y="12"/>
                </a:cubicBezTo>
                <a:lnTo>
                  <a:pt x="102" y="31"/>
                </a:lnTo>
                <a:cubicBezTo>
                  <a:pt x="86" y="25"/>
                  <a:pt x="71" y="21"/>
                  <a:pt x="57" y="21"/>
                </a:cubicBezTo>
                <a:cubicBezTo>
                  <a:pt x="46" y="21"/>
                  <a:pt x="37" y="23"/>
                  <a:pt x="31" y="27"/>
                </a:cubicBezTo>
                <a:cubicBezTo>
                  <a:pt x="26" y="30"/>
                  <a:pt x="23" y="35"/>
                  <a:pt x="23" y="42"/>
                </a:cubicBezTo>
                <a:cubicBezTo>
                  <a:pt x="23" y="46"/>
                  <a:pt x="24" y="50"/>
                  <a:pt x="26" y="53"/>
                </a:cubicBezTo>
                <a:cubicBezTo>
                  <a:pt x="28" y="56"/>
                  <a:pt x="32" y="58"/>
                  <a:pt x="36" y="61"/>
                </a:cubicBezTo>
                <a:cubicBezTo>
                  <a:pt x="41" y="64"/>
                  <a:pt x="51" y="68"/>
                  <a:pt x="65" y="73"/>
                </a:cubicBezTo>
                <a:cubicBezTo>
                  <a:pt x="84" y="80"/>
                  <a:pt x="97" y="87"/>
                  <a:pt x="104" y="94"/>
                </a:cubicBezTo>
                <a:cubicBezTo>
                  <a:pt x="110" y="101"/>
                  <a:pt x="114" y="110"/>
                  <a:pt x="114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37" name=""/>
          <p:cNvSpPr/>
          <p:nvPr/>
        </p:nvSpPr>
        <p:spPr>
          <a:xfrm>
            <a:off x="743760" y="4246560"/>
            <a:ext cx="12960" cy="60840"/>
          </a:xfrm>
          <a:custGeom>
            <a:avLst/>
            <a:gdLst/>
            <a:ahLst/>
            <a:rect l="0" t="0" r="r" b="b"/>
            <a:pathLst>
              <a:path w="36" h="169">
                <a:moveTo>
                  <a:pt x="0" y="149"/>
                </a:moveTo>
                <a:cubicBezTo>
                  <a:pt x="0" y="143"/>
                  <a:pt x="1" y="138"/>
                  <a:pt x="4" y="135"/>
                </a:cubicBezTo>
                <a:cubicBezTo>
                  <a:pt x="7" y="131"/>
                  <a:pt x="11" y="130"/>
                  <a:pt x="18" y="130"/>
                </a:cubicBezTo>
                <a:cubicBezTo>
                  <a:pt x="23" y="130"/>
                  <a:pt x="28" y="131"/>
                  <a:pt x="31" y="135"/>
                </a:cubicBezTo>
                <a:cubicBezTo>
                  <a:pt x="34" y="138"/>
                  <a:pt x="36" y="143"/>
                  <a:pt x="36" y="149"/>
                </a:cubicBezTo>
                <a:cubicBezTo>
                  <a:pt x="36" y="156"/>
                  <a:pt x="34" y="161"/>
                  <a:pt x="31" y="164"/>
                </a:cubicBezTo>
                <a:cubicBezTo>
                  <a:pt x="28" y="167"/>
                  <a:pt x="23" y="169"/>
                  <a:pt x="18" y="169"/>
                </a:cubicBezTo>
                <a:cubicBezTo>
                  <a:pt x="12" y="169"/>
                  <a:pt x="8" y="168"/>
                  <a:pt x="4" y="165"/>
                </a:cubicBezTo>
                <a:cubicBezTo>
                  <a:pt x="1" y="162"/>
                  <a:pt x="0" y="156"/>
                  <a:pt x="0" y="149"/>
                </a:cubicBezTo>
                <a:moveTo>
                  <a:pt x="0" y="20"/>
                </a:moveTo>
                <a:cubicBezTo>
                  <a:pt x="0" y="6"/>
                  <a:pt x="5" y="0"/>
                  <a:pt x="18" y="0"/>
                </a:cubicBezTo>
                <a:cubicBezTo>
                  <a:pt x="30" y="0"/>
                  <a:pt x="36" y="6"/>
                  <a:pt x="36" y="20"/>
                </a:cubicBezTo>
                <a:cubicBezTo>
                  <a:pt x="36" y="26"/>
                  <a:pt x="34" y="31"/>
                  <a:pt x="31" y="34"/>
                </a:cubicBezTo>
                <a:cubicBezTo>
                  <a:pt x="28" y="38"/>
                  <a:pt x="23" y="39"/>
                  <a:pt x="18" y="39"/>
                </a:cubicBezTo>
                <a:cubicBezTo>
                  <a:pt x="12" y="39"/>
                  <a:pt x="8" y="38"/>
                  <a:pt x="4" y="35"/>
                </a:cubicBezTo>
                <a:cubicBezTo>
                  <a:pt x="1" y="32"/>
                  <a:pt x="0" y="27"/>
                  <a:pt x="0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38" name=""/>
          <p:cNvSpPr/>
          <p:nvPr/>
        </p:nvSpPr>
        <p:spPr>
          <a:xfrm>
            <a:off x="797040" y="4246920"/>
            <a:ext cx="46440" cy="60480"/>
          </a:xfrm>
          <a:custGeom>
            <a:avLst/>
            <a:gdLst/>
            <a:ahLst/>
            <a:rect l="0" t="0" r="r" b="b"/>
            <a:pathLst>
              <a:path w="129" h="168">
                <a:moveTo>
                  <a:pt x="111" y="164"/>
                </a:moveTo>
                <a:lnTo>
                  <a:pt x="106" y="141"/>
                </a:lnTo>
                <a:lnTo>
                  <a:pt x="105" y="141"/>
                </a:lnTo>
                <a:cubicBezTo>
                  <a:pt x="97" y="151"/>
                  <a:pt x="89" y="158"/>
                  <a:pt x="81" y="162"/>
                </a:cubicBezTo>
                <a:cubicBezTo>
                  <a:pt x="74" y="165"/>
                  <a:pt x="64" y="168"/>
                  <a:pt x="52" y="168"/>
                </a:cubicBezTo>
                <a:cubicBezTo>
                  <a:pt x="36" y="168"/>
                  <a:pt x="23" y="163"/>
                  <a:pt x="14" y="155"/>
                </a:cubicBezTo>
                <a:cubicBezTo>
                  <a:pt x="5" y="146"/>
                  <a:pt x="0" y="135"/>
                  <a:pt x="0" y="120"/>
                </a:cubicBezTo>
                <a:cubicBezTo>
                  <a:pt x="0" y="87"/>
                  <a:pt x="27" y="70"/>
                  <a:pt x="79" y="69"/>
                </a:cubicBezTo>
                <a:lnTo>
                  <a:pt x="106" y="68"/>
                </a:lnTo>
                <a:lnTo>
                  <a:pt x="106" y="58"/>
                </a:lnTo>
                <a:cubicBezTo>
                  <a:pt x="106" y="46"/>
                  <a:pt x="103" y="36"/>
                  <a:pt x="97" y="30"/>
                </a:cubicBezTo>
                <a:cubicBezTo>
                  <a:pt x="92" y="24"/>
                  <a:pt x="84" y="21"/>
                  <a:pt x="72" y="21"/>
                </a:cubicBezTo>
                <a:cubicBezTo>
                  <a:pt x="58" y="21"/>
                  <a:pt x="43" y="25"/>
                  <a:pt x="25" y="34"/>
                </a:cubicBezTo>
                <a:lnTo>
                  <a:pt x="18" y="15"/>
                </a:lnTo>
                <a:cubicBezTo>
                  <a:pt x="27" y="11"/>
                  <a:pt x="36" y="7"/>
                  <a:pt x="45" y="5"/>
                </a:cubicBezTo>
                <a:cubicBezTo>
                  <a:pt x="54" y="3"/>
                  <a:pt x="64" y="0"/>
                  <a:pt x="73" y="0"/>
                </a:cubicBezTo>
                <a:cubicBezTo>
                  <a:pt x="92" y="0"/>
                  <a:pt x="106" y="6"/>
                  <a:pt x="115" y="14"/>
                </a:cubicBezTo>
                <a:cubicBezTo>
                  <a:pt x="125" y="23"/>
                  <a:pt x="129" y="36"/>
                  <a:pt x="129" y="55"/>
                </a:cubicBezTo>
                <a:lnTo>
                  <a:pt x="129" y="164"/>
                </a:lnTo>
                <a:lnTo>
                  <a:pt x="111" y="164"/>
                </a:lnTo>
                <a:moveTo>
                  <a:pt x="57" y="147"/>
                </a:moveTo>
                <a:cubicBezTo>
                  <a:pt x="72" y="147"/>
                  <a:pt x="84" y="143"/>
                  <a:pt x="92" y="134"/>
                </a:cubicBezTo>
                <a:cubicBezTo>
                  <a:pt x="101" y="126"/>
                  <a:pt x="105" y="115"/>
                  <a:pt x="105" y="100"/>
                </a:cubicBezTo>
                <a:lnTo>
                  <a:pt x="105" y="85"/>
                </a:lnTo>
                <a:lnTo>
                  <a:pt x="81" y="86"/>
                </a:lnTo>
                <a:cubicBezTo>
                  <a:pt x="62" y="87"/>
                  <a:pt x="48" y="90"/>
                  <a:pt x="39" y="95"/>
                </a:cubicBezTo>
                <a:cubicBezTo>
                  <a:pt x="31" y="101"/>
                  <a:pt x="25" y="109"/>
                  <a:pt x="25" y="120"/>
                </a:cubicBezTo>
                <a:cubicBezTo>
                  <a:pt x="25" y="129"/>
                  <a:pt x="29" y="135"/>
                  <a:pt x="34" y="140"/>
                </a:cubicBezTo>
                <a:cubicBezTo>
                  <a:pt x="40" y="145"/>
                  <a:pt x="47" y="147"/>
                  <a:pt x="57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39" name=""/>
          <p:cNvSpPr/>
          <p:nvPr/>
        </p:nvSpPr>
        <p:spPr>
          <a:xfrm>
            <a:off x="86112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5" y="167"/>
                </a:moveTo>
                <a:cubicBezTo>
                  <a:pt x="65" y="167"/>
                  <a:pt x="54" y="165"/>
                  <a:pt x="46" y="161"/>
                </a:cubicBezTo>
                <a:cubicBezTo>
                  <a:pt x="37" y="157"/>
                  <a:pt x="30" y="151"/>
                  <a:pt x="24" y="143"/>
                </a:cubicBezTo>
                <a:lnTo>
                  <a:pt x="23" y="143"/>
                </a:lnTo>
                <a:cubicBezTo>
                  <a:pt x="24" y="153"/>
                  <a:pt x="24" y="162"/>
                  <a:pt x="24" y="170"/>
                </a:cubicBezTo>
                <a:lnTo>
                  <a:pt x="24" y="236"/>
                </a:lnTo>
                <a:lnTo>
                  <a:pt x="0" y="236"/>
                </a:lnTo>
                <a:lnTo>
                  <a:pt x="0" y="3"/>
                </a:lnTo>
                <a:lnTo>
                  <a:pt x="20" y="3"/>
                </a:lnTo>
                <a:lnTo>
                  <a:pt x="23" y="26"/>
                </a:lnTo>
                <a:lnTo>
                  <a:pt x="24" y="26"/>
                </a:lnTo>
                <a:cubicBezTo>
                  <a:pt x="30" y="16"/>
                  <a:pt x="38" y="10"/>
                  <a:pt x="46" y="6"/>
                </a:cubicBezTo>
                <a:cubicBezTo>
                  <a:pt x="54" y="2"/>
                  <a:pt x="65" y="0"/>
                  <a:pt x="75" y="0"/>
                </a:cubicBezTo>
                <a:cubicBezTo>
                  <a:pt x="97" y="0"/>
                  <a:pt x="113" y="7"/>
                  <a:pt x="124" y="23"/>
                </a:cubicBezTo>
                <a:cubicBezTo>
                  <a:pt x="136" y="37"/>
                  <a:pt x="142" y="58"/>
                  <a:pt x="142" y="84"/>
                </a:cubicBezTo>
                <a:cubicBezTo>
                  <a:pt x="142" y="110"/>
                  <a:pt x="136" y="131"/>
                  <a:pt x="124" y="145"/>
                </a:cubicBezTo>
                <a:cubicBezTo>
                  <a:pt x="112" y="160"/>
                  <a:pt x="96" y="167"/>
                  <a:pt x="75" y="167"/>
                </a:cubicBezTo>
                <a:moveTo>
                  <a:pt x="72" y="22"/>
                </a:moveTo>
                <a:cubicBezTo>
                  <a:pt x="55" y="22"/>
                  <a:pt x="43" y="26"/>
                  <a:pt x="35" y="35"/>
                </a:cubicBezTo>
                <a:cubicBezTo>
                  <a:pt x="28" y="44"/>
                  <a:pt x="24" y="59"/>
                  <a:pt x="24" y="78"/>
                </a:cubicBezTo>
                <a:lnTo>
                  <a:pt x="24" y="84"/>
                </a:lnTo>
                <a:cubicBezTo>
                  <a:pt x="24" y="106"/>
                  <a:pt x="28" y="122"/>
                  <a:pt x="35" y="132"/>
                </a:cubicBezTo>
                <a:cubicBezTo>
                  <a:pt x="43" y="142"/>
                  <a:pt x="55" y="147"/>
                  <a:pt x="72" y="147"/>
                </a:cubicBezTo>
                <a:cubicBezTo>
                  <a:pt x="86" y="147"/>
                  <a:pt x="97" y="141"/>
                  <a:pt x="105" y="130"/>
                </a:cubicBezTo>
                <a:cubicBezTo>
                  <a:pt x="113" y="119"/>
                  <a:pt x="117" y="103"/>
                  <a:pt x="117" y="84"/>
                </a:cubicBezTo>
                <a:cubicBezTo>
                  <a:pt x="117" y="64"/>
                  <a:pt x="113" y="48"/>
                  <a:pt x="105" y="38"/>
                </a:cubicBezTo>
                <a:cubicBezTo>
                  <a:pt x="97" y="27"/>
                  <a:pt x="86" y="22"/>
                  <a:pt x="72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40" name=""/>
          <p:cNvSpPr/>
          <p:nvPr/>
        </p:nvSpPr>
        <p:spPr>
          <a:xfrm>
            <a:off x="92700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5" y="167"/>
                </a:moveTo>
                <a:cubicBezTo>
                  <a:pt x="65" y="167"/>
                  <a:pt x="55" y="165"/>
                  <a:pt x="47" y="161"/>
                </a:cubicBezTo>
                <a:cubicBezTo>
                  <a:pt x="38" y="157"/>
                  <a:pt x="31" y="151"/>
                  <a:pt x="25" y="143"/>
                </a:cubicBezTo>
                <a:lnTo>
                  <a:pt x="23" y="143"/>
                </a:lnTo>
                <a:cubicBezTo>
                  <a:pt x="25" y="153"/>
                  <a:pt x="25" y="162"/>
                  <a:pt x="25" y="170"/>
                </a:cubicBezTo>
                <a:lnTo>
                  <a:pt x="25" y="236"/>
                </a:lnTo>
                <a:lnTo>
                  <a:pt x="0" y="236"/>
                </a:lnTo>
                <a:lnTo>
                  <a:pt x="0" y="3"/>
                </a:lnTo>
                <a:lnTo>
                  <a:pt x="21" y="3"/>
                </a:lnTo>
                <a:lnTo>
                  <a:pt x="24" y="26"/>
                </a:lnTo>
                <a:lnTo>
                  <a:pt x="25" y="26"/>
                </a:lnTo>
                <a:cubicBezTo>
                  <a:pt x="31" y="16"/>
                  <a:pt x="39" y="10"/>
                  <a:pt x="47" y="6"/>
                </a:cubicBezTo>
                <a:cubicBezTo>
                  <a:pt x="55" y="2"/>
                  <a:pt x="65" y="0"/>
                  <a:pt x="75" y="0"/>
                </a:cubicBezTo>
                <a:cubicBezTo>
                  <a:pt x="96" y="0"/>
                  <a:pt x="113" y="7"/>
                  <a:pt x="124" y="23"/>
                </a:cubicBezTo>
                <a:cubicBezTo>
                  <a:pt x="136" y="37"/>
                  <a:pt x="142" y="58"/>
                  <a:pt x="142" y="84"/>
                </a:cubicBezTo>
                <a:cubicBezTo>
                  <a:pt x="142" y="110"/>
                  <a:pt x="136" y="131"/>
                  <a:pt x="124" y="145"/>
                </a:cubicBezTo>
                <a:cubicBezTo>
                  <a:pt x="112" y="160"/>
                  <a:pt x="96" y="167"/>
                  <a:pt x="75" y="167"/>
                </a:cubicBezTo>
                <a:moveTo>
                  <a:pt x="72" y="22"/>
                </a:moveTo>
                <a:cubicBezTo>
                  <a:pt x="55" y="22"/>
                  <a:pt x="44" y="26"/>
                  <a:pt x="36" y="35"/>
                </a:cubicBezTo>
                <a:cubicBezTo>
                  <a:pt x="29" y="44"/>
                  <a:pt x="25" y="59"/>
                  <a:pt x="25" y="78"/>
                </a:cubicBezTo>
                <a:lnTo>
                  <a:pt x="25" y="84"/>
                </a:lnTo>
                <a:cubicBezTo>
                  <a:pt x="25" y="106"/>
                  <a:pt x="29" y="122"/>
                  <a:pt x="36" y="132"/>
                </a:cubicBezTo>
                <a:cubicBezTo>
                  <a:pt x="44" y="142"/>
                  <a:pt x="56" y="147"/>
                  <a:pt x="72" y="147"/>
                </a:cubicBezTo>
                <a:cubicBezTo>
                  <a:pt x="86" y="147"/>
                  <a:pt x="97" y="141"/>
                  <a:pt x="105" y="130"/>
                </a:cubicBezTo>
                <a:cubicBezTo>
                  <a:pt x="113" y="119"/>
                  <a:pt x="117" y="103"/>
                  <a:pt x="117" y="84"/>
                </a:cubicBezTo>
                <a:cubicBezTo>
                  <a:pt x="117" y="64"/>
                  <a:pt x="113" y="48"/>
                  <a:pt x="105" y="38"/>
                </a:cubicBezTo>
                <a:cubicBezTo>
                  <a:pt x="97" y="27"/>
                  <a:pt x="86" y="22"/>
                  <a:pt x="72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41" name=""/>
          <p:cNvSpPr/>
          <p:nvPr/>
        </p:nvSpPr>
        <p:spPr>
          <a:xfrm>
            <a:off x="990000" y="4253400"/>
            <a:ext cx="48960" cy="28800"/>
          </a:xfrm>
          <a:custGeom>
            <a:avLst/>
            <a:gdLst/>
            <a:ahLst/>
            <a:rect l="0" t="0" r="r" b="b"/>
            <a:pathLst>
              <a:path w="136" h="80">
                <a:moveTo>
                  <a:pt x="0" y="20"/>
                </a:moveTo>
                <a:lnTo>
                  <a:pt x="0" y="0"/>
                </a:lnTo>
                <a:lnTo>
                  <a:pt x="136" y="0"/>
                </a:lnTo>
                <a:lnTo>
                  <a:pt x="136" y="20"/>
                </a:lnTo>
                <a:lnTo>
                  <a:pt x="0" y="20"/>
                </a:lnTo>
                <a:moveTo>
                  <a:pt x="0" y="80"/>
                </a:moveTo>
                <a:lnTo>
                  <a:pt x="0" y="59"/>
                </a:lnTo>
                <a:lnTo>
                  <a:pt x="136" y="59"/>
                </a:lnTo>
                <a:lnTo>
                  <a:pt x="136" y="80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42" name=""/>
          <p:cNvSpPr/>
          <p:nvPr/>
        </p:nvSpPr>
        <p:spPr>
          <a:xfrm>
            <a:off x="1055520" y="4228920"/>
            <a:ext cx="76320" cy="77040"/>
          </a:xfrm>
          <a:custGeom>
            <a:avLst/>
            <a:gdLst/>
            <a:ahLst/>
            <a:rect l="0" t="0" r="r" b="b"/>
            <a:pathLst>
              <a:path w="212" h="214">
                <a:moveTo>
                  <a:pt x="94" y="214"/>
                </a:moveTo>
                <a:lnTo>
                  <a:pt x="22" y="24"/>
                </a:lnTo>
                <a:lnTo>
                  <a:pt x="21" y="24"/>
                </a:lnTo>
                <a:cubicBezTo>
                  <a:pt x="22" y="39"/>
                  <a:pt x="23" y="57"/>
                  <a:pt x="23" y="78"/>
                </a:cubicBezTo>
                <a:lnTo>
                  <a:pt x="23" y="214"/>
                </a:lnTo>
                <a:lnTo>
                  <a:pt x="0" y="214"/>
                </a:lnTo>
                <a:lnTo>
                  <a:pt x="0" y="0"/>
                </a:lnTo>
                <a:lnTo>
                  <a:pt x="37" y="0"/>
                </a:lnTo>
                <a:lnTo>
                  <a:pt x="105" y="177"/>
                </a:lnTo>
                <a:lnTo>
                  <a:pt x="106" y="177"/>
                </a:lnTo>
                <a:lnTo>
                  <a:pt x="175" y="0"/>
                </a:lnTo>
                <a:lnTo>
                  <a:pt x="212" y="0"/>
                </a:lnTo>
                <a:lnTo>
                  <a:pt x="212" y="214"/>
                </a:lnTo>
                <a:lnTo>
                  <a:pt x="187" y="214"/>
                </a:lnTo>
                <a:lnTo>
                  <a:pt x="187" y="76"/>
                </a:lnTo>
                <a:cubicBezTo>
                  <a:pt x="187" y="60"/>
                  <a:pt x="188" y="43"/>
                  <a:pt x="189" y="24"/>
                </a:cubicBezTo>
                <a:lnTo>
                  <a:pt x="188" y="24"/>
                </a:lnTo>
                <a:lnTo>
                  <a:pt x="114" y="214"/>
                </a:lnTo>
                <a:lnTo>
                  <a:pt x="94" y="21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43" name=""/>
          <p:cNvSpPr/>
          <p:nvPr/>
        </p:nvSpPr>
        <p:spPr>
          <a:xfrm>
            <a:off x="1142280" y="4248000"/>
            <a:ext cx="54000" cy="83880"/>
          </a:xfrm>
          <a:custGeom>
            <a:avLst/>
            <a:gdLst/>
            <a:ahLst/>
            <a:rect l="0" t="0" r="r" b="b"/>
            <a:pathLst>
              <a:path w="150" h="233">
                <a:moveTo>
                  <a:pt x="0" y="0"/>
                </a:moveTo>
                <a:lnTo>
                  <a:pt x="25" y="0"/>
                </a:lnTo>
                <a:lnTo>
                  <a:pt x="61" y="91"/>
                </a:lnTo>
                <a:cubicBezTo>
                  <a:pt x="69" y="113"/>
                  <a:pt x="74" y="128"/>
                  <a:pt x="76" y="137"/>
                </a:cubicBezTo>
                <a:lnTo>
                  <a:pt x="77" y="137"/>
                </a:lnTo>
                <a:cubicBezTo>
                  <a:pt x="78" y="132"/>
                  <a:pt x="81" y="124"/>
                  <a:pt x="85" y="112"/>
                </a:cubicBezTo>
                <a:cubicBezTo>
                  <a:pt x="89" y="100"/>
                  <a:pt x="102" y="62"/>
                  <a:pt x="124" y="0"/>
                </a:cubicBezTo>
                <a:lnTo>
                  <a:pt x="150" y="0"/>
                </a:lnTo>
                <a:lnTo>
                  <a:pt x="82" y="183"/>
                </a:lnTo>
                <a:cubicBezTo>
                  <a:pt x="75" y="201"/>
                  <a:pt x="67" y="214"/>
                  <a:pt x="58" y="221"/>
                </a:cubicBezTo>
                <a:cubicBezTo>
                  <a:pt x="49" y="229"/>
                  <a:pt x="38" y="233"/>
                  <a:pt x="23" y="233"/>
                </a:cubicBezTo>
                <a:cubicBezTo>
                  <a:pt x="16" y="233"/>
                  <a:pt x="9" y="232"/>
                  <a:pt x="2" y="230"/>
                </a:cubicBezTo>
                <a:lnTo>
                  <a:pt x="2" y="211"/>
                </a:lnTo>
                <a:cubicBezTo>
                  <a:pt x="7" y="212"/>
                  <a:pt x="13" y="213"/>
                  <a:pt x="20" y="213"/>
                </a:cubicBezTo>
                <a:cubicBezTo>
                  <a:pt x="37" y="213"/>
                  <a:pt x="49" y="203"/>
                  <a:pt x="56" y="185"/>
                </a:cubicBezTo>
                <a:lnTo>
                  <a:pt x="65" y="1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44" name=""/>
          <p:cNvSpPr/>
          <p:nvPr/>
        </p:nvSpPr>
        <p:spPr>
          <a:xfrm>
            <a:off x="1196280" y="4228560"/>
            <a:ext cx="68400" cy="77400"/>
          </a:xfrm>
          <a:custGeom>
            <a:avLst/>
            <a:gdLst/>
            <a:ahLst/>
            <a:rect l="0" t="0" r="r" b="b"/>
            <a:pathLst>
              <a:path w="190" h="215">
                <a:moveTo>
                  <a:pt x="164" y="215"/>
                </a:moveTo>
                <a:lnTo>
                  <a:pt x="136" y="147"/>
                </a:lnTo>
                <a:lnTo>
                  <a:pt x="51" y="147"/>
                </a:lnTo>
                <a:lnTo>
                  <a:pt x="25" y="215"/>
                </a:lnTo>
                <a:lnTo>
                  <a:pt x="0" y="215"/>
                </a:lnTo>
                <a:lnTo>
                  <a:pt x="84" y="0"/>
                </a:lnTo>
                <a:lnTo>
                  <a:pt x="105" y="0"/>
                </a:lnTo>
                <a:lnTo>
                  <a:pt x="190" y="215"/>
                </a:lnTo>
                <a:lnTo>
                  <a:pt x="164" y="215"/>
                </a:lnTo>
                <a:moveTo>
                  <a:pt x="129" y="124"/>
                </a:moveTo>
                <a:lnTo>
                  <a:pt x="104" y="58"/>
                </a:lnTo>
                <a:cubicBezTo>
                  <a:pt x="101" y="49"/>
                  <a:pt x="97" y="39"/>
                  <a:pt x="94" y="27"/>
                </a:cubicBezTo>
                <a:cubicBezTo>
                  <a:pt x="92" y="36"/>
                  <a:pt x="89" y="46"/>
                  <a:pt x="85" y="58"/>
                </a:cubicBezTo>
                <a:lnTo>
                  <a:pt x="60" y="124"/>
                </a:lnTo>
                <a:lnTo>
                  <a:pt x="129" y="12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45" name=""/>
          <p:cNvSpPr/>
          <p:nvPr/>
        </p:nvSpPr>
        <p:spPr>
          <a:xfrm>
            <a:off x="127332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5" y="167"/>
                </a:moveTo>
                <a:cubicBezTo>
                  <a:pt x="65" y="167"/>
                  <a:pt x="56" y="165"/>
                  <a:pt x="47" y="161"/>
                </a:cubicBezTo>
                <a:cubicBezTo>
                  <a:pt x="38" y="157"/>
                  <a:pt x="30" y="151"/>
                  <a:pt x="24" y="143"/>
                </a:cubicBezTo>
                <a:lnTo>
                  <a:pt x="23" y="143"/>
                </a:lnTo>
                <a:cubicBezTo>
                  <a:pt x="24" y="153"/>
                  <a:pt x="24" y="162"/>
                  <a:pt x="24" y="170"/>
                </a:cubicBezTo>
                <a:lnTo>
                  <a:pt x="24" y="236"/>
                </a:lnTo>
                <a:lnTo>
                  <a:pt x="0" y="236"/>
                </a:lnTo>
                <a:lnTo>
                  <a:pt x="0" y="3"/>
                </a:lnTo>
                <a:lnTo>
                  <a:pt x="20" y="3"/>
                </a:lnTo>
                <a:lnTo>
                  <a:pt x="23" y="26"/>
                </a:lnTo>
                <a:lnTo>
                  <a:pt x="24" y="26"/>
                </a:lnTo>
                <a:cubicBezTo>
                  <a:pt x="31" y="16"/>
                  <a:pt x="39" y="10"/>
                  <a:pt x="47" y="6"/>
                </a:cubicBezTo>
                <a:cubicBezTo>
                  <a:pt x="55" y="2"/>
                  <a:pt x="65" y="0"/>
                  <a:pt x="75" y="0"/>
                </a:cubicBezTo>
                <a:cubicBezTo>
                  <a:pt x="97" y="0"/>
                  <a:pt x="113" y="7"/>
                  <a:pt x="124" y="23"/>
                </a:cubicBezTo>
                <a:cubicBezTo>
                  <a:pt x="136" y="37"/>
                  <a:pt x="142" y="58"/>
                  <a:pt x="142" y="84"/>
                </a:cubicBezTo>
                <a:cubicBezTo>
                  <a:pt x="142" y="110"/>
                  <a:pt x="136" y="131"/>
                  <a:pt x="124" y="145"/>
                </a:cubicBezTo>
                <a:cubicBezTo>
                  <a:pt x="112" y="160"/>
                  <a:pt x="96" y="167"/>
                  <a:pt x="75" y="167"/>
                </a:cubicBezTo>
                <a:moveTo>
                  <a:pt x="72" y="22"/>
                </a:moveTo>
                <a:cubicBezTo>
                  <a:pt x="56" y="22"/>
                  <a:pt x="44" y="26"/>
                  <a:pt x="37" y="35"/>
                </a:cubicBezTo>
                <a:cubicBezTo>
                  <a:pt x="28" y="44"/>
                  <a:pt x="25" y="59"/>
                  <a:pt x="24" y="78"/>
                </a:cubicBezTo>
                <a:lnTo>
                  <a:pt x="24" y="84"/>
                </a:lnTo>
                <a:cubicBezTo>
                  <a:pt x="24" y="106"/>
                  <a:pt x="28" y="122"/>
                  <a:pt x="37" y="132"/>
                </a:cubicBezTo>
                <a:cubicBezTo>
                  <a:pt x="44" y="142"/>
                  <a:pt x="56" y="147"/>
                  <a:pt x="73" y="147"/>
                </a:cubicBezTo>
                <a:cubicBezTo>
                  <a:pt x="86" y="147"/>
                  <a:pt x="97" y="141"/>
                  <a:pt x="105" y="130"/>
                </a:cubicBezTo>
                <a:cubicBezTo>
                  <a:pt x="113" y="119"/>
                  <a:pt x="117" y="103"/>
                  <a:pt x="117" y="84"/>
                </a:cubicBezTo>
                <a:cubicBezTo>
                  <a:pt x="117" y="64"/>
                  <a:pt x="113" y="48"/>
                  <a:pt x="105" y="38"/>
                </a:cubicBezTo>
                <a:cubicBezTo>
                  <a:pt x="97" y="27"/>
                  <a:pt x="86" y="22"/>
                  <a:pt x="72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46" name=""/>
          <p:cNvSpPr/>
          <p:nvPr/>
        </p:nvSpPr>
        <p:spPr>
          <a:xfrm>
            <a:off x="133920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4" y="167"/>
                </a:moveTo>
                <a:cubicBezTo>
                  <a:pt x="64" y="167"/>
                  <a:pt x="54" y="165"/>
                  <a:pt x="46" y="161"/>
                </a:cubicBezTo>
                <a:cubicBezTo>
                  <a:pt x="37" y="157"/>
                  <a:pt x="30" y="151"/>
                  <a:pt x="24" y="143"/>
                </a:cubicBezTo>
                <a:lnTo>
                  <a:pt x="22" y="143"/>
                </a:lnTo>
                <a:cubicBezTo>
                  <a:pt x="24" y="153"/>
                  <a:pt x="24" y="162"/>
                  <a:pt x="24" y="170"/>
                </a:cubicBezTo>
                <a:lnTo>
                  <a:pt x="24" y="236"/>
                </a:lnTo>
                <a:lnTo>
                  <a:pt x="0" y="236"/>
                </a:lnTo>
                <a:lnTo>
                  <a:pt x="0" y="3"/>
                </a:lnTo>
                <a:lnTo>
                  <a:pt x="20" y="3"/>
                </a:lnTo>
                <a:lnTo>
                  <a:pt x="23" y="26"/>
                </a:lnTo>
                <a:lnTo>
                  <a:pt x="24" y="26"/>
                </a:lnTo>
                <a:cubicBezTo>
                  <a:pt x="30" y="16"/>
                  <a:pt x="38" y="10"/>
                  <a:pt x="46" y="6"/>
                </a:cubicBezTo>
                <a:cubicBezTo>
                  <a:pt x="54" y="2"/>
                  <a:pt x="64" y="0"/>
                  <a:pt x="74" y="0"/>
                </a:cubicBezTo>
                <a:cubicBezTo>
                  <a:pt x="96" y="0"/>
                  <a:pt x="112" y="7"/>
                  <a:pt x="123" y="23"/>
                </a:cubicBezTo>
                <a:cubicBezTo>
                  <a:pt x="136" y="37"/>
                  <a:pt x="142" y="58"/>
                  <a:pt x="142" y="84"/>
                </a:cubicBezTo>
                <a:cubicBezTo>
                  <a:pt x="142" y="110"/>
                  <a:pt x="136" y="131"/>
                  <a:pt x="123" y="145"/>
                </a:cubicBezTo>
                <a:cubicBezTo>
                  <a:pt x="111" y="160"/>
                  <a:pt x="95" y="167"/>
                  <a:pt x="74" y="167"/>
                </a:cubicBezTo>
                <a:moveTo>
                  <a:pt x="71" y="22"/>
                </a:moveTo>
                <a:cubicBezTo>
                  <a:pt x="55" y="22"/>
                  <a:pt x="43" y="26"/>
                  <a:pt x="35" y="35"/>
                </a:cubicBezTo>
                <a:cubicBezTo>
                  <a:pt x="28" y="44"/>
                  <a:pt x="24" y="59"/>
                  <a:pt x="24" y="78"/>
                </a:cubicBezTo>
                <a:lnTo>
                  <a:pt x="24" y="84"/>
                </a:lnTo>
                <a:cubicBezTo>
                  <a:pt x="24" y="106"/>
                  <a:pt x="28" y="122"/>
                  <a:pt x="35" y="132"/>
                </a:cubicBezTo>
                <a:cubicBezTo>
                  <a:pt x="43" y="142"/>
                  <a:pt x="55" y="147"/>
                  <a:pt x="71" y="147"/>
                </a:cubicBezTo>
                <a:cubicBezTo>
                  <a:pt x="85" y="147"/>
                  <a:pt x="96" y="141"/>
                  <a:pt x="104" y="130"/>
                </a:cubicBezTo>
                <a:cubicBezTo>
                  <a:pt x="112" y="119"/>
                  <a:pt x="116" y="103"/>
                  <a:pt x="116" y="84"/>
                </a:cubicBezTo>
                <a:cubicBezTo>
                  <a:pt x="116" y="64"/>
                  <a:pt x="112" y="48"/>
                  <a:pt x="104" y="38"/>
                </a:cubicBezTo>
                <a:cubicBezTo>
                  <a:pt x="96" y="27"/>
                  <a:pt x="85" y="22"/>
                  <a:pt x="71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47" name=""/>
          <p:cNvSpPr/>
          <p:nvPr/>
        </p:nvSpPr>
        <p:spPr>
          <a:xfrm>
            <a:off x="456840" y="4387680"/>
            <a:ext cx="51120" cy="84600"/>
          </a:xfrm>
          <a:custGeom>
            <a:avLst/>
            <a:gdLst/>
            <a:ahLst/>
            <a:rect l="0" t="0" r="r" b="b"/>
            <a:pathLst>
              <a:path w="142" h="235">
                <a:moveTo>
                  <a:pt x="76" y="167"/>
                </a:moveTo>
                <a:cubicBezTo>
                  <a:pt x="65" y="167"/>
                  <a:pt x="55" y="165"/>
                  <a:pt x="46" y="161"/>
                </a:cubicBezTo>
                <a:cubicBezTo>
                  <a:pt x="38" y="157"/>
                  <a:pt x="30" y="151"/>
                  <a:pt x="25" y="143"/>
                </a:cubicBezTo>
                <a:lnTo>
                  <a:pt x="23" y="143"/>
                </a:lnTo>
                <a:cubicBezTo>
                  <a:pt x="24" y="152"/>
                  <a:pt x="25" y="161"/>
                  <a:pt x="25" y="170"/>
                </a:cubicBezTo>
                <a:lnTo>
                  <a:pt x="25" y="235"/>
                </a:lnTo>
                <a:lnTo>
                  <a:pt x="0" y="235"/>
                </a:lnTo>
                <a:lnTo>
                  <a:pt x="0" y="3"/>
                </a:lnTo>
                <a:lnTo>
                  <a:pt x="20" y="3"/>
                </a:lnTo>
                <a:lnTo>
                  <a:pt x="23" y="25"/>
                </a:lnTo>
                <a:lnTo>
                  <a:pt x="25" y="25"/>
                </a:lnTo>
                <a:cubicBezTo>
                  <a:pt x="31" y="16"/>
                  <a:pt x="38" y="10"/>
                  <a:pt x="46" y="6"/>
                </a:cubicBezTo>
                <a:cubicBezTo>
                  <a:pt x="55" y="2"/>
                  <a:pt x="65" y="0"/>
                  <a:pt x="76" y="0"/>
                </a:cubicBezTo>
                <a:cubicBezTo>
                  <a:pt x="97" y="0"/>
                  <a:pt x="113" y="7"/>
                  <a:pt x="125" y="22"/>
                </a:cubicBezTo>
                <a:cubicBezTo>
                  <a:pt x="136" y="36"/>
                  <a:pt x="142" y="56"/>
                  <a:pt x="142" y="83"/>
                </a:cubicBezTo>
                <a:cubicBezTo>
                  <a:pt x="142" y="110"/>
                  <a:pt x="136" y="130"/>
                  <a:pt x="124" y="145"/>
                </a:cubicBezTo>
                <a:cubicBezTo>
                  <a:pt x="113" y="159"/>
                  <a:pt x="97" y="167"/>
                  <a:pt x="76" y="167"/>
                </a:cubicBezTo>
                <a:moveTo>
                  <a:pt x="72" y="20"/>
                </a:moveTo>
                <a:cubicBezTo>
                  <a:pt x="55" y="20"/>
                  <a:pt x="43" y="25"/>
                  <a:pt x="36" y="34"/>
                </a:cubicBezTo>
                <a:cubicBezTo>
                  <a:pt x="29" y="43"/>
                  <a:pt x="25" y="57"/>
                  <a:pt x="25" y="77"/>
                </a:cubicBezTo>
                <a:lnTo>
                  <a:pt x="25" y="83"/>
                </a:lnTo>
                <a:cubicBezTo>
                  <a:pt x="25" y="106"/>
                  <a:pt x="28" y="122"/>
                  <a:pt x="36" y="132"/>
                </a:cubicBezTo>
                <a:cubicBezTo>
                  <a:pt x="43" y="142"/>
                  <a:pt x="55" y="146"/>
                  <a:pt x="73" y="146"/>
                </a:cubicBezTo>
                <a:cubicBezTo>
                  <a:pt x="87" y="146"/>
                  <a:pt x="97" y="141"/>
                  <a:pt x="105" y="130"/>
                </a:cubicBezTo>
                <a:cubicBezTo>
                  <a:pt x="113" y="118"/>
                  <a:pt x="117" y="103"/>
                  <a:pt x="117" y="82"/>
                </a:cubicBezTo>
                <a:cubicBezTo>
                  <a:pt x="117" y="62"/>
                  <a:pt x="113" y="47"/>
                  <a:pt x="105" y="36"/>
                </a:cubicBezTo>
                <a:cubicBezTo>
                  <a:pt x="97" y="26"/>
                  <a:pt x="86" y="20"/>
                  <a:pt x="72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48" name=""/>
          <p:cNvSpPr/>
          <p:nvPr/>
        </p:nvSpPr>
        <p:spPr>
          <a:xfrm>
            <a:off x="519480" y="4387680"/>
            <a:ext cx="53280" cy="60120"/>
          </a:xfrm>
          <a:custGeom>
            <a:avLst/>
            <a:gdLst/>
            <a:ahLst/>
            <a:rect l="0" t="0" r="r" b="b"/>
            <a:pathLst>
              <a:path w="148" h="167">
                <a:moveTo>
                  <a:pt x="148" y="83"/>
                </a:moveTo>
                <a:cubicBezTo>
                  <a:pt x="148" y="110"/>
                  <a:pt x="142" y="130"/>
                  <a:pt x="128" y="145"/>
                </a:cubicBezTo>
                <a:cubicBezTo>
                  <a:pt x="115" y="159"/>
                  <a:pt x="97" y="167"/>
                  <a:pt x="73" y="167"/>
                </a:cubicBezTo>
                <a:cubicBezTo>
                  <a:pt x="59" y="167"/>
                  <a:pt x="46" y="163"/>
                  <a:pt x="35" y="157"/>
                </a:cubicBezTo>
                <a:cubicBezTo>
                  <a:pt x="24" y="150"/>
                  <a:pt x="15" y="140"/>
                  <a:pt x="9" y="128"/>
                </a:cubicBezTo>
                <a:cubicBezTo>
                  <a:pt x="3" y="115"/>
                  <a:pt x="0" y="99"/>
                  <a:pt x="0" y="83"/>
                </a:cubicBezTo>
                <a:cubicBezTo>
                  <a:pt x="0" y="57"/>
                  <a:pt x="7" y="36"/>
                  <a:pt x="20" y="22"/>
                </a:cubicBezTo>
                <a:cubicBezTo>
                  <a:pt x="33" y="7"/>
                  <a:pt x="51" y="0"/>
                  <a:pt x="74" y="0"/>
                </a:cubicBezTo>
                <a:cubicBezTo>
                  <a:pt x="97" y="0"/>
                  <a:pt x="115" y="7"/>
                  <a:pt x="128" y="22"/>
                </a:cubicBezTo>
                <a:cubicBezTo>
                  <a:pt x="142" y="37"/>
                  <a:pt x="148" y="57"/>
                  <a:pt x="148" y="83"/>
                </a:cubicBezTo>
                <a:moveTo>
                  <a:pt x="25" y="83"/>
                </a:moveTo>
                <a:cubicBezTo>
                  <a:pt x="25" y="103"/>
                  <a:pt x="30" y="120"/>
                  <a:pt x="38" y="130"/>
                </a:cubicBezTo>
                <a:cubicBezTo>
                  <a:pt x="46" y="141"/>
                  <a:pt x="58" y="146"/>
                  <a:pt x="74" y="146"/>
                </a:cubicBezTo>
                <a:cubicBezTo>
                  <a:pt x="91" y="146"/>
                  <a:pt x="103" y="141"/>
                  <a:pt x="111" y="130"/>
                </a:cubicBezTo>
                <a:cubicBezTo>
                  <a:pt x="119" y="120"/>
                  <a:pt x="123" y="103"/>
                  <a:pt x="123" y="83"/>
                </a:cubicBezTo>
                <a:cubicBezTo>
                  <a:pt x="123" y="62"/>
                  <a:pt x="119" y="47"/>
                  <a:pt x="111" y="36"/>
                </a:cubicBezTo>
                <a:cubicBezTo>
                  <a:pt x="103" y="26"/>
                  <a:pt x="89" y="20"/>
                  <a:pt x="73" y="20"/>
                </a:cubicBezTo>
                <a:cubicBezTo>
                  <a:pt x="58" y="20"/>
                  <a:pt x="46" y="26"/>
                  <a:pt x="38" y="36"/>
                </a:cubicBezTo>
                <a:cubicBezTo>
                  <a:pt x="30" y="46"/>
                  <a:pt x="25" y="62"/>
                  <a:pt x="25" y="8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49" name=""/>
          <p:cNvSpPr/>
          <p:nvPr/>
        </p:nvSpPr>
        <p:spPr>
          <a:xfrm>
            <a:off x="587880" y="4387680"/>
            <a:ext cx="33480" cy="59040"/>
          </a:xfrm>
          <a:custGeom>
            <a:avLst/>
            <a:gdLst/>
            <a:ahLst/>
            <a:rect l="0" t="0" r="r" b="b"/>
            <a:pathLst>
              <a:path w="93" h="164">
                <a:moveTo>
                  <a:pt x="73" y="0"/>
                </a:moveTo>
                <a:cubicBezTo>
                  <a:pt x="81" y="0"/>
                  <a:pt x="87" y="0"/>
                  <a:pt x="93" y="2"/>
                </a:cubicBezTo>
                <a:lnTo>
                  <a:pt x="89" y="24"/>
                </a:lnTo>
                <a:cubicBezTo>
                  <a:pt x="83" y="23"/>
                  <a:pt x="77" y="22"/>
                  <a:pt x="72" y="22"/>
                </a:cubicBezTo>
                <a:cubicBezTo>
                  <a:pt x="59" y="22"/>
                  <a:pt x="47" y="27"/>
                  <a:pt x="37" y="38"/>
                </a:cubicBezTo>
                <a:cubicBezTo>
                  <a:pt x="28" y="49"/>
                  <a:pt x="24" y="62"/>
                  <a:pt x="24" y="78"/>
                </a:cubicBezTo>
                <a:lnTo>
                  <a:pt x="24" y="164"/>
                </a:lnTo>
                <a:lnTo>
                  <a:pt x="0" y="164"/>
                </a:lnTo>
                <a:lnTo>
                  <a:pt x="0" y="3"/>
                </a:lnTo>
                <a:lnTo>
                  <a:pt x="20" y="3"/>
                </a:lnTo>
                <a:lnTo>
                  <a:pt x="22" y="32"/>
                </a:lnTo>
                <a:lnTo>
                  <a:pt x="23" y="32"/>
                </a:lnTo>
                <a:cubicBezTo>
                  <a:pt x="29" y="22"/>
                  <a:pt x="37" y="14"/>
                  <a:pt x="45" y="8"/>
                </a:cubicBezTo>
                <a:cubicBezTo>
                  <a:pt x="54" y="3"/>
                  <a:pt x="6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50" name=""/>
          <p:cNvSpPr/>
          <p:nvPr/>
        </p:nvSpPr>
        <p:spPr>
          <a:xfrm>
            <a:off x="623880" y="4375440"/>
            <a:ext cx="34560" cy="72360"/>
          </a:xfrm>
          <a:custGeom>
            <a:avLst/>
            <a:gdLst/>
            <a:ahLst/>
            <a:rect l="0" t="0" r="r" b="b"/>
            <a:pathLst>
              <a:path w="96" h="201">
                <a:moveTo>
                  <a:pt x="74" y="181"/>
                </a:moveTo>
                <a:cubicBezTo>
                  <a:pt x="78" y="181"/>
                  <a:pt x="82" y="180"/>
                  <a:pt x="86" y="180"/>
                </a:cubicBezTo>
                <a:cubicBezTo>
                  <a:pt x="90" y="179"/>
                  <a:pt x="93" y="178"/>
                  <a:pt x="96" y="178"/>
                </a:cubicBezTo>
                <a:lnTo>
                  <a:pt x="96" y="196"/>
                </a:lnTo>
                <a:cubicBezTo>
                  <a:pt x="93" y="198"/>
                  <a:pt x="89" y="199"/>
                  <a:pt x="84" y="199"/>
                </a:cubicBezTo>
                <a:cubicBezTo>
                  <a:pt x="79" y="200"/>
                  <a:pt x="75" y="201"/>
                  <a:pt x="70" y="201"/>
                </a:cubicBezTo>
                <a:cubicBezTo>
                  <a:pt x="40" y="201"/>
                  <a:pt x="24" y="184"/>
                  <a:pt x="24" y="152"/>
                </a:cubicBezTo>
                <a:lnTo>
                  <a:pt x="24" y="56"/>
                </a:lnTo>
                <a:lnTo>
                  <a:pt x="0" y="56"/>
                </a:lnTo>
                <a:lnTo>
                  <a:pt x="0" y="44"/>
                </a:lnTo>
                <a:lnTo>
                  <a:pt x="24" y="34"/>
                </a:lnTo>
                <a:lnTo>
                  <a:pt x="34" y="0"/>
                </a:lnTo>
                <a:lnTo>
                  <a:pt x="48" y="0"/>
                </a:lnTo>
                <a:lnTo>
                  <a:pt x="48" y="37"/>
                </a:lnTo>
                <a:lnTo>
                  <a:pt x="95" y="37"/>
                </a:lnTo>
                <a:lnTo>
                  <a:pt x="95" y="56"/>
                </a:lnTo>
                <a:lnTo>
                  <a:pt x="48" y="56"/>
                </a:lnTo>
                <a:lnTo>
                  <a:pt x="48" y="151"/>
                </a:lnTo>
                <a:cubicBezTo>
                  <a:pt x="48" y="160"/>
                  <a:pt x="51" y="168"/>
                  <a:pt x="55" y="173"/>
                </a:cubicBezTo>
                <a:cubicBezTo>
                  <a:pt x="60" y="178"/>
                  <a:pt x="66" y="181"/>
                  <a:pt x="74" y="1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51" name=""/>
          <p:cNvSpPr/>
          <p:nvPr/>
        </p:nvSpPr>
        <p:spPr>
          <a:xfrm>
            <a:off x="668160" y="4387320"/>
            <a:ext cx="12960" cy="60840"/>
          </a:xfrm>
          <a:custGeom>
            <a:avLst/>
            <a:gdLst/>
            <a:ahLst/>
            <a:rect l="0" t="0" r="r" b="b"/>
            <a:pathLst>
              <a:path w="36" h="169">
                <a:moveTo>
                  <a:pt x="0" y="148"/>
                </a:moveTo>
                <a:cubicBezTo>
                  <a:pt x="0" y="142"/>
                  <a:pt x="2" y="137"/>
                  <a:pt x="5" y="133"/>
                </a:cubicBezTo>
                <a:cubicBezTo>
                  <a:pt x="8" y="130"/>
                  <a:pt x="12" y="128"/>
                  <a:pt x="18" y="128"/>
                </a:cubicBezTo>
                <a:cubicBezTo>
                  <a:pt x="24" y="128"/>
                  <a:pt x="28" y="130"/>
                  <a:pt x="32" y="133"/>
                </a:cubicBezTo>
                <a:cubicBezTo>
                  <a:pt x="35" y="137"/>
                  <a:pt x="36" y="142"/>
                  <a:pt x="36" y="148"/>
                </a:cubicBezTo>
                <a:cubicBezTo>
                  <a:pt x="36" y="155"/>
                  <a:pt x="35" y="159"/>
                  <a:pt x="32" y="164"/>
                </a:cubicBezTo>
                <a:cubicBezTo>
                  <a:pt x="28" y="167"/>
                  <a:pt x="24" y="169"/>
                  <a:pt x="18" y="169"/>
                </a:cubicBezTo>
                <a:cubicBezTo>
                  <a:pt x="12" y="169"/>
                  <a:pt x="8" y="167"/>
                  <a:pt x="5" y="164"/>
                </a:cubicBezTo>
                <a:cubicBezTo>
                  <a:pt x="2" y="160"/>
                  <a:pt x="0" y="155"/>
                  <a:pt x="0" y="148"/>
                </a:cubicBezTo>
                <a:moveTo>
                  <a:pt x="0" y="19"/>
                </a:moveTo>
                <a:cubicBezTo>
                  <a:pt x="0" y="6"/>
                  <a:pt x="6" y="0"/>
                  <a:pt x="18" y="0"/>
                </a:cubicBezTo>
                <a:cubicBezTo>
                  <a:pt x="30" y="0"/>
                  <a:pt x="36" y="6"/>
                  <a:pt x="36" y="19"/>
                </a:cubicBezTo>
                <a:cubicBezTo>
                  <a:pt x="36" y="26"/>
                  <a:pt x="35" y="31"/>
                  <a:pt x="32" y="34"/>
                </a:cubicBezTo>
                <a:cubicBezTo>
                  <a:pt x="28" y="37"/>
                  <a:pt x="24" y="39"/>
                  <a:pt x="18" y="39"/>
                </a:cubicBezTo>
                <a:cubicBezTo>
                  <a:pt x="12" y="39"/>
                  <a:pt x="8" y="38"/>
                  <a:pt x="5" y="35"/>
                </a:cubicBezTo>
                <a:cubicBezTo>
                  <a:pt x="2" y="31"/>
                  <a:pt x="0" y="26"/>
                  <a:pt x="0" y="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52" name=""/>
          <p:cNvSpPr/>
          <p:nvPr/>
        </p:nvSpPr>
        <p:spPr>
          <a:xfrm>
            <a:off x="722160" y="4368240"/>
            <a:ext cx="50760" cy="79560"/>
          </a:xfrm>
          <a:custGeom>
            <a:avLst/>
            <a:gdLst/>
            <a:ahLst/>
            <a:rect l="0" t="0" r="r" b="b"/>
            <a:pathLst>
              <a:path w="141" h="221">
                <a:moveTo>
                  <a:pt x="141" y="95"/>
                </a:moveTo>
                <a:cubicBezTo>
                  <a:pt x="141" y="179"/>
                  <a:pt x="108" y="221"/>
                  <a:pt x="44" y="221"/>
                </a:cubicBezTo>
                <a:cubicBezTo>
                  <a:pt x="33" y="221"/>
                  <a:pt x="24" y="220"/>
                  <a:pt x="17" y="218"/>
                </a:cubicBezTo>
                <a:lnTo>
                  <a:pt x="17" y="197"/>
                </a:lnTo>
                <a:cubicBezTo>
                  <a:pt x="25" y="199"/>
                  <a:pt x="34" y="201"/>
                  <a:pt x="44" y="201"/>
                </a:cubicBezTo>
                <a:cubicBezTo>
                  <a:pt x="67" y="201"/>
                  <a:pt x="84" y="193"/>
                  <a:pt x="96" y="179"/>
                </a:cubicBezTo>
                <a:cubicBezTo>
                  <a:pt x="108" y="165"/>
                  <a:pt x="115" y="142"/>
                  <a:pt x="116" y="112"/>
                </a:cubicBezTo>
                <a:lnTo>
                  <a:pt x="114" y="112"/>
                </a:lnTo>
                <a:cubicBezTo>
                  <a:pt x="109" y="121"/>
                  <a:pt x="102" y="127"/>
                  <a:pt x="93" y="131"/>
                </a:cubicBezTo>
                <a:cubicBezTo>
                  <a:pt x="84" y="135"/>
                  <a:pt x="74" y="137"/>
                  <a:pt x="63" y="137"/>
                </a:cubicBezTo>
                <a:cubicBezTo>
                  <a:pt x="44" y="137"/>
                  <a:pt x="29" y="132"/>
                  <a:pt x="18" y="120"/>
                </a:cubicBezTo>
                <a:cubicBezTo>
                  <a:pt x="6" y="109"/>
                  <a:pt x="0" y="93"/>
                  <a:pt x="0" y="73"/>
                </a:cubicBezTo>
                <a:cubicBezTo>
                  <a:pt x="0" y="51"/>
                  <a:pt x="7" y="33"/>
                  <a:pt x="20" y="20"/>
                </a:cubicBezTo>
                <a:cubicBezTo>
                  <a:pt x="32" y="7"/>
                  <a:pt x="49" y="0"/>
                  <a:pt x="69" y="0"/>
                </a:cubicBezTo>
                <a:cubicBezTo>
                  <a:pt x="83" y="0"/>
                  <a:pt x="96" y="4"/>
                  <a:pt x="107" y="12"/>
                </a:cubicBezTo>
                <a:cubicBezTo>
                  <a:pt x="118" y="19"/>
                  <a:pt x="126" y="31"/>
                  <a:pt x="132" y="45"/>
                </a:cubicBezTo>
                <a:cubicBezTo>
                  <a:pt x="138" y="59"/>
                  <a:pt x="141" y="76"/>
                  <a:pt x="141" y="95"/>
                </a:cubicBezTo>
                <a:moveTo>
                  <a:pt x="69" y="22"/>
                </a:moveTo>
                <a:cubicBezTo>
                  <a:pt x="55" y="22"/>
                  <a:pt x="44" y="27"/>
                  <a:pt x="37" y="35"/>
                </a:cubicBezTo>
                <a:cubicBezTo>
                  <a:pt x="29" y="44"/>
                  <a:pt x="25" y="57"/>
                  <a:pt x="25" y="73"/>
                </a:cubicBezTo>
                <a:cubicBezTo>
                  <a:pt x="25" y="87"/>
                  <a:pt x="29" y="98"/>
                  <a:pt x="36" y="106"/>
                </a:cubicBezTo>
                <a:cubicBezTo>
                  <a:pt x="43" y="114"/>
                  <a:pt x="54" y="118"/>
                  <a:pt x="68" y="118"/>
                </a:cubicBezTo>
                <a:cubicBezTo>
                  <a:pt x="77" y="118"/>
                  <a:pt x="85" y="116"/>
                  <a:pt x="92" y="112"/>
                </a:cubicBezTo>
                <a:cubicBezTo>
                  <a:pt x="100" y="109"/>
                  <a:pt x="105" y="104"/>
                  <a:pt x="110" y="98"/>
                </a:cubicBezTo>
                <a:cubicBezTo>
                  <a:pt x="114" y="92"/>
                  <a:pt x="116" y="85"/>
                  <a:pt x="116" y="78"/>
                </a:cubicBezTo>
                <a:cubicBezTo>
                  <a:pt x="116" y="68"/>
                  <a:pt x="114" y="59"/>
                  <a:pt x="110" y="50"/>
                </a:cubicBezTo>
                <a:cubicBezTo>
                  <a:pt x="106" y="41"/>
                  <a:pt x="101" y="34"/>
                  <a:pt x="93" y="29"/>
                </a:cubicBezTo>
                <a:cubicBezTo>
                  <a:pt x="86" y="25"/>
                  <a:pt x="78" y="22"/>
                  <a:pt x="69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53" name=""/>
          <p:cNvSpPr/>
          <p:nvPr/>
        </p:nvSpPr>
        <p:spPr>
          <a:xfrm>
            <a:off x="783000" y="4368240"/>
            <a:ext cx="50760" cy="79560"/>
          </a:xfrm>
          <a:custGeom>
            <a:avLst/>
            <a:gdLst/>
            <a:ahLst/>
            <a:rect l="0" t="0" r="r" b="b"/>
            <a:pathLst>
              <a:path w="141" h="221">
                <a:moveTo>
                  <a:pt x="134" y="55"/>
                </a:moveTo>
                <a:cubicBezTo>
                  <a:pt x="134" y="68"/>
                  <a:pt x="130" y="79"/>
                  <a:pt x="123" y="88"/>
                </a:cubicBezTo>
                <a:cubicBezTo>
                  <a:pt x="114" y="97"/>
                  <a:pt x="103" y="102"/>
                  <a:pt x="89" y="105"/>
                </a:cubicBezTo>
                <a:lnTo>
                  <a:pt x="89" y="107"/>
                </a:lnTo>
                <a:cubicBezTo>
                  <a:pt x="107" y="109"/>
                  <a:pt x="120" y="114"/>
                  <a:pt x="128" y="123"/>
                </a:cubicBezTo>
                <a:cubicBezTo>
                  <a:pt x="137" y="132"/>
                  <a:pt x="141" y="143"/>
                  <a:pt x="141" y="157"/>
                </a:cubicBezTo>
                <a:cubicBezTo>
                  <a:pt x="141" y="178"/>
                  <a:pt x="134" y="193"/>
                  <a:pt x="120" y="204"/>
                </a:cubicBezTo>
                <a:cubicBezTo>
                  <a:pt x="105" y="215"/>
                  <a:pt x="85" y="221"/>
                  <a:pt x="59" y="221"/>
                </a:cubicBezTo>
                <a:cubicBezTo>
                  <a:pt x="47" y="221"/>
                  <a:pt x="37" y="220"/>
                  <a:pt x="28" y="218"/>
                </a:cubicBezTo>
                <a:cubicBezTo>
                  <a:pt x="18" y="216"/>
                  <a:pt x="9" y="213"/>
                  <a:pt x="0" y="209"/>
                </a:cubicBezTo>
                <a:lnTo>
                  <a:pt x="0" y="186"/>
                </a:lnTo>
                <a:cubicBezTo>
                  <a:pt x="10" y="191"/>
                  <a:pt x="19" y="194"/>
                  <a:pt x="30" y="197"/>
                </a:cubicBezTo>
                <a:cubicBezTo>
                  <a:pt x="40" y="199"/>
                  <a:pt x="50" y="200"/>
                  <a:pt x="60" y="200"/>
                </a:cubicBezTo>
                <a:cubicBezTo>
                  <a:pt x="96" y="200"/>
                  <a:pt x="115" y="186"/>
                  <a:pt x="115" y="157"/>
                </a:cubicBezTo>
                <a:cubicBezTo>
                  <a:pt x="115" y="131"/>
                  <a:pt x="94" y="118"/>
                  <a:pt x="54" y="118"/>
                </a:cubicBezTo>
                <a:lnTo>
                  <a:pt x="33" y="118"/>
                </a:lnTo>
                <a:lnTo>
                  <a:pt x="33" y="97"/>
                </a:lnTo>
                <a:lnTo>
                  <a:pt x="54" y="97"/>
                </a:lnTo>
                <a:cubicBezTo>
                  <a:pt x="71" y="97"/>
                  <a:pt x="84" y="93"/>
                  <a:pt x="94" y="86"/>
                </a:cubicBezTo>
                <a:cubicBezTo>
                  <a:pt x="103" y="79"/>
                  <a:pt x="108" y="68"/>
                  <a:pt x="108" y="55"/>
                </a:cubicBezTo>
                <a:cubicBezTo>
                  <a:pt x="108" y="45"/>
                  <a:pt x="105" y="37"/>
                  <a:pt x="97" y="31"/>
                </a:cubicBezTo>
                <a:cubicBezTo>
                  <a:pt x="90" y="25"/>
                  <a:pt x="81" y="22"/>
                  <a:pt x="68" y="22"/>
                </a:cubicBezTo>
                <a:cubicBezTo>
                  <a:pt x="59" y="22"/>
                  <a:pt x="50" y="23"/>
                  <a:pt x="42" y="26"/>
                </a:cubicBezTo>
                <a:cubicBezTo>
                  <a:pt x="34" y="28"/>
                  <a:pt x="24" y="33"/>
                  <a:pt x="14" y="40"/>
                </a:cubicBezTo>
                <a:lnTo>
                  <a:pt x="2" y="23"/>
                </a:lnTo>
                <a:cubicBezTo>
                  <a:pt x="10" y="16"/>
                  <a:pt x="20" y="10"/>
                  <a:pt x="32" y="6"/>
                </a:cubicBezTo>
                <a:cubicBezTo>
                  <a:pt x="43" y="2"/>
                  <a:pt x="55" y="0"/>
                  <a:pt x="68" y="0"/>
                </a:cubicBezTo>
                <a:cubicBezTo>
                  <a:pt x="89" y="0"/>
                  <a:pt x="105" y="5"/>
                  <a:pt x="116" y="15"/>
                </a:cubicBezTo>
                <a:cubicBezTo>
                  <a:pt x="129" y="25"/>
                  <a:pt x="134" y="38"/>
                  <a:pt x="134" y="5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54" name=""/>
          <p:cNvSpPr/>
          <p:nvPr/>
        </p:nvSpPr>
        <p:spPr>
          <a:xfrm>
            <a:off x="844560" y="4369320"/>
            <a:ext cx="51480" cy="77400"/>
          </a:xfrm>
          <a:custGeom>
            <a:avLst/>
            <a:gdLst/>
            <a:ahLst/>
            <a:rect l="0" t="0" r="r" b="b"/>
            <a:pathLst>
              <a:path w="143" h="215">
                <a:moveTo>
                  <a:pt x="28" y="215"/>
                </a:moveTo>
                <a:lnTo>
                  <a:pt x="116" y="23"/>
                </a:lnTo>
                <a:lnTo>
                  <a:pt x="0" y="23"/>
                </a:lnTo>
                <a:lnTo>
                  <a:pt x="0" y="0"/>
                </a:lnTo>
                <a:lnTo>
                  <a:pt x="143" y="0"/>
                </a:lnTo>
                <a:lnTo>
                  <a:pt x="143" y="20"/>
                </a:lnTo>
                <a:lnTo>
                  <a:pt x="55" y="215"/>
                </a:lnTo>
                <a:lnTo>
                  <a:pt x="28" y="2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55" name=""/>
          <p:cNvSpPr/>
          <p:nvPr/>
        </p:nvSpPr>
        <p:spPr>
          <a:xfrm>
            <a:off x="907200" y="4368240"/>
            <a:ext cx="50400" cy="79560"/>
          </a:xfrm>
          <a:custGeom>
            <a:avLst/>
            <a:gdLst/>
            <a:ahLst/>
            <a:rect l="0" t="0" r="r" b="b"/>
            <a:pathLst>
              <a:path w="140" h="221">
                <a:moveTo>
                  <a:pt x="0" y="127"/>
                </a:moveTo>
                <a:cubicBezTo>
                  <a:pt x="0" y="85"/>
                  <a:pt x="8" y="53"/>
                  <a:pt x="24" y="33"/>
                </a:cubicBezTo>
                <a:cubicBezTo>
                  <a:pt x="41" y="11"/>
                  <a:pt x="66" y="0"/>
                  <a:pt x="98" y="0"/>
                </a:cubicBezTo>
                <a:cubicBezTo>
                  <a:pt x="109" y="0"/>
                  <a:pt x="117" y="1"/>
                  <a:pt x="124" y="3"/>
                </a:cubicBezTo>
                <a:lnTo>
                  <a:pt x="124" y="25"/>
                </a:lnTo>
                <a:cubicBezTo>
                  <a:pt x="116" y="23"/>
                  <a:pt x="108" y="20"/>
                  <a:pt x="98" y="20"/>
                </a:cubicBezTo>
                <a:cubicBezTo>
                  <a:pt x="75" y="20"/>
                  <a:pt x="58" y="28"/>
                  <a:pt x="45" y="43"/>
                </a:cubicBezTo>
                <a:cubicBezTo>
                  <a:pt x="33" y="57"/>
                  <a:pt x="26" y="79"/>
                  <a:pt x="25" y="110"/>
                </a:cubicBezTo>
                <a:lnTo>
                  <a:pt x="27" y="110"/>
                </a:lnTo>
                <a:cubicBezTo>
                  <a:pt x="37" y="93"/>
                  <a:pt x="55" y="85"/>
                  <a:pt x="78" y="85"/>
                </a:cubicBezTo>
                <a:cubicBezTo>
                  <a:pt x="97" y="85"/>
                  <a:pt x="112" y="91"/>
                  <a:pt x="123" y="102"/>
                </a:cubicBezTo>
                <a:cubicBezTo>
                  <a:pt x="134" y="114"/>
                  <a:pt x="140" y="129"/>
                  <a:pt x="140" y="149"/>
                </a:cubicBezTo>
                <a:cubicBezTo>
                  <a:pt x="140" y="171"/>
                  <a:pt x="134" y="189"/>
                  <a:pt x="122" y="202"/>
                </a:cubicBezTo>
                <a:cubicBezTo>
                  <a:pt x="110" y="214"/>
                  <a:pt x="93" y="221"/>
                  <a:pt x="73" y="221"/>
                </a:cubicBezTo>
                <a:cubicBezTo>
                  <a:pt x="50" y="221"/>
                  <a:pt x="32" y="212"/>
                  <a:pt x="19" y="196"/>
                </a:cubicBezTo>
                <a:cubicBezTo>
                  <a:pt x="6" y="179"/>
                  <a:pt x="0" y="156"/>
                  <a:pt x="0" y="127"/>
                </a:cubicBezTo>
                <a:moveTo>
                  <a:pt x="73" y="200"/>
                </a:moveTo>
                <a:cubicBezTo>
                  <a:pt x="86" y="200"/>
                  <a:pt x="97" y="196"/>
                  <a:pt x="105" y="187"/>
                </a:cubicBezTo>
                <a:cubicBezTo>
                  <a:pt x="112" y="178"/>
                  <a:pt x="116" y="166"/>
                  <a:pt x="116" y="149"/>
                </a:cubicBezTo>
                <a:cubicBezTo>
                  <a:pt x="116" y="135"/>
                  <a:pt x="113" y="124"/>
                  <a:pt x="105" y="116"/>
                </a:cubicBezTo>
                <a:cubicBezTo>
                  <a:pt x="98" y="108"/>
                  <a:pt x="88" y="104"/>
                  <a:pt x="74" y="104"/>
                </a:cubicBezTo>
                <a:cubicBezTo>
                  <a:pt x="65" y="104"/>
                  <a:pt x="57" y="106"/>
                  <a:pt x="49" y="109"/>
                </a:cubicBezTo>
                <a:cubicBezTo>
                  <a:pt x="41" y="113"/>
                  <a:pt x="36" y="118"/>
                  <a:pt x="31" y="124"/>
                </a:cubicBezTo>
                <a:cubicBezTo>
                  <a:pt x="27" y="130"/>
                  <a:pt x="25" y="137"/>
                  <a:pt x="25" y="144"/>
                </a:cubicBezTo>
                <a:cubicBezTo>
                  <a:pt x="25" y="154"/>
                  <a:pt x="27" y="163"/>
                  <a:pt x="31" y="172"/>
                </a:cubicBezTo>
                <a:cubicBezTo>
                  <a:pt x="34" y="181"/>
                  <a:pt x="40" y="187"/>
                  <a:pt x="47" y="192"/>
                </a:cubicBezTo>
                <a:cubicBezTo>
                  <a:pt x="55" y="198"/>
                  <a:pt x="63" y="200"/>
                  <a:pt x="73" y="20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56" name=""/>
          <p:cNvSpPr/>
          <p:nvPr/>
        </p:nvSpPr>
        <p:spPr>
          <a:xfrm>
            <a:off x="420840" y="4008960"/>
            <a:ext cx="73800" cy="106560"/>
          </a:xfrm>
          <a:custGeom>
            <a:avLst/>
            <a:gdLst/>
            <a:ahLst/>
            <a:rect l="0" t="0" r="r" b="b"/>
            <a:pathLst>
              <a:path w="205" h="296">
                <a:moveTo>
                  <a:pt x="0" y="0"/>
                </a:moveTo>
                <a:lnTo>
                  <a:pt x="83" y="0"/>
                </a:lnTo>
                <a:cubicBezTo>
                  <a:pt x="122" y="0"/>
                  <a:pt x="151" y="6"/>
                  <a:pt x="169" y="17"/>
                </a:cubicBezTo>
                <a:cubicBezTo>
                  <a:pt x="187" y="29"/>
                  <a:pt x="195" y="48"/>
                  <a:pt x="195" y="73"/>
                </a:cubicBezTo>
                <a:cubicBezTo>
                  <a:pt x="195" y="90"/>
                  <a:pt x="191" y="105"/>
                  <a:pt x="181" y="116"/>
                </a:cubicBezTo>
                <a:cubicBezTo>
                  <a:pt x="171" y="128"/>
                  <a:pt x="156" y="135"/>
                  <a:pt x="137" y="138"/>
                </a:cubicBezTo>
                <a:lnTo>
                  <a:pt x="137" y="140"/>
                </a:lnTo>
                <a:cubicBezTo>
                  <a:pt x="183" y="148"/>
                  <a:pt x="205" y="172"/>
                  <a:pt x="205" y="211"/>
                </a:cubicBezTo>
                <a:cubicBezTo>
                  <a:pt x="205" y="239"/>
                  <a:pt x="196" y="259"/>
                  <a:pt x="178" y="274"/>
                </a:cubicBezTo>
                <a:cubicBezTo>
                  <a:pt x="161" y="289"/>
                  <a:pt x="135" y="296"/>
                  <a:pt x="103" y="296"/>
                </a:cubicBezTo>
                <a:lnTo>
                  <a:pt x="0" y="296"/>
                </a:lnTo>
                <a:lnTo>
                  <a:pt x="0" y="0"/>
                </a:lnTo>
                <a:moveTo>
                  <a:pt x="34" y="126"/>
                </a:moveTo>
                <a:lnTo>
                  <a:pt x="91" y="126"/>
                </a:lnTo>
                <a:cubicBezTo>
                  <a:pt x="115" y="126"/>
                  <a:pt x="132" y="123"/>
                  <a:pt x="143" y="115"/>
                </a:cubicBezTo>
                <a:cubicBezTo>
                  <a:pt x="154" y="107"/>
                  <a:pt x="160" y="94"/>
                  <a:pt x="160" y="76"/>
                </a:cubicBezTo>
                <a:cubicBezTo>
                  <a:pt x="160" y="60"/>
                  <a:pt x="153" y="48"/>
                  <a:pt x="141" y="41"/>
                </a:cubicBezTo>
                <a:cubicBezTo>
                  <a:pt x="129" y="33"/>
                  <a:pt x="110" y="30"/>
                  <a:pt x="85" y="30"/>
                </a:cubicBezTo>
                <a:lnTo>
                  <a:pt x="34" y="30"/>
                </a:lnTo>
                <a:lnTo>
                  <a:pt x="34" y="126"/>
                </a:lnTo>
                <a:moveTo>
                  <a:pt x="34" y="155"/>
                </a:moveTo>
                <a:lnTo>
                  <a:pt x="34" y="267"/>
                </a:lnTo>
                <a:lnTo>
                  <a:pt x="96" y="267"/>
                </a:lnTo>
                <a:cubicBezTo>
                  <a:pt x="120" y="267"/>
                  <a:pt x="137" y="262"/>
                  <a:pt x="149" y="253"/>
                </a:cubicBezTo>
                <a:cubicBezTo>
                  <a:pt x="163" y="244"/>
                  <a:pt x="169" y="229"/>
                  <a:pt x="169" y="209"/>
                </a:cubicBezTo>
                <a:cubicBezTo>
                  <a:pt x="169" y="190"/>
                  <a:pt x="162" y="177"/>
                  <a:pt x="149" y="168"/>
                </a:cubicBezTo>
                <a:cubicBezTo>
                  <a:pt x="137" y="160"/>
                  <a:pt x="118" y="155"/>
                  <a:pt x="93" y="155"/>
                </a:cubicBezTo>
                <a:lnTo>
                  <a:pt x="34" y="15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57" name=""/>
          <p:cNvSpPr/>
          <p:nvPr/>
        </p:nvSpPr>
        <p:spPr>
          <a:xfrm>
            <a:off x="509400" y="4034160"/>
            <a:ext cx="64080" cy="82800"/>
          </a:xfrm>
          <a:custGeom>
            <a:avLst/>
            <a:gdLst/>
            <a:ahLst/>
            <a:rect l="0" t="0" r="r" b="b"/>
            <a:pathLst>
              <a:path w="178" h="230">
                <a:moveTo>
                  <a:pt x="154" y="226"/>
                </a:moveTo>
                <a:lnTo>
                  <a:pt x="147" y="195"/>
                </a:lnTo>
                <a:lnTo>
                  <a:pt x="145" y="195"/>
                </a:lnTo>
                <a:cubicBezTo>
                  <a:pt x="134" y="209"/>
                  <a:pt x="123" y="218"/>
                  <a:pt x="112" y="223"/>
                </a:cubicBezTo>
                <a:cubicBezTo>
                  <a:pt x="101" y="228"/>
                  <a:pt x="87" y="230"/>
                  <a:pt x="70" y="230"/>
                </a:cubicBezTo>
                <a:cubicBezTo>
                  <a:pt x="48" y="230"/>
                  <a:pt x="31" y="225"/>
                  <a:pt x="19" y="213"/>
                </a:cubicBezTo>
                <a:cubicBezTo>
                  <a:pt x="6" y="202"/>
                  <a:pt x="0" y="186"/>
                  <a:pt x="0" y="165"/>
                </a:cubicBezTo>
                <a:cubicBezTo>
                  <a:pt x="0" y="119"/>
                  <a:pt x="36" y="96"/>
                  <a:pt x="108" y="94"/>
                </a:cubicBezTo>
                <a:lnTo>
                  <a:pt x="146" y="92"/>
                </a:lnTo>
                <a:lnTo>
                  <a:pt x="146" y="79"/>
                </a:lnTo>
                <a:cubicBezTo>
                  <a:pt x="146" y="61"/>
                  <a:pt x="142" y="49"/>
                  <a:pt x="134" y="40"/>
                </a:cubicBezTo>
                <a:cubicBezTo>
                  <a:pt x="127" y="32"/>
                  <a:pt x="115" y="28"/>
                  <a:pt x="99" y="28"/>
                </a:cubicBezTo>
                <a:cubicBezTo>
                  <a:pt x="79" y="28"/>
                  <a:pt x="58" y="33"/>
                  <a:pt x="35" y="45"/>
                </a:cubicBezTo>
                <a:lnTo>
                  <a:pt x="25" y="19"/>
                </a:lnTo>
                <a:cubicBezTo>
                  <a:pt x="36" y="13"/>
                  <a:pt x="48" y="9"/>
                  <a:pt x="61" y="5"/>
                </a:cubicBezTo>
                <a:cubicBezTo>
                  <a:pt x="74" y="2"/>
                  <a:pt x="87" y="0"/>
                  <a:pt x="101" y="0"/>
                </a:cubicBezTo>
                <a:cubicBezTo>
                  <a:pt x="127" y="0"/>
                  <a:pt x="147" y="6"/>
                  <a:pt x="159" y="18"/>
                </a:cubicBezTo>
                <a:cubicBezTo>
                  <a:pt x="172" y="29"/>
                  <a:pt x="178" y="48"/>
                  <a:pt x="178" y="74"/>
                </a:cubicBezTo>
                <a:lnTo>
                  <a:pt x="178" y="226"/>
                </a:lnTo>
                <a:lnTo>
                  <a:pt x="154" y="226"/>
                </a:lnTo>
                <a:moveTo>
                  <a:pt x="77" y="203"/>
                </a:moveTo>
                <a:cubicBezTo>
                  <a:pt x="99" y="203"/>
                  <a:pt x="115" y="197"/>
                  <a:pt x="127" y="185"/>
                </a:cubicBezTo>
                <a:cubicBezTo>
                  <a:pt x="139" y="174"/>
                  <a:pt x="145" y="158"/>
                  <a:pt x="145" y="137"/>
                </a:cubicBezTo>
                <a:lnTo>
                  <a:pt x="145" y="116"/>
                </a:lnTo>
                <a:lnTo>
                  <a:pt x="111" y="118"/>
                </a:lnTo>
                <a:cubicBezTo>
                  <a:pt x="84" y="119"/>
                  <a:pt x="65" y="123"/>
                  <a:pt x="53" y="131"/>
                </a:cubicBezTo>
                <a:cubicBezTo>
                  <a:pt x="41" y="139"/>
                  <a:pt x="35" y="150"/>
                  <a:pt x="35" y="165"/>
                </a:cubicBezTo>
                <a:cubicBezTo>
                  <a:pt x="35" y="178"/>
                  <a:pt x="39" y="187"/>
                  <a:pt x="46" y="193"/>
                </a:cubicBezTo>
                <a:cubicBezTo>
                  <a:pt x="53" y="199"/>
                  <a:pt x="64" y="203"/>
                  <a:pt x="77" y="20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58" name=""/>
          <p:cNvSpPr/>
          <p:nvPr/>
        </p:nvSpPr>
        <p:spPr>
          <a:xfrm>
            <a:off x="593640" y="4034160"/>
            <a:ext cx="57960" cy="82800"/>
          </a:xfrm>
          <a:custGeom>
            <a:avLst/>
            <a:gdLst/>
            <a:ahLst/>
            <a:rect l="0" t="0" r="r" b="b"/>
            <a:pathLst>
              <a:path w="161" h="230">
                <a:moveTo>
                  <a:pt x="102" y="230"/>
                </a:moveTo>
                <a:cubicBezTo>
                  <a:pt x="70" y="230"/>
                  <a:pt x="45" y="220"/>
                  <a:pt x="27" y="201"/>
                </a:cubicBezTo>
                <a:cubicBezTo>
                  <a:pt x="9" y="181"/>
                  <a:pt x="0" y="153"/>
                  <a:pt x="0" y="116"/>
                </a:cubicBezTo>
                <a:cubicBezTo>
                  <a:pt x="0" y="79"/>
                  <a:pt x="9" y="50"/>
                  <a:pt x="28" y="30"/>
                </a:cubicBezTo>
                <a:cubicBezTo>
                  <a:pt x="46" y="10"/>
                  <a:pt x="71" y="0"/>
                  <a:pt x="104" y="0"/>
                </a:cubicBezTo>
                <a:cubicBezTo>
                  <a:pt x="115" y="0"/>
                  <a:pt x="125" y="1"/>
                  <a:pt x="136" y="3"/>
                </a:cubicBezTo>
                <a:cubicBezTo>
                  <a:pt x="147" y="5"/>
                  <a:pt x="155" y="8"/>
                  <a:pt x="161" y="11"/>
                </a:cubicBezTo>
                <a:lnTo>
                  <a:pt x="151" y="40"/>
                </a:lnTo>
                <a:cubicBezTo>
                  <a:pt x="143" y="37"/>
                  <a:pt x="135" y="34"/>
                  <a:pt x="126" y="32"/>
                </a:cubicBezTo>
                <a:cubicBezTo>
                  <a:pt x="118" y="30"/>
                  <a:pt x="110" y="29"/>
                  <a:pt x="103" y="29"/>
                </a:cubicBezTo>
                <a:cubicBezTo>
                  <a:pt x="58" y="29"/>
                  <a:pt x="36" y="58"/>
                  <a:pt x="36" y="116"/>
                </a:cubicBezTo>
                <a:cubicBezTo>
                  <a:pt x="36" y="144"/>
                  <a:pt x="41" y="165"/>
                  <a:pt x="52" y="179"/>
                </a:cubicBezTo>
                <a:cubicBezTo>
                  <a:pt x="63" y="194"/>
                  <a:pt x="79" y="201"/>
                  <a:pt x="101" y="201"/>
                </a:cubicBezTo>
                <a:cubicBezTo>
                  <a:pt x="119" y="201"/>
                  <a:pt x="138" y="197"/>
                  <a:pt x="158" y="189"/>
                </a:cubicBezTo>
                <a:lnTo>
                  <a:pt x="158" y="219"/>
                </a:lnTo>
                <a:cubicBezTo>
                  <a:pt x="143" y="226"/>
                  <a:pt x="124" y="230"/>
                  <a:pt x="102" y="23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59" name=""/>
          <p:cNvSpPr/>
          <p:nvPr/>
        </p:nvSpPr>
        <p:spPr>
          <a:xfrm>
            <a:off x="668880" y="4002120"/>
            <a:ext cx="64080" cy="113400"/>
          </a:xfrm>
          <a:custGeom>
            <a:avLst/>
            <a:gdLst/>
            <a:ahLst/>
            <a:rect l="0" t="0" r="r" b="b"/>
            <a:pathLst>
              <a:path w="178" h="315">
                <a:moveTo>
                  <a:pt x="33" y="202"/>
                </a:moveTo>
                <a:cubicBezTo>
                  <a:pt x="39" y="194"/>
                  <a:pt x="48" y="183"/>
                  <a:pt x="60" y="170"/>
                </a:cubicBezTo>
                <a:lnTo>
                  <a:pt x="131" y="94"/>
                </a:lnTo>
                <a:lnTo>
                  <a:pt x="172" y="94"/>
                </a:lnTo>
                <a:lnTo>
                  <a:pt x="81" y="188"/>
                </a:lnTo>
                <a:lnTo>
                  <a:pt x="178" y="315"/>
                </a:lnTo>
                <a:lnTo>
                  <a:pt x="137" y="315"/>
                </a:lnTo>
                <a:lnTo>
                  <a:pt x="58" y="211"/>
                </a:lnTo>
                <a:lnTo>
                  <a:pt x="33" y="232"/>
                </a:lnTo>
                <a:lnTo>
                  <a:pt x="33" y="315"/>
                </a:lnTo>
                <a:lnTo>
                  <a:pt x="0" y="315"/>
                </a:lnTo>
                <a:lnTo>
                  <a:pt x="0" y="0"/>
                </a:lnTo>
                <a:lnTo>
                  <a:pt x="33" y="0"/>
                </a:lnTo>
                <a:lnTo>
                  <a:pt x="33" y="168"/>
                </a:lnTo>
                <a:cubicBezTo>
                  <a:pt x="33" y="175"/>
                  <a:pt x="33" y="186"/>
                  <a:pt x="32" y="202"/>
                </a:cubicBezTo>
                <a:lnTo>
                  <a:pt x="33" y="20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0" name=""/>
          <p:cNvSpPr/>
          <p:nvPr/>
        </p:nvSpPr>
        <p:spPr>
          <a:xfrm>
            <a:off x="742680" y="4034160"/>
            <a:ext cx="67680" cy="82800"/>
          </a:xfrm>
          <a:custGeom>
            <a:avLst/>
            <a:gdLst/>
            <a:ahLst/>
            <a:rect l="0" t="0" r="r" b="b"/>
            <a:pathLst>
              <a:path w="188" h="230">
                <a:moveTo>
                  <a:pt x="106" y="230"/>
                </a:moveTo>
                <a:cubicBezTo>
                  <a:pt x="73" y="230"/>
                  <a:pt x="47" y="220"/>
                  <a:pt x="28" y="200"/>
                </a:cubicBezTo>
                <a:cubicBezTo>
                  <a:pt x="9" y="180"/>
                  <a:pt x="0" y="153"/>
                  <a:pt x="0" y="116"/>
                </a:cubicBezTo>
                <a:cubicBezTo>
                  <a:pt x="0" y="81"/>
                  <a:pt x="9" y="52"/>
                  <a:pt x="26" y="31"/>
                </a:cubicBezTo>
                <a:cubicBezTo>
                  <a:pt x="44" y="10"/>
                  <a:pt x="67" y="0"/>
                  <a:pt x="98" y="0"/>
                </a:cubicBezTo>
                <a:cubicBezTo>
                  <a:pt x="126" y="0"/>
                  <a:pt x="147" y="9"/>
                  <a:pt x="164" y="27"/>
                </a:cubicBezTo>
                <a:cubicBezTo>
                  <a:pt x="180" y="45"/>
                  <a:pt x="188" y="69"/>
                  <a:pt x="188" y="99"/>
                </a:cubicBezTo>
                <a:lnTo>
                  <a:pt x="188" y="121"/>
                </a:lnTo>
                <a:lnTo>
                  <a:pt x="34" y="121"/>
                </a:lnTo>
                <a:cubicBezTo>
                  <a:pt x="35" y="148"/>
                  <a:pt x="42" y="167"/>
                  <a:pt x="54" y="181"/>
                </a:cubicBezTo>
                <a:cubicBezTo>
                  <a:pt x="67" y="194"/>
                  <a:pt x="84" y="201"/>
                  <a:pt x="108" y="201"/>
                </a:cubicBezTo>
                <a:cubicBezTo>
                  <a:pt x="132" y="201"/>
                  <a:pt x="155" y="196"/>
                  <a:pt x="178" y="186"/>
                </a:cubicBezTo>
                <a:lnTo>
                  <a:pt x="178" y="216"/>
                </a:lnTo>
                <a:cubicBezTo>
                  <a:pt x="166" y="221"/>
                  <a:pt x="155" y="225"/>
                  <a:pt x="145" y="227"/>
                </a:cubicBezTo>
                <a:cubicBezTo>
                  <a:pt x="134" y="229"/>
                  <a:pt x="121" y="230"/>
                  <a:pt x="106" y="230"/>
                </a:cubicBezTo>
                <a:moveTo>
                  <a:pt x="97" y="28"/>
                </a:moveTo>
                <a:cubicBezTo>
                  <a:pt x="79" y="28"/>
                  <a:pt x="64" y="34"/>
                  <a:pt x="54" y="45"/>
                </a:cubicBezTo>
                <a:cubicBezTo>
                  <a:pt x="43" y="57"/>
                  <a:pt x="37" y="73"/>
                  <a:pt x="35" y="93"/>
                </a:cubicBezTo>
                <a:lnTo>
                  <a:pt x="152" y="93"/>
                </a:lnTo>
                <a:cubicBezTo>
                  <a:pt x="152" y="72"/>
                  <a:pt x="147" y="56"/>
                  <a:pt x="138" y="45"/>
                </a:cubicBezTo>
                <a:cubicBezTo>
                  <a:pt x="128" y="33"/>
                  <a:pt x="115" y="28"/>
                  <a:pt x="97" y="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1" name=""/>
          <p:cNvSpPr/>
          <p:nvPr/>
        </p:nvSpPr>
        <p:spPr>
          <a:xfrm>
            <a:off x="830520" y="4034160"/>
            <a:ext cx="66960" cy="81360"/>
          </a:xfrm>
          <a:custGeom>
            <a:avLst/>
            <a:gdLst/>
            <a:ahLst/>
            <a:rect l="0" t="0" r="r" b="b"/>
            <a:pathLst>
              <a:path w="186" h="226">
                <a:moveTo>
                  <a:pt x="151" y="226"/>
                </a:moveTo>
                <a:lnTo>
                  <a:pt x="151" y="82"/>
                </a:lnTo>
                <a:cubicBezTo>
                  <a:pt x="151" y="64"/>
                  <a:pt x="147" y="50"/>
                  <a:pt x="139" y="42"/>
                </a:cubicBezTo>
                <a:cubicBezTo>
                  <a:pt x="131" y="33"/>
                  <a:pt x="118" y="28"/>
                  <a:pt x="100" y="28"/>
                </a:cubicBezTo>
                <a:cubicBezTo>
                  <a:pt x="77" y="28"/>
                  <a:pt x="60" y="34"/>
                  <a:pt x="50" y="47"/>
                </a:cubicBezTo>
                <a:cubicBezTo>
                  <a:pt x="39" y="60"/>
                  <a:pt x="33" y="80"/>
                  <a:pt x="33" y="109"/>
                </a:cubicBezTo>
                <a:lnTo>
                  <a:pt x="33" y="226"/>
                </a:lnTo>
                <a:lnTo>
                  <a:pt x="0" y="226"/>
                </a:lnTo>
                <a:lnTo>
                  <a:pt x="0" y="4"/>
                </a:lnTo>
                <a:lnTo>
                  <a:pt x="27" y="4"/>
                </a:lnTo>
                <a:lnTo>
                  <a:pt x="33" y="34"/>
                </a:lnTo>
                <a:lnTo>
                  <a:pt x="34" y="34"/>
                </a:lnTo>
                <a:cubicBezTo>
                  <a:pt x="41" y="23"/>
                  <a:pt x="51" y="15"/>
                  <a:pt x="63" y="9"/>
                </a:cubicBezTo>
                <a:cubicBezTo>
                  <a:pt x="75" y="3"/>
                  <a:pt x="89" y="0"/>
                  <a:pt x="104" y="0"/>
                </a:cubicBezTo>
                <a:cubicBezTo>
                  <a:pt x="131" y="0"/>
                  <a:pt x="151" y="6"/>
                  <a:pt x="165" y="19"/>
                </a:cubicBezTo>
                <a:cubicBezTo>
                  <a:pt x="179" y="32"/>
                  <a:pt x="186" y="52"/>
                  <a:pt x="186" y="81"/>
                </a:cubicBezTo>
                <a:lnTo>
                  <a:pt x="186" y="226"/>
                </a:lnTo>
                <a:lnTo>
                  <a:pt x="151" y="22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2" name=""/>
          <p:cNvSpPr/>
          <p:nvPr/>
        </p:nvSpPr>
        <p:spPr>
          <a:xfrm>
            <a:off x="917280" y="4002120"/>
            <a:ext cx="70560" cy="114840"/>
          </a:xfrm>
          <a:custGeom>
            <a:avLst/>
            <a:gdLst/>
            <a:ahLst/>
            <a:rect l="0" t="0" r="r" b="b"/>
            <a:pathLst>
              <a:path w="196" h="319">
                <a:moveTo>
                  <a:pt x="164" y="286"/>
                </a:moveTo>
                <a:lnTo>
                  <a:pt x="162" y="286"/>
                </a:lnTo>
                <a:cubicBezTo>
                  <a:pt x="147" y="308"/>
                  <a:pt x="124" y="319"/>
                  <a:pt x="93" y="319"/>
                </a:cubicBezTo>
                <a:cubicBezTo>
                  <a:pt x="63" y="319"/>
                  <a:pt x="40" y="309"/>
                  <a:pt x="24" y="290"/>
                </a:cubicBezTo>
                <a:cubicBezTo>
                  <a:pt x="8" y="270"/>
                  <a:pt x="0" y="242"/>
                  <a:pt x="0" y="205"/>
                </a:cubicBezTo>
                <a:cubicBezTo>
                  <a:pt x="0" y="168"/>
                  <a:pt x="8" y="139"/>
                  <a:pt x="24" y="119"/>
                </a:cubicBezTo>
                <a:cubicBezTo>
                  <a:pt x="41" y="99"/>
                  <a:pt x="63" y="89"/>
                  <a:pt x="93" y="89"/>
                </a:cubicBezTo>
                <a:cubicBezTo>
                  <a:pt x="123" y="89"/>
                  <a:pt x="146" y="100"/>
                  <a:pt x="162" y="121"/>
                </a:cubicBezTo>
                <a:lnTo>
                  <a:pt x="164" y="121"/>
                </a:lnTo>
                <a:lnTo>
                  <a:pt x="163" y="106"/>
                </a:lnTo>
                <a:lnTo>
                  <a:pt x="162" y="90"/>
                </a:lnTo>
                <a:lnTo>
                  <a:pt x="162" y="0"/>
                </a:lnTo>
                <a:lnTo>
                  <a:pt x="196" y="0"/>
                </a:lnTo>
                <a:lnTo>
                  <a:pt x="196" y="315"/>
                </a:lnTo>
                <a:lnTo>
                  <a:pt x="168" y="315"/>
                </a:lnTo>
                <a:lnTo>
                  <a:pt x="164" y="286"/>
                </a:lnTo>
                <a:moveTo>
                  <a:pt x="97" y="291"/>
                </a:moveTo>
                <a:cubicBezTo>
                  <a:pt x="120" y="291"/>
                  <a:pt x="136" y="285"/>
                  <a:pt x="147" y="273"/>
                </a:cubicBezTo>
                <a:cubicBezTo>
                  <a:pt x="157" y="260"/>
                  <a:pt x="162" y="240"/>
                  <a:pt x="162" y="212"/>
                </a:cubicBezTo>
                <a:lnTo>
                  <a:pt x="162" y="205"/>
                </a:lnTo>
                <a:cubicBezTo>
                  <a:pt x="162" y="174"/>
                  <a:pt x="157" y="150"/>
                  <a:pt x="147" y="137"/>
                </a:cubicBezTo>
                <a:cubicBezTo>
                  <a:pt x="136" y="124"/>
                  <a:pt x="120" y="117"/>
                  <a:pt x="97" y="117"/>
                </a:cubicBezTo>
                <a:cubicBezTo>
                  <a:pt x="77" y="117"/>
                  <a:pt x="61" y="125"/>
                  <a:pt x="50" y="140"/>
                </a:cubicBezTo>
                <a:cubicBezTo>
                  <a:pt x="40" y="155"/>
                  <a:pt x="35" y="178"/>
                  <a:pt x="35" y="206"/>
                </a:cubicBezTo>
                <a:cubicBezTo>
                  <a:pt x="35" y="234"/>
                  <a:pt x="40" y="255"/>
                  <a:pt x="50" y="270"/>
                </a:cubicBezTo>
                <a:cubicBezTo>
                  <a:pt x="61" y="284"/>
                  <a:pt x="77" y="291"/>
                  <a:pt x="97" y="29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3" name=""/>
          <p:cNvSpPr/>
          <p:nvPr/>
        </p:nvSpPr>
        <p:spPr>
          <a:xfrm>
            <a:off x="1053360" y="4008960"/>
            <a:ext cx="67680" cy="106560"/>
          </a:xfrm>
          <a:custGeom>
            <a:avLst/>
            <a:gdLst/>
            <a:ahLst/>
            <a:rect l="0" t="0" r="r" b="b"/>
            <a:pathLst>
              <a:path w="188" h="296">
                <a:moveTo>
                  <a:pt x="188" y="86"/>
                </a:moveTo>
                <a:cubicBezTo>
                  <a:pt x="188" y="116"/>
                  <a:pt x="178" y="139"/>
                  <a:pt x="157" y="155"/>
                </a:cubicBezTo>
                <a:cubicBezTo>
                  <a:pt x="136" y="171"/>
                  <a:pt x="107" y="179"/>
                  <a:pt x="69" y="179"/>
                </a:cubicBezTo>
                <a:lnTo>
                  <a:pt x="34" y="179"/>
                </a:lnTo>
                <a:lnTo>
                  <a:pt x="34" y="296"/>
                </a:lnTo>
                <a:lnTo>
                  <a:pt x="0" y="296"/>
                </a:lnTo>
                <a:lnTo>
                  <a:pt x="0" y="0"/>
                </a:lnTo>
                <a:lnTo>
                  <a:pt x="77" y="0"/>
                </a:lnTo>
                <a:cubicBezTo>
                  <a:pt x="150" y="0"/>
                  <a:pt x="188" y="29"/>
                  <a:pt x="188" y="86"/>
                </a:cubicBezTo>
                <a:moveTo>
                  <a:pt x="34" y="150"/>
                </a:moveTo>
                <a:lnTo>
                  <a:pt x="65" y="150"/>
                </a:lnTo>
                <a:cubicBezTo>
                  <a:pt x="96" y="150"/>
                  <a:pt x="118" y="145"/>
                  <a:pt x="131" y="135"/>
                </a:cubicBezTo>
                <a:cubicBezTo>
                  <a:pt x="145" y="125"/>
                  <a:pt x="152" y="109"/>
                  <a:pt x="152" y="88"/>
                </a:cubicBezTo>
                <a:cubicBezTo>
                  <a:pt x="152" y="68"/>
                  <a:pt x="145" y="53"/>
                  <a:pt x="133" y="44"/>
                </a:cubicBezTo>
                <a:cubicBezTo>
                  <a:pt x="120" y="34"/>
                  <a:pt x="100" y="30"/>
                  <a:pt x="73" y="30"/>
                </a:cubicBezTo>
                <a:lnTo>
                  <a:pt x="34" y="30"/>
                </a:lnTo>
                <a:lnTo>
                  <a:pt x="34" y="1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4" name=""/>
          <p:cNvSpPr/>
          <p:nvPr/>
        </p:nvSpPr>
        <p:spPr>
          <a:xfrm>
            <a:off x="1136880" y="4034160"/>
            <a:ext cx="73440" cy="82800"/>
          </a:xfrm>
          <a:custGeom>
            <a:avLst/>
            <a:gdLst/>
            <a:ahLst/>
            <a:rect l="0" t="0" r="r" b="b"/>
            <a:pathLst>
              <a:path w="204" h="230">
                <a:moveTo>
                  <a:pt x="204" y="114"/>
                </a:moveTo>
                <a:cubicBezTo>
                  <a:pt x="204" y="151"/>
                  <a:pt x="195" y="180"/>
                  <a:pt x="176" y="200"/>
                </a:cubicBezTo>
                <a:cubicBezTo>
                  <a:pt x="157" y="220"/>
                  <a:pt x="132" y="230"/>
                  <a:pt x="100" y="230"/>
                </a:cubicBezTo>
                <a:cubicBezTo>
                  <a:pt x="80" y="230"/>
                  <a:pt x="63" y="226"/>
                  <a:pt x="48" y="216"/>
                </a:cubicBezTo>
                <a:cubicBezTo>
                  <a:pt x="32" y="207"/>
                  <a:pt x="20" y="194"/>
                  <a:pt x="12" y="176"/>
                </a:cubicBezTo>
                <a:cubicBezTo>
                  <a:pt x="4" y="159"/>
                  <a:pt x="0" y="139"/>
                  <a:pt x="0" y="114"/>
                </a:cubicBezTo>
                <a:cubicBezTo>
                  <a:pt x="0" y="78"/>
                  <a:pt x="9" y="50"/>
                  <a:pt x="27" y="30"/>
                </a:cubicBezTo>
                <a:cubicBezTo>
                  <a:pt x="45" y="10"/>
                  <a:pt x="70" y="0"/>
                  <a:pt x="102" y="0"/>
                </a:cubicBezTo>
                <a:cubicBezTo>
                  <a:pt x="133" y="0"/>
                  <a:pt x="157" y="10"/>
                  <a:pt x="175" y="31"/>
                </a:cubicBezTo>
                <a:cubicBezTo>
                  <a:pt x="195" y="51"/>
                  <a:pt x="204" y="79"/>
                  <a:pt x="204" y="114"/>
                </a:cubicBezTo>
                <a:moveTo>
                  <a:pt x="34" y="114"/>
                </a:moveTo>
                <a:cubicBezTo>
                  <a:pt x="34" y="144"/>
                  <a:pt x="40" y="165"/>
                  <a:pt x="51" y="180"/>
                </a:cubicBezTo>
                <a:cubicBezTo>
                  <a:pt x="63" y="195"/>
                  <a:pt x="79" y="202"/>
                  <a:pt x="101" y="202"/>
                </a:cubicBezTo>
                <a:cubicBezTo>
                  <a:pt x="123" y="202"/>
                  <a:pt x="140" y="195"/>
                  <a:pt x="151" y="180"/>
                </a:cubicBezTo>
                <a:cubicBezTo>
                  <a:pt x="162" y="165"/>
                  <a:pt x="168" y="144"/>
                  <a:pt x="168" y="114"/>
                </a:cubicBezTo>
                <a:cubicBezTo>
                  <a:pt x="168" y="86"/>
                  <a:pt x="162" y="65"/>
                  <a:pt x="151" y="50"/>
                </a:cubicBezTo>
                <a:cubicBezTo>
                  <a:pt x="140" y="36"/>
                  <a:pt x="123" y="28"/>
                  <a:pt x="101" y="28"/>
                </a:cubicBezTo>
                <a:cubicBezTo>
                  <a:pt x="79" y="28"/>
                  <a:pt x="62" y="35"/>
                  <a:pt x="51" y="50"/>
                </a:cubicBezTo>
                <a:cubicBezTo>
                  <a:pt x="40" y="64"/>
                  <a:pt x="34" y="86"/>
                  <a:pt x="34" y="1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5" name=""/>
          <p:cNvSpPr/>
          <p:nvPr/>
        </p:nvSpPr>
        <p:spPr>
          <a:xfrm>
            <a:off x="1226520" y="4002120"/>
            <a:ext cx="70560" cy="114840"/>
          </a:xfrm>
          <a:custGeom>
            <a:avLst/>
            <a:gdLst/>
            <a:ahLst/>
            <a:rect l="0" t="0" r="r" b="b"/>
            <a:pathLst>
              <a:path w="196" h="319">
                <a:moveTo>
                  <a:pt x="163" y="286"/>
                </a:moveTo>
                <a:lnTo>
                  <a:pt x="161" y="286"/>
                </a:lnTo>
                <a:cubicBezTo>
                  <a:pt x="146" y="308"/>
                  <a:pt x="123" y="319"/>
                  <a:pt x="92" y="319"/>
                </a:cubicBezTo>
                <a:cubicBezTo>
                  <a:pt x="63" y="319"/>
                  <a:pt x="40" y="309"/>
                  <a:pt x="24" y="290"/>
                </a:cubicBezTo>
                <a:cubicBezTo>
                  <a:pt x="8" y="270"/>
                  <a:pt x="0" y="242"/>
                  <a:pt x="0" y="205"/>
                </a:cubicBezTo>
                <a:cubicBezTo>
                  <a:pt x="0" y="168"/>
                  <a:pt x="8" y="139"/>
                  <a:pt x="24" y="119"/>
                </a:cubicBezTo>
                <a:cubicBezTo>
                  <a:pt x="41" y="99"/>
                  <a:pt x="63" y="89"/>
                  <a:pt x="92" y="89"/>
                </a:cubicBezTo>
                <a:cubicBezTo>
                  <a:pt x="122" y="89"/>
                  <a:pt x="145" y="100"/>
                  <a:pt x="161" y="121"/>
                </a:cubicBezTo>
                <a:lnTo>
                  <a:pt x="163" y="121"/>
                </a:lnTo>
                <a:lnTo>
                  <a:pt x="162" y="106"/>
                </a:lnTo>
                <a:lnTo>
                  <a:pt x="161" y="90"/>
                </a:lnTo>
                <a:lnTo>
                  <a:pt x="161" y="0"/>
                </a:lnTo>
                <a:lnTo>
                  <a:pt x="196" y="0"/>
                </a:lnTo>
                <a:lnTo>
                  <a:pt x="196" y="315"/>
                </a:lnTo>
                <a:lnTo>
                  <a:pt x="167" y="315"/>
                </a:lnTo>
                <a:lnTo>
                  <a:pt x="163" y="286"/>
                </a:lnTo>
                <a:moveTo>
                  <a:pt x="96" y="291"/>
                </a:moveTo>
                <a:cubicBezTo>
                  <a:pt x="119" y="291"/>
                  <a:pt x="135" y="285"/>
                  <a:pt x="146" y="273"/>
                </a:cubicBezTo>
                <a:cubicBezTo>
                  <a:pt x="156" y="260"/>
                  <a:pt x="161" y="240"/>
                  <a:pt x="161" y="212"/>
                </a:cubicBezTo>
                <a:lnTo>
                  <a:pt x="161" y="205"/>
                </a:lnTo>
                <a:cubicBezTo>
                  <a:pt x="161" y="174"/>
                  <a:pt x="156" y="150"/>
                  <a:pt x="145" y="137"/>
                </a:cubicBezTo>
                <a:cubicBezTo>
                  <a:pt x="135" y="124"/>
                  <a:pt x="118" y="117"/>
                  <a:pt x="96" y="117"/>
                </a:cubicBezTo>
                <a:cubicBezTo>
                  <a:pt x="76" y="117"/>
                  <a:pt x="61" y="125"/>
                  <a:pt x="50" y="140"/>
                </a:cubicBezTo>
                <a:cubicBezTo>
                  <a:pt x="40" y="155"/>
                  <a:pt x="35" y="178"/>
                  <a:pt x="35" y="206"/>
                </a:cubicBezTo>
                <a:cubicBezTo>
                  <a:pt x="35" y="234"/>
                  <a:pt x="40" y="255"/>
                  <a:pt x="50" y="270"/>
                </a:cubicBezTo>
                <a:cubicBezTo>
                  <a:pt x="61" y="284"/>
                  <a:pt x="76" y="291"/>
                  <a:pt x="96" y="29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6" name=""/>
          <p:cNvSpPr/>
          <p:nvPr/>
        </p:nvSpPr>
        <p:spPr>
          <a:xfrm>
            <a:off x="1361520" y="4008960"/>
            <a:ext cx="38880" cy="106560"/>
          </a:xfrm>
          <a:custGeom>
            <a:avLst/>
            <a:gdLst/>
            <a:ahLst/>
            <a:rect l="0" t="0" r="r" b="b"/>
            <a:pathLst>
              <a:path w="108" h="296">
                <a:moveTo>
                  <a:pt x="108" y="296"/>
                </a:moveTo>
                <a:lnTo>
                  <a:pt x="74" y="296"/>
                </a:lnTo>
                <a:lnTo>
                  <a:pt x="74" y="85"/>
                </a:lnTo>
                <a:cubicBezTo>
                  <a:pt x="74" y="67"/>
                  <a:pt x="75" y="51"/>
                  <a:pt x="76" y="35"/>
                </a:cubicBezTo>
                <a:cubicBezTo>
                  <a:pt x="73" y="38"/>
                  <a:pt x="70" y="41"/>
                  <a:pt x="66" y="44"/>
                </a:cubicBezTo>
                <a:cubicBezTo>
                  <a:pt x="63" y="47"/>
                  <a:pt x="47" y="60"/>
                  <a:pt x="18" y="83"/>
                </a:cubicBezTo>
                <a:lnTo>
                  <a:pt x="0" y="60"/>
                </a:lnTo>
                <a:lnTo>
                  <a:pt x="79" y="0"/>
                </a:lnTo>
                <a:lnTo>
                  <a:pt x="108" y="0"/>
                </a:lnTo>
                <a:lnTo>
                  <a:pt x="108" y="29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7" name=""/>
          <p:cNvSpPr/>
          <p:nvPr/>
        </p:nvSpPr>
        <p:spPr>
          <a:xfrm>
            <a:off x="1775880" y="4223880"/>
            <a:ext cx="9000" cy="82080"/>
          </a:xfrm>
          <a:custGeom>
            <a:avLst/>
            <a:gdLst/>
            <a:ahLst/>
            <a:rect l="0" t="0" r="r" b="b"/>
            <a:pathLst>
              <a:path w="25" h="228">
                <a:moveTo>
                  <a:pt x="0" y="0"/>
                </a:moveTo>
                <a:lnTo>
                  <a:pt x="25" y="0"/>
                </a:lnTo>
                <a:lnTo>
                  <a:pt x="25" y="228"/>
                </a:lnTo>
                <a:lnTo>
                  <a:pt x="0" y="2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8" name=""/>
          <p:cNvSpPr/>
          <p:nvPr/>
        </p:nvSpPr>
        <p:spPr>
          <a:xfrm>
            <a:off x="1798560" y="4246920"/>
            <a:ext cx="46440" cy="60480"/>
          </a:xfrm>
          <a:custGeom>
            <a:avLst/>
            <a:gdLst/>
            <a:ahLst/>
            <a:rect l="0" t="0" r="r" b="b"/>
            <a:pathLst>
              <a:path w="129" h="168">
                <a:moveTo>
                  <a:pt x="111" y="164"/>
                </a:moveTo>
                <a:lnTo>
                  <a:pt x="107" y="141"/>
                </a:lnTo>
                <a:lnTo>
                  <a:pt x="105" y="141"/>
                </a:lnTo>
                <a:cubicBezTo>
                  <a:pt x="97" y="151"/>
                  <a:pt x="89" y="158"/>
                  <a:pt x="81" y="162"/>
                </a:cubicBezTo>
                <a:cubicBezTo>
                  <a:pt x="74" y="165"/>
                  <a:pt x="64" y="168"/>
                  <a:pt x="51" y="168"/>
                </a:cubicBezTo>
                <a:cubicBezTo>
                  <a:pt x="35" y="168"/>
                  <a:pt x="23" y="163"/>
                  <a:pt x="14" y="155"/>
                </a:cubicBezTo>
                <a:cubicBezTo>
                  <a:pt x="5" y="146"/>
                  <a:pt x="0" y="135"/>
                  <a:pt x="0" y="120"/>
                </a:cubicBezTo>
                <a:cubicBezTo>
                  <a:pt x="0" y="87"/>
                  <a:pt x="26" y="70"/>
                  <a:pt x="79" y="69"/>
                </a:cubicBezTo>
                <a:lnTo>
                  <a:pt x="106" y="68"/>
                </a:lnTo>
                <a:lnTo>
                  <a:pt x="106" y="58"/>
                </a:lnTo>
                <a:cubicBezTo>
                  <a:pt x="106" y="46"/>
                  <a:pt x="103" y="36"/>
                  <a:pt x="97" y="30"/>
                </a:cubicBezTo>
                <a:cubicBezTo>
                  <a:pt x="92" y="24"/>
                  <a:pt x="84" y="21"/>
                  <a:pt x="72" y="21"/>
                </a:cubicBezTo>
                <a:cubicBezTo>
                  <a:pt x="57" y="21"/>
                  <a:pt x="42" y="25"/>
                  <a:pt x="26" y="34"/>
                </a:cubicBezTo>
                <a:lnTo>
                  <a:pt x="18" y="15"/>
                </a:lnTo>
                <a:cubicBezTo>
                  <a:pt x="26" y="11"/>
                  <a:pt x="35" y="7"/>
                  <a:pt x="44" y="5"/>
                </a:cubicBezTo>
                <a:cubicBezTo>
                  <a:pt x="53" y="3"/>
                  <a:pt x="64" y="0"/>
                  <a:pt x="73" y="0"/>
                </a:cubicBezTo>
                <a:cubicBezTo>
                  <a:pt x="92" y="0"/>
                  <a:pt x="106" y="6"/>
                  <a:pt x="115" y="14"/>
                </a:cubicBezTo>
                <a:cubicBezTo>
                  <a:pt x="125" y="23"/>
                  <a:pt x="129" y="36"/>
                  <a:pt x="129" y="55"/>
                </a:cubicBezTo>
                <a:lnTo>
                  <a:pt x="129" y="164"/>
                </a:lnTo>
                <a:lnTo>
                  <a:pt x="111" y="164"/>
                </a:lnTo>
                <a:moveTo>
                  <a:pt x="56" y="147"/>
                </a:moveTo>
                <a:cubicBezTo>
                  <a:pt x="72" y="147"/>
                  <a:pt x="84" y="143"/>
                  <a:pt x="92" y="134"/>
                </a:cubicBezTo>
                <a:cubicBezTo>
                  <a:pt x="101" y="126"/>
                  <a:pt x="105" y="115"/>
                  <a:pt x="105" y="100"/>
                </a:cubicBezTo>
                <a:lnTo>
                  <a:pt x="105" y="85"/>
                </a:lnTo>
                <a:lnTo>
                  <a:pt x="81" y="86"/>
                </a:lnTo>
                <a:cubicBezTo>
                  <a:pt x="62" y="87"/>
                  <a:pt x="47" y="90"/>
                  <a:pt x="38" y="95"/>
                </a:cubicBezTo>
                <a:cubicBezTo>
                  <a:pt x="30" y="101"/>
                  <a:pt x="26" y="109"/>
                  <a:pt x="26" y="120"/>
                </a:cubicBezTo>
                <a:cubicBezTo>
                  <a:pt x="26" y="129"/>
                  <a:pt x="28" y="135"/>
                  <a:pt x="33" y="140"/>
                </a:cubicBezTo>
                <a:cubicBezTo>
                  <a:pt x="39" y="145"/>
                  <a:pt x="46" y="147"/>
                  <a:pt x="56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69" name=""/>
          <p:cNvSpPr/>
          <p:nvPr/>
        </p:nvSpPr>
        <p:spPr>
          <a:xfrm>
            <a:off x="1862640" y="4223880"/>
            <a:ext cx="51120" cy="83160"/>
          </a:xfrm>
          <a:custGeom>
            <a:avLst/>
            <a:gdLst/>
            <a:ahLst/>
            <a:rect l="0" t="0" r="r" b="b"/>
            <a:pathLst>
              <a:path w="142" h="231">
                <a:moveTo>
                  <a:pt x="74" y="65"/>
                </a:moveTo>
                <a:cubicBezTo>
                  <a:pt x="96" y="65"/>
                  <a:pt x="113" y="73"/>
                  <a:pt x="124" y="87"/>
                </a:cubicBezTo>
                <a:cubicBezTo>
                  <a:pt x="136" y="101"/>
                  <a:pt x="142" y="122"/>
                  <a:pt x="142" y="148"/>
                </a:cubicBezTo>
                <a:cubicBezTo>
                  <a:pt x="142" y="174"/>
                  <a:pt x="136" y="195"/>
                  <a:pt x="124" y="209"/>
                </a:cubicBezTo>
                <a:cubicBezTo>
                  <a:pt x="112" y="224"/>
                  <a:pt x="96" y="231"/>
                  <a:pt x="74" y="231"/>
                </a:cubicBezTo>
                <a:cubicBezTo>
                  <a:pt x="64" y="231"/>
                  <a:pt x="54" y="229"/>
                  <a:pt x="46" y="225"/>
                </a:cubicBezTo>
                <a:cubicBezTo>
                  <a:pt x="37" y="221"/>
                  <a:pt x="30" y="215"/>
                  <a:pt x="24" y="207"/>
                </a:cubicBezTo>
                <a:lnTo>
                  <a:pt x="23" y="207"/>
                </a:lnTo>
                <a:lnTo>
                  <a:pt x="17" y="228"/>
                </a:lnTo>
                <a:lnTo>
                  <a:pt x="0" y="228"/>
                </a:lnTo>
                <a:lnTo>
                  <a:pt x="0" y="0"/>
                </a:lnTo>
                <a:lnTo>
                  <a:pt x="24" y="0"/>
                </a:lnTo>
                <a:lnTo>
                  <a:pt x="24" y="55"/>
                </a:lnTo>
                <a:cubicBezTo>
                  <a:pt x="24" y="68"/>
                  <a:pt x="24" y="79"/>
                  <a:pt x="23" y="89"/>
                </a:cubicBezTo>
                <a:lnTo>
                  <a:pt x="24" y="89"/>
                </a:lnTo>
                <a:cubicBezTo>
                  <a:pt x="36" y="73"/>
                  <a:pt x="52" y="65"/>
                  <a:pt x="74" y="65"/>
                </a:cubicBezTo>
                <a:moveTo>
                  <a:pt x="71" y="86"/>
                </a:moveTo>
                <a:cubicBezTo>
                  <a:pt x="54" y="86"/>
                  <a:pt x="42" y="90"/>
                  <a:pt x="35" y="100"/>
                </a:cubicBezTo>
                <a:cubicBezTo>
                  <a:pt x="28" y="109"/>
                  <a:pt x="24" y="125"/>
                  <a:pt x="24" y="148"/>
                </a:cubicBezTo>
                <a:cubicBezTo>
                  <a:pt x="24" y="170"/>
                  <a:pt x="28" y="186"/>
                  <a:pt x="35" y="196"/>
                </a:cubicBezTo>
                <a:cubicBezTo>
                  <a:pt x="43" y="206"/>
                  <a:pt x="55" y="211"/>
                  <a:pt x="71" y="211"/>
                </a:cubicBezTo>
                <a:cubicBezTo>
                  <a:pt x="87" y="211"/>
                  <a:pt x="98" y="205"/>
                  <a:pt x="106" y="194"/>
                </a:cubicBezTo>
                <a:cubicBezTo>
                  <a:pt x="113" y="183"/>
                  <a:pt x="117" y="168"/>
                  <a:pt x="117" y="148"/>
                </a:cubicBezTo>
                <a:cubicBezTo>
                  <a:pt x="117" y="127"/>
                  <a:pt x="113" y="111"/>
                  <a:pt x="106" y="101"/>
                </a:cubicBezTo>
                <a:cubicBezTo>
                  <a:pt x="98" y="91"/>
                  <a:pt x="87" y="86"/>
                  <a:pt x="71" y="8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0" name=""/>
          <p:cNvSpPr/>
          <p:nvPr/>
        </p:nvSpPr>
        <p:spPr>
          <a:xfrm>
            <a:off x="1925280" y="4246920"/>
            <a:ext cx="48960" cy="60480"/>
          </a:xfrm>
          <a:custGeom>
            <a:avLst/>
            <a:gdLst/>
            <a:ahLst/>
            <a:rect l="0" t="0" r="r" b="b"/>
            <a:pathLst>
              <a:path w="136" h="168">
                <a:moveTo>
                  <a:pt x="76" y="168"/>
                </a:moveTo>
                <a:cubicBezTo>
                  <a:pt x="53" y="168"/>
                  <a:pt x="34" y="160"/>
                  <a:pt x="20" y="145"/>
                </a:cubicBezTo>
                <a:cubicBezTo>
                  <a:pt x="7" y="131"/>
                  <a:pt x="0" y="111"/>
                  <a:pt x="0" y="85"/>
                </a:cubicBezTo>
                <a:cubicBezTo>
                  <a:pt x="0" y="59"/>
                  <a:pt x="6" y="39"/>
                  <a:pt x="19" y="24"/>
                </a:cubicBezTo>
                <a:cubicBezTo>
                  <a:pt x="32" y="9"/>
                  <a:pt x="49" y="0"/>
                  <a:pt x="70" y="0"/>
                </a:cubicBezTo>
                <a:cubicBezTo>
                  <a:pt x="90" y="0"/>
                  <a:pt x="106" y="8"/>
                  <a:pt x="118" y="21"/>
                </a:cubicBezTo>
                <a:cubicBezTo>
                  <a:pt x="130" y="34"/>
                  <a:pt x="136" y="51"/>
                  <a:pt x="136" y="73"/>
                </a:cubicBezTo>
                <a:lnTo>
                  <a:pt x="136" y="88"/>
                </a:lnTo>
                <a:lnTo>
                  <a:pt x="25" y="88"/>
                </a:lnTo>
                <a:cubicBezTo>
                  <a:pt x="26" y="107"/>
                  <a:pt x="30" y="121"/>
                  <a:pt x="39" y="131"/>
                </a:cubicBezTo>
                <a:cubicBezTo>
                  <a:pt x="48" y="141"/>
                  <a:pt x="61" y="146"/>
                  <a:pt x="77" y="146"/>
                </a:cubicBezTo>
                <a:cubicBezTo>
                  <a:pt x="95" y="146"/>
                  <a:pt x="112" y="142"/>
                  <a:pt x="129" y="135"/>
                </a:cubicBezTo>
                <a:lnTo>
                  <a:pt x="129" y="156"/>
                </a:lnTo>
                <a:cubicBezTo>
                  <a:pt x="121" y="160"/>
                  <a:pt x="112" y="163"/>
                  <a:pt x="104" y="164"/>
                </a:cubicBezTo>
                <a:cubicBezTo>
                  <a:pt x="96" y="166"/>
                  <a:pt x="87" y="168"/>
                  <a:pt x="76" y="168"/>
                </a:cubicBezTo>
                <a:moveTo>
                  <a:pt x="70" y="21"/>
                </a:moveTo>
                <a:cubicBezTo>
                  <a:pt x="57" y="21"/>
                  <a:pt x="47" y="26"/>
                  <a:pt x="39" y="34"/>
                </a:cubicBezTo>
                <a:cubicBezTo>
                  <a:pt x="32" y="42"/>
                  <a:pt x="27" y="54"/>
                  <a:pt x="26" y="69"/>
                </a:cubicBezTo>
                <a:lnTo>
                  <a:pt x="109" y="69"/>
                </a:lnTo>
                <a:cubicBezTo>
                  <a:pt x="109" y="53"/>
                  <a:pt x="106" y="42"/>
                  <a:pt x="99" y="34"/>
                </a:cubicBezTo>
                <a:cubicBezTo>
                  <a:pt x="92" y="25"/>
                  <a:pt x="83" y="21"/>
                  <a:pt x="70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1" name=""/>
          <p:cNvSpPr/>
          <p:nvPr/>
        </p:nvSpPr>
        <p:spPr>
          <a:xfrm>
            <a:off x="1988640" y="4223880"/>
            <a:ext cx="9360" cy="82080"/>
          </a:xfrm>
          <a:custGeom>
            <a:avLst/>
            <a:gdLst/>
            <a:ahLst/>
            <a:rect l="0" t="0" r="r" b="b"/>
            <a:pathLst>
              <a:path w="26" h="228">
                <a:moveTo>
                  <a:pt x="0" y="0"/>
                </a:moveTo>
                <a:lnTo>
                  <a:pt x="26" y="0"/>
                </a:lnTo>
                <a:lnTo>
                  <a:pt x="26" y="228"/>
                </a:lnTo>
                <a:lnTo>
                  <a:pt x="0" y="2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2" name=""/>
          <p:cNvSpPr/>
          <p:nvPr/>
        </p:nvSpPr>
        <p:spPr>
          <a:xfrm>
            <a:off x="2012400" y="4246920"/>
            <a:ext cx="41040" cy="60480"/>
          </a:xfrm>
          <a:custGeom>
            <a:avLst/>
            <a:gdLst/>
            <a:ahLst/>
            <a:rect l="0" t="0" r="r" b="b"/>
            <a:pathLst>
              <a:path w="114" h="168">
                <a:moveTo>
                  <a:pt x="114" y="120"/>
                </a:moveTo>
                <a:cubicBezTo>
                  <a:pt x="114" y="135"/>
                  <a:pt x="108" y="147"/>
                  <a:pt x="97" y="155"/>
                </a:cubicBezTo>
                <a:cubicBezTo>
                  <a:pt x="86" y="163"/>
                  <a:pt x="71" y="168"/>
                  <a:pt x="51" y="168"/>
                </a:cubicBezTo>
                <a:cubicBezTo>
                  <a:pt x="29" y="168"/>
                  <a:pt x="13" y="163"/>
                  <a:pt x="0" y="157"/>
                </a:cubicBezTo>
                <a:lnTo>
                  <a:pt x="0" y="134"/>
                </a:lnTo>
                <a:cubicBezTo>
                  <a:pt x="9" y="138"/>
                  <a:pt x="17" y="141"/>
                  <a:pt x="26" y="143"/>
                </a:cubicBezTo>
                <a:cubicBezTo>
                  <a:pt x="35" y="146"/>
                  <a:pt x="43" y="147"/>
                  <a:pt x="51" y="147"/>
                </a:cubicBezTo>
                <a:cubicBezTo>
                  <a:pt x="64" y="147"/>
                  <a:pt x="74" y="145"/>
                  <a:pt x="80" y="141"/>
                </a:cubicBezTo>
                <a:cubicBezTo>
                  <a:pt x="87" y="137"/>
                  <a:pt x="91" y="131"/>
                  <a:pt x="91" y="122"/>
                </a:cubicBezTo>
                <a:cubicBezTo>
                  <a:pt x="91" y="116"/>
                  <a:pt x="88" y="111"/>
                  <a:pt x="82" y="106"/>
                </a:cubicBezTo>
                <a:cubicBezTo>
                  <a:pt x="77" y="102"/>
                  <a:pt x="67" y="97"/>
                  <a:pt x="51" y="91"/>
                </a:cubicBezTo>
                <a:cubicBezTo>
                  <a:pt x="36" y="85"/>
                  <a:pt x="26" y="80"/>
                  <a:pt x="19" y="76"/>
                </a:cubicBezTo>
                <a:cubicBezTo>
                  <a:pt x="13" y="72"/>
                  <a:pt x="8" y="67"/>
                  <a:pt x="5" y="62"/>
                </a:cubicBezTo>
                <a:cubicBezTo>
                  <a:pt x="1" y="57"/>
                  <a:pt x="0" y="51"/>
                  <a:pt x="0" y="43"/>
                </a:cubicBezTo>
                <a:cubicBezTo>
                  <a:pt x="0" y="30"/>
                  <a:pt x="6" y="20"/>
                  <a:pt x="17" y="12"/>
                </a:cubicBezTo>
                <a:cubicBezTo>
                  <a:pt x="27" y="5"/>
                  <a:pt x="42" y="0"/>
                  <a:pt x="60" y="0"/>
                </a:cubicBezTo>
                <a:cubicBezTo>
                  <a:pt x="77" y="0"/>
                  <a:pt x="94" y="5"/>
                  <a:pt x="111" y="12"/>
                </a:cubicBezTo>
                <a:lnTo>
                  <a:pt x="102" y="31"/>
                </a:lnTo>
                <a:cubicBezTo>
                  <a:pt x="86" y="25"/>
                  <a:pt x="71" y="21"/>
                  <a:pt x="58" y="21"/>
                </a:cubicBezTo>
                <a:cubicBezTo>
                  <a:pt x="47" y="21"/>
                  <a:pt x="38" y="23"/>
                  <a:pt x="32" y="27"/>
                </a:cubicBezTo>
                <a:cubicBezTo>
                  <a:pt x="27" y="30"/>
                  <a:pt x="24" y="35"/>
                  <a:pt x="24" y="42"/>
                </a:cubicBezTo>
                <a:cubicBezTo>
                  <a:pt x="24" y="46"/>
                  <a:pt x="25" y="50"/>
                  <a:pt x="27" y="53"/>
                </a:cubicBezTo>
                <a:cubicBezTo>
                  <a:pt x="29" y="56"/>
                  <a:pt x="33" y="58"/>
                  <a:pt x="38" y="61"/>
                </a:cubicBezTo>
                <a:cubicBezTo>
                  <a:pt x="42" y="64"/>
                  <a:pt x="52" y="68"/>
                  <a:pt x="66" y="73"/>
                </a:cubicBezTo>
                <a:cubicBezTo>
                  <a:pt x="84" y="80"/>
                  <a:pt x="97" y="87"/>
                  <a:pt x="104" y="94"/>
                </a:cubicBezTo>
                <a:cubicBezTo>
                  <a:pt x="111" y="101"/>
                  <a:pt x="114" y="110"/>
                  <a:pt x="114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3" name=""/>
          <p:cNvSpPr/>
          <p:nvPr/>
        </p:nvSpPr>
        <p:spPr>
          <a:xfrm>
            <a:off x="2066040" y="4246560"/>
            <a:ext cx="12960" cy="60840"/>
          </a:xfrm>
          <a:custGeom>
            <a:avLst/>
            <a:gdLst/>
            <a:ahLst/>
            <a:rect l="0" t="0" r="r" b="b"/>
            <a:pathLst>
              <a:path w="36" h="169">
                <a:moveTo>
                  <a:pt x="0" y="149"/>
                </a:moveTo>
                <a:cubicBezTo>
                  <a:pt x="0" y="143"/>
                  <a:pt x="1" y="138"/>
                  <a:pt x="4" y="135"/>
                </a:cubicBezTo>
                <a:cubicBezTo>
                  <a:pt x="7" y="131"/>
                  <a:pt x="11" y="130"/>
                  <a:pt x="17" y="130"/>
                </a:cubicBezTo>
                <a:cubicBezTo>
                  <a:pt x="24" y="130"/>
                  <a:pt x="28" y="131"/>
                  <a:pt x="31" y="135"/>
                </a:cubicBezTo>
                <a:cubicBezTo>
                  <a:pt x="34" y="138"/>
                  <a:pt x="36" y="143"/>
                  <a:pt x="36" y="149"/>
                </a:cubicBezTo>
                <a:cubicBezTo>
                  <a:pt x="36" y="156"/>
                  <a:pt x="34" y="161"/>
                  <a:pt x="31" y="164"/>
                </a:cubicBezTo>
                <a:cubicBezTo>
                  <a:pt x="28" y="167"/>
                  <a:pt x="23" y="169"/>
                  <a:pt x="17" y="169"/>
                </a:cubicBezTo>
                <a:cubicBezTo>
                  <a:pt x="12" y="169"/>
                  <a:pt x="8" y="168"/>
                  <a:pt x="5" y="165"/>
                </a:cubicBezTo>
                <a:cubicBezTo>
                  <a:pt x="1" y="162"/>
                  <a:pt x="0" y="156"/>
                  <a:pt x="0" y="149"/>
                </a:cubicBezTo>
                <a:moveTo>
                  <a:pt x="0" y="20"/>
                </a:moveTo>
                <a:cubicBezTo>
                  <a:pt x="0" y="6"/>
                  <a:pt x="5" y="0"/>
                  <a:pt x="17" y="0"/>
                </a:cubicBezTo>
                <a:cubicBezTo>
                  <a:pt x="30" y="0"/>
                  <a:pt x="36" y="6"/>
                  <a:pt x="36" y="20"/>
                </a:cubicBezTo>
                <a:cubicBezTo>
                  <a:pt x="36" y="26"/>
                  <a:pt x="34" y="31"/>
                  <a:pt x="31" y="34"/>
                </a:cubicBezTo>
                <a:cubicBezTo>
                  <a:pt x="28" y="38"/>
                  <a:pt x="23" y="39"/>
                  <a:pt x="17" y="39"/>
                </a:cubicBezTo>
                <a:cubicBezTo>
                  <a:pt x="12" y="39"/>
                  <a:pt x="8" y="38"/>
                  <a:pt x="5" y="35"/>
                </a:cubicBezTo>
                <a:cubicBezTo>
                  <a:pt x="1" y="32"/>
                  <a:pt x="0" y="27"/>
                  <a:pt x="0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4" name=""/>
          <p:cNvSpPr/>
          <p:nvPr/>
        </p:nvSpPr>
        <p:spPr>
          <a:xfrm>
            <a:off x="2119320" y="4246920"/>
            <a:ext cx="46440" cy="60480"/>
          </a:xfrm>
          <a:custGeom>
            <a:avLst/>
            <a:gdLst/>
            <a:ahLst/>
            <a:rect l="0" t="0" r="r" b="b"/>
            <a:pathLst>
              <a:path w="129" h="168">
                <a:moveTo>
                  <a:pt x="111" y="164"/>
                </a:moveTo>
                <a:lnTo>
                  <a:pt x="107" y="141"/>
                </a:lnTo>
                <a:lnTo>
                  <a:pt x="105" y="141"/>
                </a:lnTo>
                <a:cubicBezTo>
                  <a:pt x="97" y="151"/>
                  <a:pt x="90" y="158"/>
                  <a:pt x="82" y="162"/>
                </a:cubicBezTo>
                <a:cubicBezTo>
                  <a:pt x="74" y="165"/>
                  <a:pt x="63" y="168"/>
                  <a:pt x="51" y="168"/>
                </a:cubicBezTo>
                <a:cubicBezTo>
                  <a:pt x="35" y="168"/>
                  <a:pt x="23" y="163"/>
                  <a:pt x="14" y="155"/>
                </a:cubicBezTo>
                <a:cubicBezTo>
                  <a:pt x="5" y="146"/>
                  <a:pt x="0" y="135"/>
                  <a:pt x="0" y="120"/>
                </a:cubicBezTo>
                <a:cubicBezTo>
                  <a:pt x="0" y="87"/>
                  <a:pt x="26" y="70"/>
                  <a:pt x="79" y="69"/>
                </a:cubicBezTo>
                <a:lnTo>
                  <a:pt x="106" y="68"/>
                </a:lnTo>
                <a:lnTo>
                  <a:pt x="106" y="58"/>
                </a:lnTo>
                <a:cubicBezTo>
                  <a:pt x="106" y="46"/>
                  <a:pt x="103" y="36"/>
                  <a:pt x="98" y="30"/>
                </a:cubicBezTo>
                <a:cubicBezTo>
                  <a:pt x="92" y="24"/>
                  <a:pt x="84" y="21"/>
                  <a:pt x="72" y="21"/>
                </a:cubicBezTo>
                <a:cubicBezTo>
                  <a:pt x="57" y="21"/>
                  <a:pt x="42" y="25"/>
                  <a:pt x="26" y="34"/>
                </a:cubicBezTo>
                <a:lnTo>
                  <a:pt x="18" y="15"/>
                </a:lnTo>
                <a:cubicBezTo>
                  <a:pt x="26" y="11"/>
                  <a:pt x="35" y="7"/>
                  <a:pt x="44" y="5"/>
                </a:cubicBezTo>
                <a:cubicBezTo>
                  <a:pt x="53" y="3"/>
                  <a:pt x="63" y="0"/>
                  <a:pt x="73" y="0"/>
                </a:cubicBezTo>
                <a:cubicBezTo>
                  <a:pt x="92" y="0"/>
                  <a:pt x="106" y="6"/>
                  <a:pt x="116" y="14"/>
                </a:cubicBezTo>
                <a:cubicBezTo>
                  <a:pt x="125" y="23"/>
                  <a:pt x="129" y="36"/>
                  <a:pt x="129" y="55"/>
                </a:cubicBezTo>
                <a:lnTo>
                  <a:pt x="129" y="164"/>
                </a:lnTo>
                <a:lnTo>
                  <a:pt x="111" y="164"/>
                </a:lnTo>
                <a:moveTo>
                  <a:pt x="56" y="147"/>
                </a:moveTo>
                <a:cubicBezTo>
                  <a:pt x="72" y="147"/>
                  <a:pt x="84" y="143"/>
                  <a:pt x="92" y="134"/>
                </a:cubicBezTo>
                <a:cubicBezTo>
                  <a:pt x="101" y="126"/>
                  <a:pt x="105" y="115"/>
                  <a:pt x="105" y="100"/>
                </a:cubicBezTo>
                <a:lnTo>
                  <a:pt x="105" y="85"/>
                </a:lnTo>
                <a:lnTo>
                  <a:pt x="81" y="86"/>
                </a:lnTo>
                <a:cubicBezTo>
                  <a:pt x="61" y="87"/>
                  <a:pt x="47" y="90"/>
                  <a:pt x="38" y="95"/>
                </a:cubicBezTo>
                <a:cubicBezTo>
                  <a:pt x="30" y="101"/>
                  <a:pt x="26" y="109"/>
                  <a:pt x="26" y="120"/>
                </a:cubicBezTo>
                <a:cubicBezTo>
                  <a:pt x="26" y="129"/>
                  <a:pt x="28" y="135"/>
                  <a:pt x="33" y="140"/>
                </a:cubicBezTo>
                <a:cubicBezTo>
                  <a:pt x="39" y="145"/>
                  <a:pt x="46" y="147"/>
                  <a:pt x="56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5" name=""/>
          <p:cNvSpPr/>
          <p:nvPr/>
        </p:nvSpPr>
        <p:spPr>
          <a:xfrm>
            <a:off x="218340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6" y="167"/>
                </a:moveTo>
                <a:cubicBezTo>
                  <a:pt x="65" y="167"/>
                  <a:pt x="56" y="165"/>
                  <a:pt x="47" y="161"/>
                </a:cubicBezTo>
                <a:cubicBezTo>
                  <a:pt x="38" y="157"/>
                  <a:pt x="31" y="151"/>
                  <a:pt x="24" y="143"/>
                </a:cubicBezTo>
                <a:lnTo>
                  <a:pt x="23" y="143"/>
                </a:lnTo>
                <a:cubicBezTo>
                  <a:pt x="24" y="153"/>
                  <a:pt x="24" y="162"/>
                  <a:pt x="24" y="170"/>
                </a:cubicBezTo>
                <a:lnTo>
                  <a:pt x="24" y="236"/>
                </a:lnTo>
                <a:lnTo>
                  <a:pt x="0" y="236"/>
                </a:lnTo>
                <a:lnTo>
                  <a:pt x="0" y="3"/>
                </a:lnTo>
                <a:lnTo>
                  <a:pt x="20" y="3"/>
                </a:lnTo>
                <a:lnTo>
                  <a:pt x="23" y="26"/>
                </a:lnTo>
                <a:lnTo>
                  <a:pt x="24" y="26"/>
                </a:lnTo>
                <a:cubicBezTo>
                  <a:pt x="32" y="16"/>
                  <a:pt x="39" y="10"/>
                  <a:pt x="47" y="6"/>
                </a:cubicBezTo>
                <a:cubicBezTo>
                  <a:pt x="55" y="2"/>
                  <a:pt x="65" y="0"/>
                  <a:pt x="76" y="0"/>
                </a:cubicBezTo>
                <a:cubicBezTo>
                  <a:pt x="97" y="0"/>
                  <a:pt x="113" y="7"/>
                  <a:pt x="124" y="23"/>
                </a:cubicBezTo>
                <a:cubicBezTo>
                  <a:pt x="136" y="37"/>
                  <a:pt x="142" y="58"/>
                  <a:pt x="142" y="84"/>
                </a:cubicBezTo>
                <a:cubicBezTo>
                  <a:pt x="142" y="110"/>
                  <a:pt x="136" y="131"/>
                  <a:pt x="124" y="145"/>
                </a:cubicBezTo>
                <a:cubicBezTo>
                  <a:pt x="113" y="160"/>
                  <a:pt x="96" y="167"/>
                  <a:pt x="76" y="167"/>
                </a:cubicBezTo>
                <a:moveTo>
                  <a:pt x="72" y="22"/>
                </a:moveTo>
                <a:cubicBezTo>
                  <a:pt x="56" y="22"/>
                  <a:pt x="44" y="26"/>
                  <a:pt x="37" y="35"/>
                </a:cubicBezTo>
                <a:cubicBezTo>
                  <a:pt x="29" y="44"/>
                  <a:pt x="26" y="59"/>
                  <a:pt x="24" y="78"/>
                </a:cubicBezTo>
                <a:lnTo>
                  <a:pt x="24" y="84"/>
                </a:lnTo>
                <a:cubicBezTo>
                  <a:pt x="24" y="106"/>
                  <a:pt x="29" y="122"/>
                  <a:pt x="37" y="132"/>
                </a:cubicBezTo>
                <a:cubicBezTo>
                  <a:pt x="44" y="142"/>
                  <a:pt x="56" y="147"/>
                  <a:pt x="73" y="147"/>
                </a:cubicBezTo>
                <a:cubicBezTo>
                  <a:pt x="86" y="147"/>
                  <a:pt x="97" y="141"/>
                  <a:pt x="105" y="130"/>
                </a:cubicBezTo>
                <a:cubicBezTo>
                  <a:pt x="113" y="119"/>
                  <a:pt x="117" y="103"/>
                  <a:pt x="117" y="84"/>
                </a:cubicBezTo>
                <a:cubicBezTo>
                  <a:pt x="117" y="64"/>
                  <a:pt x="113" y="48"/>
                  <a:pt x="105" y="38"/>
                </a:cubicBezTo>
                <a:cubicBezTo>
                  <a:pt x="97" y="27"/>
                  <a:pt x="86" y="22"/>
                  <a:pt x="72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6" name=""/>
          <p:cNvSpPr/>
          <p:nvPr/>
        </p:nvSpPr>
        <p:spPr>
          <a:xfrm>
            <a:off x="224928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4" y="167"/>
                </a:moveTo>
                <a:cubicBezTo>
                  <a:pt x="64" y="167"/>
                  <a:pt x="54" y="165"/>
                  <a:pt x="46" y="161"/>
                </a:cubicBezTo>
                <a:cubicBezTo>
                  <a:pt x="37" y="157"/>
                  <a:pt x="30" y="151"/>
                  <a:pt x="24" y="143"/>
                </a:cubicBezTo>
                <a:lnTo>
                  <a:pt x="23" y="143"/>
                </a:lnTo>
                <a:cubicBezTo>
                  <a:pt x="24" y="153"/>
                  <a:pt x="24" y="162"/>
                  <a:pt x="24" y="170"/>
                </a:cubicBezTo>
                <a:lnTo>
                  <a:pt x="24" y="236"/>
                </a:lnTo>
                <a:lnTo>
                  <a:pt x="0" y="236"/>
                </a:lnTo>
                <a:lnTo>
                  <a:pt x="0" y="3"/>
                </a:lnTo>
                <a:lnTo>
                  <a:pt x="20" y="3"/>
                </a:lnTo>
                <a:lnTo>
                  <a:pt x="23" y="26"/>
                </a:lnTo>
                <a:lnTo>
                  <a:pt x="24" y="26"/>
                </a:lnTo>
                <a:cubicBezTo>
                  <a:pt x="30" y="16"/>
                  <a:pt x="38" y="10"/>
                  <a:pt x="46" y="6"/>
                </a:cubicBezTo>
                <a:cubicBezTo>
                  <a:pt x="54" y="2"/>
                  <a:pt x="64" y="0"/>
                  <a:pt x="74" y="0"/>
                </a:cubicBezTo>
                <a:cubicBezTo>
                  <a:pt x="96" y="0"/>
                  <a:pt x="112" y="7"/>
                  <a:pt x="124" y="23"/>
                </a:cubicBezTo>
                <a:cubicBezTo>
                  <a:pt x="136" y="37"/>
                  <a:pt x="142" y="58"/>
                  <a:pt x="142" y="84"/>
                </a:cubicBezTo>
                <a:cubicBezTo>
                  <a:pt x="142" y="110"/>
                  <a:pt x="136" y="131"/>
                  <a:pt x="124" y="145"/>
                </a:cubicBezTo>
                <a:cubicBezTo>
                  <a:pt x="111" y="160"/>
                  <a:pt x="95" y="167"/>
                  <a:pt x="74" y="167"/>
                </a:cubicBezTo>
                <a:moveTo>
                  <a:pt x="71" y="22"/>
                </a:moveTo>
                <a:cubicBezTo>
                  <a:pt x="55" y="22"/>
                  <a:pt x="43" y="26"/>
                  <a:pt x="35" y="35"/>
                </a:cubicBezTo>
                <a:cubicBezTo>
                  <a:pt x="28" y="44"/>
                  <a:pt x="24" y="59"/>
                  <a:pt x="24" y="78"/>
                </a:cubicBezTo>
                <a:lnTo>
                  <a:pt x="24" y="84"/>
                </a:lnTo>
                <a:cubicBezTo>
                  <a:pt x="24" y="106"/>
                  <a:pt x="28" y="122"/>
                  <a:pt x="35" y="132"/>
                </a:cubicBezTo>
                <a:cubicBezTo>
                  <a:pt x="43" y="142"/>
                  <a:pt x="55" y="147"/>
                  <a:pt x="71" y="147"/>
                </a:cubicBezTo>
                <a:cubicBezTo>
                  <a:pt x="85" y="147"/>
                  <a:pt x="96" y="141"/>
                  <a:pt x="104" y="130"/>
                </a:cubicBezTo>
                <a:cubicBezTo>
                  <a:pt x="112" y="119"/>
                  <a:pt x="116" y="103"/>
                  <a:pt x="116" y="84"/>
                </a:cubicBezTo>
                <a:cubicBezTo>
                  <a:pt x="116" y="64"/>
                  <a:pt x="112" y="48"/>
                  <a:pt x="104" y="38"/>
                </a:cubicBezTo>
                <a:cubicBezTo>
                  <a:pt x="96" y="27"/>
                  <a:pt x="85" y="22"/>
                  <a:pt x="71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7" name=""/>
          <p:cNvSpPr/>
          <p:nvPr/>
        </p:nvSpPr>
        <p:spPr>
          <a:xfrm>
            <a:off x="2312280" y="4253400"/>
            <a:ext cx="48960" cy="28800"/>
          </a:xfrm>
          <a:custGeom>
            <a:avLst/>
            <a:gdLst/>
            <a:ahLst/>
            <a:rect l="0" t="0" r="r" b="b"/>
            <a:pathLst>
              <a:path w="136" h="80">
                <a:moveTo>
                  <a:pt x="0" y="20"/>
                </a:moveTo>
                <a:lnTo>
                  <a:pt x="0" y="0"/>
                </a:lnTo>
                <a:lnTo>
                  <a:pt x="136" y="0"/>
                </a:lnTo>
                <a:lnTo>
                  <a:pt x="136" y="20"/>
                </a:lnTo>
                <a:lnTo>
                  <a:pt x="0" y="20"/>
                </a:lnTo>
                <a:moveTo>
                  <a:pt x="0" y="80"/>
                </a:moveTo>
                <a:lnTo>
                  <a:pt x="0" y="59"/>
                </a:lnTo>
                <a:lnTo>
                  <a:pt x="136" y="59"/>
                </a:lnTo>
                <a:lnTo>
                  <a:pt x="136" y="80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8" name=""/>
          <p:cNvSpPr/>
          <p:nvPr/>
        </p:nvSpPr>
        <p:spPr>
          <a:xfrm>
            <a:off x="2377800" y="4228920"/>
            <a:ext cx="76320" cy="77040"/>
          </a:xfrm>
          <a:custGeom>
            <a:avLst/>
            <a:gdLst/>
            <a:ahLst/>
            <a:rect l="0" t="0" r="r" b="b"/>
            <a:pathLst>
              <a:path w="212" h="214">
                <a:moveTo>
                  <a:pt x="96" y="214"/>
                </a:moveTo>
                <a:lnTo>
                  <a:pt x="22" y="24"/>
                </a:lnTo>
                <a:lnTo>
                  <a:pt x="21" y="24"/>
                </a:lnTo>
                <a:cubicBezTo>
                  <a:pt x="22" y="39"/>
                  <a:pt x="23" y="57"/>
                  <a:pt x="23" y="78"/>
                </a:cubicBezTo>
                <a:lnTo>
                  <a:pt x="23" y="214"/>
                </a:lnTo>
                <a:lnTo>
                  <a:pt x="0" y="214"/>
                </a:lnTo>
                <a:lnTo>
                  <a:pt x="0" y="0"/>
                </a:lnTo>
                <a:lnTo>
                  <a:pt x="38" y="0"/>
                </a:lnTo>
                <a:lnTo>
                  <a:pt x="106" y="177"/>
                </a:lnTo>
                <a:lnTo>
                  <a:pt x="107" y="177"/>
                </a:lnTo>
                <a:lnTo>
                  <a:pt x="175" y="0"/>
                </a:lnTo>
                <a:lnTo>
                  <a:pt x="212" y="0"/>
                </a:lnTo>
                <a:lnTo>
                  <a:pt x="212" y="214"/>
                </a:lnTo>
                <a:lnTo>
                  <a:pt x="187" y="214"/>
                </a:lnTo>
                <a:lnTo>
                  <a:pt x="187" y="76"/>
                </a:lnTo>
                <a:cubicBezTo>
                  <a:pt x="187" y="60"/>
                  <a:pt x="188" y="43"/>
                  <a:pt x="190" y="24"/>
                </a:cubicBezTo>
                <a:lnTo>
                  <a:pt x="188" y="24"/>
                </a:lnTo>
                <a:lnTo>
                  <a:pt x="115" y="214"/>
                </a:lnTo>
                <a:lnTo>
                  <a:pt x="96" y="21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79" name=""/>
          <p:cNvSpPr/>
          <p:nvPr/>
        </p:nvSpPr>
        <p:spPr>
          <a:xfrm>
            <a:off x="2464560" y="4248000"/>
            <a:ext cx="54000" cy="83880"/>
          </a:xfrm>
          <a:custGeom>
            <a:avLst/>
            <a:gdLst/>
            <a:ahLst/>
            <a:rect l="0" t="0" r="r" b="b"/>
            <a:pathLst>
              <a:path w="150" h="233">
                <a:moveTo>
                  <a:pt x="0" y="0"/>
                </a:moveTo>
                <a:lnTo>
                  <a:pt x="26" y="0"/>
                </a:lnTo>
                <a:lnTo>
                  <a:pt x="61" y="91"/>
                </a:lnTo>
                <a:cubicBezTo>
                  <a:pt x="68" y="113"/>
                  <a:pt x="73" y="128"/>
                  <a:pt x="75" y="137"/>
                </a:cubicBezTo>
                <a:lnTo>
                  <a:pt x="76" y="137"/>
                </a:lnTo>
                <a:cubicBezTo>
                  <a:pt x="77" y="132"/>
                  <a:pt x="80" y="124"/>
                  <a:pt x="85" y="112"/>
                </a:cubicBezTo>
                <a:cubicBezTo>
                  <a:pt x="89" y="100"/>
                  <a:pt x="102" y="62"/>
                  <a:pt x="125" y="0"/>
                </a:cubicBezTo>
                <a:lnTo>
                  <a:pt x="150" y="0"/>
                </a:lnTo>
                <a:lnTo>
                  <a:pt x="81" y="183"/>
                </a:lnTo>
                <a:cubicBezTo>
                  <a:pt x="74" y="201"/>
                  <a:pt x="66" y="214"/>
                  <a:pt x="57" y="221"/>
                </a:cubicBezTo>
                <a:cubicBezTo>
                  <a:pt x="48" y="229"/>
                  <a:pt x="37" y="233"/>
                  <a:pt x="24" y="233"/>
                </a:cubicBezTo>
                <a:cubicBezTo>
                  <a:pt x="16" y="233"/>
                  <a:pt x="9" y="232"/>
                  <a:pt x="2" y="230"/>
                </a:cubicBezTo>
                <a:lnTo>
                  <a:pt x="2" y="211"/>
                </a:lnTo>
                <a:cubicBezTo>
                  <a:pt x="7" y="212"/>
                  <a:pt x="13" y="213"/>
                  <a:pt x="20" y="213"/>
                </a:cubicBezTo>
                <a:cubicBezTo>
                  <a:pt x="36" y="213"/>
                  <a:pt x="48" y="203"/>
                  <a:pt x="55" y="185"/>
                </a:cubicBezTo>
                <a:lnTo>
                  <a:pt x="64" y="1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0" name=""/>
          <p:cNvSpPr/>
          <p:nvPr/>
        </p:nvSpPr>
        <p:spPr>
          <a:xfrm>
            <a:off x="2518560" y="4228560"/>
            <a:ext cx="68400" cy="77400"/>
          </a:xfrm>
          <a:custGeom>
            <a:avLst/>
            <a:gdLst/>
            <a:ahLst/>
            <a:rect l="0" t="0" r="r" b="b"/>
            <a:pathLst>
              <a:path w="190" h="215">
                <a:moveTo>
                  <a:pt x="164" y="215"/>
                </a:moveTo>
                <a:lnTo>
                  <a:pt x="137" y="147"/>
                </a:lnTo>
                <a:lnTo>
                  <a:pt x="51" y="147"/>
                </a:lnTo>
                <a:lnTo>
                  <a:pt x="25" y="215"/>
                </a:lnTo>
                <a:lnTo>
                  <a:pt x="0" y="215"/>
                </a:lnTo>
                <a:lnTo>
                  <a:pt x="85" y="0"/>
                </a:lnTo>
                <a:lnTo>
                  <a:pt x="106" y="0"/>
                </a:lnTo>
                <a:lnTo>
                  <a:pt x="190" y="215"/>
                </a:lnTo>
                <a:lnTo>
                  <a:pt x="164" y="215"/>
                </a:lnTo>
                <a:moveTo>
                  <a:pt x="130" y="124"/>
                </a:moveTo>
                <a:lnTo>
                  <a:pt x="105" y="58"/>
                </a:lnTo>
                <a:cubicBezTo>
                  <a:pt x="102" y="49"/>
                  <a:pt x="98" y="39"/>
                  <a:pt x="95" y="27"/>
                </a:cubicBezTo>
                <a:cubicBezTo>
                  <a:pt x="93" y="36"/>
                  <a:pt x="90" y="46"/>
                  <a:pt x="86" y="58"/>
                </a:cubicBezTo>
                <a:lnTo>
                  <a:pt x="61" y="124"/>
                </a:lnTo>
                <a:lnTo>
                  <a:pt x="130" y="12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1" name=""/>
          <p:cNvSpPr/>
          <p:nvPr/>
        </p:nvSpPr>
        <p:spPr>
          <a:xfrm>
            <a:off x="259560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5" y="167"/>
                </a:moveTo>
                <a:cubicBezTo>
                  <a:pt x="64" y="167"/>
                  <a:pt x="55" y="165"/>
                  <a:pt x="46" y="161"/>
                </a:cubicBezTo>
                <a:cubicBezTo>
                  <a:pt x="37" y="157"/>
                  <a:pt x="30" y="151"/>
                  <a:pt x="24" y="143"/>
                </a:cubicBezTo>
                <a:lnTo>
                  <a:pt x="23" y="143"/>
                </a:lnTo>
                <a:cubicBezTo>
                  <a:pt x="24" y="153"/>
                  <a:pt x="24" y="162"/>
                  <a:pt x="24" y="170"/>
                </a:cubicBezTo>
                <a:lnTo>
                  <a:pt x="24" y="236"/>
                </a:lnTo>
                <a:lnTo>
                  <a:pt x="0" y="236"/>
                </a:lnTo>
                <a:lnTo>
                  <a:pt x="0" y="3"/>
                </a:lnTo>
                <a:lnTo>
                  <a:pt x="20" y="3"/>
                </a:lnTo>
                <a:lnTo>
                  <a:pt x="23" y="26"/>
                </a:lnTo>
                <a:lnTo>
                  <a:pt x="24" y="26"/>
                </a:lnTo>
                <a:cubicBezTo>
                  <a:pt x="31" y="16"/>
                  <a:pt x="38" y="10"/>
                  <a:pt x="46" y="6"/>
                </a:cubicBezTo>
                <a:cubicBezTo>
                  <a:pt x="54" y="2"/>
                  <a:pt x="64" y="0"/>
                  <a:pt x="75" y="0"/>
                </a:cubicBezTo>
                <a:cubicBezTo>
                  <a:pt x="96" y="0"/>
                  <a:pt x="112" y="7"/>
                  <a:pt x="124" y="23"/>
                </a:cubicBezTo>
                <a:cubicBezTo>
                  <a:pt x="135" y="37"/>
                  <a:pt x="142" y="58"/>
                  <a:pt x="142" y="84"/>
                </a:cubicBezTo>
                <a:cubicBezTo>
                  <a:pt x="142" y="110"/>
                  <a:pt x="135" y="131"/>
                  <a:pt x="123" y="145"/>
                </a:cubicBezTo>
                <a:cubicBezTo>
                  <a:pt x="112" y="160"/>
                  <a:pt x="95" y="167"/>
                  <a:pt x="75" y="167"/>
                </a:cubicBezTo>
                <a:moveTo>
                  <a:pt x="71" y="22"/>
                </a:moveTo>
                <a:cubicBezTo>
                  <a:pt x="55" y="22"/>
                  <a:pt x="43" y="26"/>
                  <a:pt x="36" y="35"/>
                </a:cubicBezTo>
                <a:cubicBezTo>
                  <a:pt x="28" y="44"/>
                  <a:pt x="25" y="59"/>
                  <a:pt x="24" y="78"/>
                </a:cubicBezTo>
                <a:lnTo>
                  <a:pt x="24" y="84"/>
                </a:lnTo>
                <a:cubicBezTo>
                  <a:pt x="24" y="106"/>
                  <a:pt x="28" y="122"/>
                  <a:pt x="36" y="132"/>
                </a:cubicBezTo>
                <a:cubicBezTo>
                  <a:pt x="43" y="142"/>
                  <a:pt x="55" y="147"/>
                  <a:pt x="72" y="147"/>
                </a:cubicBezTo>
                <a:cubicBezTo>
                  <a:pt x="85" y="147"/>
                  <a:pt x="96" y="141"/>
                  <a:pt x="104" y="130"/>
                </a:cubicBezTo>
                <a:cubicBezTo>
                  <a:pt x="112" y="119"/>
                  <a:pt x="116" y="103"/>
                  <a:pt x="116" y="84"/>
                </a:cubicBezTo>
                <a:cubicBezTo>
                  <a:pt x="116" y="64"/>
                  <a:pt x="112" y="48"/>
                  <a:pt x="104" y="38"/>
                </a:cubicBezTo>
                <a:cubicBezTo>
                  <a:pt x="96" y="27"/>
                  <a:pt x="85" y="22"/>
                  <a:pt x="71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2" name=""/>
          <p:cNvSpPr/>
          <p:nvPr/>
        </p:nvSpPr>
        <p:spPr>
          <a:xfrm>
            <a:off x="266148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4" y="167"/>
                </a:moveTo>
                <a:cubicBezTo>
                  <a:pt x="64" y="167"/>
                  <a:pt x="55" y="165"/>
                  <a:pt x="46" y="161"/>
                </a:cubicBezTo>
                <a:cubicBezTo>
                  <a:pt x="37" y="157"/>
                  <a:pt x="30" y="151"/>
                  <a:pt x="24" y="143"/>
                </a:cubicBezTo>
                <a:lnTo>
                  <a:pt x="23" y="143"/>
                </a:lnTo>
                <a:cubicBezTo>
                  <a:pt x="24" y="153"/>
                  <a:pt x="24" y="162"/>
                  <a:pt x="24" y="170"/>
                </a:cubicBezTo>
                <a:lnTo>
                  <a:pt x="24" y="236"/>
                </a:lnTo>
                <a:lnTo>
                  <a:pt x="0" y="236"/>
                </a:lnTo>
                <a:lnTo>
                  <a:pt x="0" y="3"/>
                </a:lnTo>
                <a:lnTo>
                  <a:pt x="20" y="3"/>
                </a:lnTo>
                <a:lnTo>
                  <a:pt x="23" y="26"/>
                </a:lnTo>
                <a:lnTo>
                  <a:pt x="24" y="26"/>
                </a:lnTo>
                <a:cubicBezTo>
                  <a:pt x="31" y="16"/>
                  <a:pt x="38" y="10"/>
                  <a:pt x="46" y="6"/>
                </a:cubicBezTo>
                <a:cubicBezTo>
                  <a:pt x="54" y="2"/>
                  <a:pt x="64" y="0"/>
                  <a:pt x="74" y="0"/>
                </a:cubicBezTo>
                <a:cubicBezTo>
                  <a:pt x="96" y="0"/>
                  <a:pt x="113" y="7"/>
                  <a:pt x="124" y="23"/>
                </a:cubicBezTo>
                <a:cubicBezTo>
                  <a:pt x="136" y="37"/>
                  <a:pt x="142" y="58"/>
                  <a:pt x="142" y="84"/>
                </a:cubicBezTo>
                <a:cubicBezTo>
                  <a:pt x="142" y="110"/>
                  <a:pt x="136" y="131"/>
                  <a:pt x="124" y="145"/>
                </a:cubicBezTo>
                <a:cubicBezTo>
                  <a:pt x="112" y="160"/>
                  <a:pt x="95" y="167"/>
                  <a:pt x="74" y="167"/>
                </a:cubicBezTo>
                <a:moveTo>
                  <a:pt x="71" y="22"/>
                </a:moveTo>
                <a:cubicBezTo>
                  <a:pt x="55" y="22"/>
                  <a:pt x="43" y="26"/>
                  <a:pt x="36" y="35"/>
                </a:cubicBezTo>
                <a:cubicBezTo>
                  <a:pt x="28" y="44"/>
                  <a:pt x="25" y="59"/>
                  <a:pt x="24" y="78"/>
                </a:cubicBezTo>
                <a:lnTo>
                  <a:pt x="24" y="84"/>
                </a:lnTo>
                <a:cubicBezTo>
                  <a:pt x="24" y="106"/>
                  <a:pt x="28" y="122"/>
                  <a:pt x="36" y="132"/>
                </a:cubicBezTo>
                <a:cubicBezTo>
                  <a:pt x="43" y="142"/>
                  <a:pt x="55" y="147"/>
                  <a:pt x="72" y="147"/>
                </a:cubicBezTo>
                <a:cubicBezTo>
                  <a:pt x="85" y="147"/>
                  <a:pt x="96" y="141"/>
                  <a:pt x="105" y="130"/>
                </a:cubicBezTo>
                <a:cubicBezTo>
                  <a:pt x="113" y="119"/>
                  <a:pt x="117" y="103"/>
                  <a:pt x="117" y="84"/>
                </a:cubicBezTo>
                <a:cubicBezTo>
                  <a:pt x="117" y="64"/>
                  <a:pt x="113" y="48"/>
                  <a:pt x="105" y="38"/>
                </a:cubicBezTo>
                <a:cubicBezTo>
                  <a:pt x="96" y="27"/>
                  <a:pt x="85" y="22"/>
                  <a:pt x="71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3" name=""/>
          <p:cNvSpPr/>
          <p:nvPr/>
        </p:nvSpPr>
        <p:spPr>
          <a:xfrm>
            <a:off x="1779480" y="4387680"/>
            <a:ext cx="50760" cy="84600"/>
          </a:xfrm>
          <a:custGeom>
            <a:avLst/>
            <a:gdLst/>
            <a:ahLst/>
            <a:rect l="0" t="0" r="r" b="b"/>
            <a:pathLst>
              <a:path w="141" h="235">
                <a:moveTo>
                  <a:pt x="75" y="167"/>
                </a:moveTo>
                <a:cubicBezTo>
                  <a:pt x="64" y="167"/>
                  <a:pt x="55" y="165"/>
                  <a:pt x="46" y="161"/>
                </a:cubicBezTo>
                <a:cubicBezTo>
                  <a:pt x="38" y="157"/>
                  <a:pt x="31" y="151"/>
                  <a:pt x="24" y="143"/>
                </a:cubicBezTo>
                <a:lnTo>
                  <a:pt x="22" y="143"/>
                </a:lnTo>
                <a:cubicBezTo>
                  <a:pt x="23" y="152"/>
                  <a:pt x="24" y="161"/>
                  <a:pt x="24" y="170"/>
                </a:cubicBezTo>
                <a:lnTo>
                  <a:pt x="24" y="235"/>
                </a:lnTo>
                <a:lnTo>
                  <a:pt x="0" y="235"/>
                </a:lnTo>
                <a:lnTo>
                  <a:pt x="0" y="3"/>
                </a:lnTo>
                <a:lnTo>
                  <a:pt x="19" y="3"/>
                </a:lnTo>
                <a:lnTo>
                  <a:pt x="23" y="25"/>
                </a:lnTo>
                <a:lnTo>
                  <a:pt x="24" y="25"/>
                </a:lnTo>
                <a:cubicBezTo>
                  <a:pt x="31" y="16"/>
                  <a:pt x="38" y="10"/>
                  <a:pt x="46" y="6"/>
                </a:cubicBezTo>
                <a:cubicBezTo>
                  <a:pt x="55" y="2"/>
                  <a:pt x="64" y="0"/>
                  <a:pt x="75" y="0"/>
                </a:cubicBezTo>
                <a:cubicBezTo>
                  <a:pt x="96" y="0"/>
                  <a:pt x="112" y="7"/>
                  <a:pt x="124" y="22"/>
                </a:cubicBezTo>
                <a:cubicBezTo>
                  <a:pt x="135" y="36"/>
                  <a:pt x="141" y="56"/>
                  <a:pt x="141" y="83"/>
                </a:cubicBezTo>
                <a:cubicBezTo>
                  <a:pt x="141" y="110"/>
                  <a:pt x="135" y="130"/>
                  <a:pt x="124" y="145"/>
                </a:cubicBezTo>
                <a:cubicBezTo>
                  <a:pt x="112" y="159"/>
                  <a:pt x="96" y="167"/>
                  <a:pt x="75" y="167"/>
                </a:cubicBezTo>
                <a:moveTo>
                  <a:pt x="71" y="20"/>
                </a:moveTo>
                <a:cubicBezTo>
                  <a:pt x="55" y="20"/>
                  <a:pt x="43" y="25"/>
                  <a:pt x="36" y="34"/>
                </a:cubicBezTo>
                <a:cubicBezTo>
                  <a:pt x="29" y="43"/>
                  <a:pt x="24" y="57"/>
                  <a:pt x="24" y="77"/>
                </a:cubicBezTo>
                <a:lnTo>
                  <a:pt x="24" y="83"/>
                </a:lnTo>
                <a:cubicBezTo>
                  <a:pt x="24" y="106"/>
                  <a:pt x="28" y="122"/>
                  <a:pt x="36" y="132"/>
                </a:cubicBezTo>
                <a:cubicBezTo>
                  <a:pt x="43" y="142"/>
                  <a:pt x="55" y="146"/>
                  <a:pt x="72" y="146"/>
                </a:cubicBezTo>
                <a:cubicBezTo>
                  <a:pt x="86" y="146"/>
                  <a:pt x="97" y="141"/>
                  <a:pt x="104" y="130"/>
                </a:cubicBezTo>
                <a:cubicBezTo>
                  <a:pt x="112" y="118"/>
                  <a:pt x="116" y="103"/>
                  <a:pt x="116" y="82"/>
                </a:cubicBezTo>
                <a:cubicBezTo>
                  <a:pt x="116" y="62"/>
                  <a:pt x="112" y="47"/>
                  <a:pt x="104" y="36"/>
                </a:cubicBezTo>
                <a:cubicBezTo>
                  <a:pt x="97" y="26"/>
                  <a:pt x="86" y="20"/>
                  <a:pt x="71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4" name=""/>
          <p:cNvSpPr/>
          <p:nvPr/>
        </p:nvSpPr>
        <p:spPr>
          <a:xfrm>
            <a:off x="1842120" y="4387680"/>
            <a:ext cx="52920" cy="60120"/>
          </a:xfrm>
          <a:custGeom>
            <a:avLst/>
            <a:gdLst/>
            <a:ahLst/>
            <a:rect l="0" t="0" r="r" b="b"/>
            <a:pathLst>
              <a:path w="147" h="167">
                <a:moveTo>
                  <a:pt x="147" y="83"/>
                </a:moveTo>
                <a:cubicBezTo>
                  <a:pt x="147" y="110"/>
                  <a:pt x="141" y="130"/>
                  <a:pt x="128" y="145"/>
                </a:cubicBezTo>
                <a:cubicBezTo>
                  <a:pt x="114" y="159"/>
                  <a:pt x="96" y="167"/>
                  <a:pt x="73" y="167"/>
                </a:cubicBezTo>
                <a:cubicBezTo>
                  <a:pt x="58" y="167"/>
                  <a:pt x="45" y="163"/>
                  <a:pt x="34" y="157"/>
                </a:cubicBezTo>
                <a:cubicBezTo>
                  <a:pt x="23" y="150"/>
                  <a:pt x="15" y="140"/>
                  <a:pt x="9" y="128"/>
                </a:cubicBezTo>
                <a:cubicBezTo>
                  <a:pt x="3" y="115"/>
                  <a:pt x="0" y="99"/>
                  <a:pt x="0" y="83"/>
                </a:cubicBezTo>
                <a:cubicBezTo>
                  <a:pt x="0" y="57"/>
                  <a:pt x="6" y="36"/>
                  <a:pt x="19" y="22"/>
                </a:cubicBezTo>
                <a:cubicBezTo>
                  <a:pt x="32" y="7"/>
                  <a:pt x="50" y="0"/>
                  <a:pt x="74" y="0"/>
                </a:cubicBezTo>
                <a:cubicBezTo>
                  <a:pt x="97" y="0"/>
                  <a:pt x="114" y="7"/>
                  <a:pt x="127" y="22"/>
                </a:cubicBezTo>
                <a:cubicBezTo>
                  <a:pt x="141" y="37"/>
                  <a:pt x="147" y="57"/>
                  <a:pt x="147" y="83"/>
                </a:cubicBezTo>
                <a:moveTo>
                  <a:pt x="25" y="83"/>
                </a:moveTo>
                <a:cubicBezTo>
                  <a:pt x="25" y="103"/>
                  <a:pt x="29" y="120"/>
                  <a:pt x="37" y="130"/>
                </a:cubicBezTo>
                <a:cubicBezTo>
                  <a:pt x="45" y="141"/>
                  <a:pt x="57" y="146"/>
                  <a:pt x="74" y="146"/>
                </a:cubicBezTo>
                <a:cubicBezTo>
                  <a:pt x="90" y="146"/>
                  <a:pt x="102" y="141"/>
                  <a:pt x="110" y="130"/>
                </a:cubicBezTo>
                <a:cubicBezTo>
                  <a:pt x="118" y="120"/>
                  <a:pt x="122" y="103"/>
                  <a:pt x="122" y="83"/>
                </a:cubicBezTo>
                <a:cubicBezTo>
                  <a:pt x="122" y="62"/>
                  <a:pt x="118" y="47"/>
                  <a:pt x="110" y="36"/>
                </a:cubicBezTo>
                <a:cubicBezTo>
                  <a:pt x="102" y="26"/>
                  <a:pt x="90" y="20"/>
                  <a:pt x="74" y="20"/>
                </a:cubicBezTo>
                <a:cubicBezTo>
                  <a:pt x="57" y="20"/>
                  <a:pt x="45" y="26"/>
                  <a:pt x="37" y="36"/>
                </a:cubicBezTo>
                <a:cubicBezTo>
                  <a:pt x="29" y="46"/>
                  <a:pt x="25" y="62"/>
                  <a:pt x="25" y="8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5" name=""/>
          <p:cNvSpPr/>
          <p:nvPr/>
        </p:nvSpPr>
        <p:spPr>
          <a:xfrm>
            <a:off x="1910160" y="4387680"/>
            <a:ext cx="33480" cy="59040"/>
          </a:xfrm>
          <a:custGeom>
            <a:avLst/>
            <a:gdLst/>
            <a:ahLst/>
            <a:rect l="0" t="0" r="r" b="b"/>
            <a:pathLst>
              <a:path w="93" h="164">
                <a:moveTo>
                  <a:pt x="74" y="0"/>
                </a:moveTo>
                <a:cubicBezTo>
                  <a:pt x="81" y="0"/>
                  <a:pt x="87" y="0"/>
                  <a:pt x="93" y="2"/>
                </a:cubicBezTo>
                <a:lnTo>
                  <a:pt x="89" y="24"/>
                </a:lnTo>
                <a:cubicBezTo>
                  <a:pt x="83" y="23"/>
                  <a:pt x="77" y="22"/>
                  <a:pt x="72" y="22"/>
                </a:cubicBezTo>
                <a:cubicBezTo>
                  <a:pt x="59" y="22"/>
                  <a:pt x="48" y="27"/>
                  <a:pt x="39" y="38"/>
                </a:cubicBezTo>
                <a:cubicBezTo>
                  <a:pt x="29" y="49"/>
                  <a:pt x="25" y="62"/>
                  <a:pt x="25" y="78"/>
                </a:cubicBezTo>
                <a:lnTo>
                  <a:pt x="25" y="164"/>
                </a:lnTo>
                <a:lnTo>
                  <a:pt x="0" y="164"/>
                </a:lnTo>
                <a:lnTo>
                  <a:pt x="0" y="3"/>
                </a:lnTo>
                <a:lnTo>
                  <a:pt x="21" y="3"/>
                </a:lnTo>
                <a:lnTo>
                  <a:pt x="23" y="32"/>
                </a:lnTo>
                <a:lnTo>
                  <a:pt x="25" y="32"/>
                </a:lnTo>
                <a:cubicBezTo>
                  <a:pt x="31" y="22"/>
                  <a:pt x="38" y="14"/>
                  <a:pt x="46" y="8"/>
                </a:cubicBezTo>
                <a:cubicBezTo>
                  <a:pt x="54" y="3"/>
                  <a:pt x="64" y="0"/>
                  <a:pt x="74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6" name=""/>
          <p:cNvSpPr/>
          <p:nvPr/>
        </p:nvSpPr>
        <p:spPr>
          <a:xfrm>
            <a:off x="1946160" y="4375440"/>
            <a:ext cx="34560" cy="72360"/>
          </a:xfrm>
          <a:custGeom>
            <a:avLst/>
            <a:gdLst/>
            <a:ahLst/>
            <a:rect l="0" t="0" r="r" b="b"/>
            <a:pathLst>
              <a:path w="96" h="201">
                <a:moveTo>
                  <a:pt x="73" y="181"/>
                </a:moveTo>
                <a:cubicBezTo>
                  <a:pt x="77" y="181"/>
                  <a:pt x="81" y="180"/>
                  <a:pt x="85" y="180"/>
                </a:cubicBezTo>
                <a:cubicBezTo>
                  <a:pt x="89" y="179"/>
                  <a:pt x="94" y="178"/>
                  <a:pt x="96" y="178"/>
                </a:cubicBezTo>
                <a:lnTo>
                  <a:pt x="96" y="196"/>
                </a:lnTo>
                <a:cubicBezTo>
                  <a:pt x="92" y="198"/>
                  <a:pt x="88" y="199"/>
                  <a:pt x="83" y="199"/>
                </a:cubicBezTo>
                <a:cubicBezTo>
                  <a:pt x="78" y="200"/>
                  <a:pt x="74" y="201"/>
                  <a:pt x="70" y="201"/>
                </a:cubicBezTo>
                <a:cubicBezTo>
                  <a:pt x="39" y="201"/>
                  <a:pt x="23" y="184"/>
                  <a:pt x="23" y="152"/>
                </a:cubicBezTo>
                <a:lnTo>
                  <a:pt x="23" y="56"/>
                </a:lnTo>
                <a:lnTo>
                  <a:pt x="0" y="56"/>
                </a:lnTo>
                <a:lnTo>
                  <a:pt x="0" y="44"/>
                </a:lnTo>
                <a:lnTo>
                  <a:pt x="23" y="34"/>
                </a:lnTo>
                <a:lnTo>
                  <a:pt x="33" y="0"/>
                </a:lnTo>
                <a:lnTo>
                  <a:pt x="47" y="0"/>
                </a:lnTo>
                <a:lnTo>
                  <a:pt x="47" y="37"/>
                </a:lnTo>
                <a:lnTo>
                  <a:pt x="95" y="37"/>
                </a:lnTo>
                <a:lnTo>
                  <a:pt x="95" y="56"/>
                </a:lnTo>
                <a:lnTo>
                  <a:pt x="47" y="56"/>
                </a:lnTo>
                <a:lnTo>
                  <a:pt x="47" y="151"/>
                </a:lnTo>
                <a:cubicBezTo>
                  <a:pt x="47" y="160"/>
                  <a:pt x="50" y="168"/>
                  <a:pt x="54" y="173"/>
                </a:cubicBezTo>
                <a:cubicBezTo>
                  <a:pt x="59" y="178"/>
                  <a:pt x="65" y="181"/>
                  <a:pt x="73" y="1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7" name=""/>
          <p:cNvSpPr/>
          <p:nvPr/>
        </p:nvSpPr>
        <p:spPr>
          <a:xfrm>
            <a:off x="1990440" y="4387320"/>
            <a:ext cx="12960" cy="60840"/>
          </a:xfrm>
          <a:custGeom>
            <a:avLst/>
            <a:gdLst/>
            <a:ahLst/>
            <a:rect l="0" t="0" r="r" b="b"/>
            <a:pathLst>
              <a:path w="36" h="169">
                <a:moveTo>
                  <a:pt x="0" y="148"/>
                </a:moveTo>
                <a:cubicBezTo>
                  <a:pt x="0" y="142"/>
                  <a:pt x="2" y="137"/>
                  <a:pt x="5" y="133"/>
                </a:cubicBezTo>
                <a:cubicBezTo>
                  <a:pt x="8" y="130"/>
                  <a:pt x="12" y="128"/>
                  <a:pt x="18" y="128"/>
                </a:cubicBezTo>
                <a:cubicBezTo>
                  <a:pt x="24" y="128"/>
                  <a:pt x="29" y="130"/>
                  <a:pt x="32" y="133"/>
                </a:cubicBezTo>
                <a:cubicBezTo>
                  <a:pt x="35" y="137"/>
                  <a:pt x="36" y="142"/>
                  <a:pt x="36" y="148"/>
                </a:cubicBezTo>
                <a:cubicBezTo>
                  <a:pt x="36" y="155"/>
                  <a:pt x="35" y="159"/>
                  <a:pt x="32" y="164"/>
                </a:cubicBezTo>
                <a:cubicBezTo>
                  <a:pt x="28" y="167"/>
                  <a:pt x="24" y="169"/>
                  <a:pt x="18" y="169"/>
                </a:cubicBezTo>
                <a:cubicBezTo>
                  <a:pt x="13" y="169"/>
                  <a:pt x="8" y="167"/>
                  <a:pt x="5" y="164"/>
                </a:cubicBezTo>
                <a:cubicBezTo>
                  <a:pt x="2" y="160"/>
                  <a:pt x="0" y="155"/>
                  <a:pt x="0" y="148"/>
                </a:cubicBezTo>
                <a:moveTo>
                  <a:pt x="0" y="19"/>
                </a:moveTo>
                <a:cubicBezTo>
                  <a:pt x="0" y="6"/>
                  <a:pt x="6" y="0"/>
                  <a:pt x="18" y="0"/>
                </a:cubicBezTo>
                <a:cubicBezTo>
                  <a:pt x="31" y="0"/>
                  <a:pt x="36" y="6"/>
                  <a:pt x="36" y="19"/>
                </a:cubicBezTo>
                <a:cubicBezTo>
                  <a:pt x="36" y="26"/>
                  <a:pt x="35" y="31"/>
                  <a:pt x="32" y="34"/>
                </a:cubicBezTo>
                <a:cubicBezTo>
                  <a:pt x="28" y="37"/>
                  <a:pt x="24" y="39"/>
                  <a:pt x="18" y="39"/>
                </a:cubicBezTo>
                <a:cubicBezTo>
                  <a:pt x="13" y="39"/>
                  <a:pt x="8" y="38"/>
                  <a:pt x="5" y="35"/>
                </a:cubicBezTo>
                <a:cubicBezTo>
                  <a:pt x="2" y="31"/>
                  <a:pt x="0" y="26"/>
                  <a:pt x="0" y="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8" name=""/>
          <p:cNvSpPr/>
          <p:nvPr/>
        </p:nvSpPr>
        <p:spPr>
          <a:xfrm>
            <a:off x="2044800" y="4368240"/>
            <a:ext cx="50400" cy="79560"/>
          </a:xfrm>
          <a:custGeom>
            <a:avLst/>
            <a:gdLst/>
            <a:ahLst/>
            <a:rect l="0" t="0" r="r" b="b"/>
            <a:pathLst>
              <a:path w="140" h="221">
                <a:moveTo>
                  <a:pt x="140" y="95"/>
                </a:moveTo>
                <a:cubicBezTo>
                  <a:pt x="140" y="179"/>
                  <a:pt x="108" y="221"/>
                  <a:pt x="42" y="221"/>
                </a:cubicBezTo>
                <a:cubicBezTo>
                  <a:pt x="31" y="221"/>
                  <a:pt x="22" y="220"/>
                  <a:pt x="15" y="218"/>
                </a:cubicBezTo>
                <a:lnTo>
                  <a:pt x="15" y="197"/>
                </a:lnTo>
                <a:cubicBezTo>
                  <a:pt x="23" y="199"/>
                  <a:pt x="32" y="201"/>
                  <a:pt x="42" y="201"/>
                </a:cubicBezTo>
                <a:cubicBezTo>
                  <a:pt x="65" y="201"/>
                  <a:pt x="83" y="193"/>
                  <a:pt x="95" y="179"/>
                </a:cubicBezTo>
                <a:cubicBezTo>
                  <a:pt x="107" y="165"/>
                  <a:pt x="114" y="142"/>
                  <a:pt x="115" y="112"/>
                </a:cubicBezTo>
                <a:lnTo>
                  <a:pt x="113" y="112"/>
                </a:lnTo>
                <a:cubicBezTo>
                  <a:pt x="108" y="121"/>
                  <a:pt x="101" y="127"/>
                  <a:pt x="92" y="131"/>
                </a:cubicBezTo>
                <a:cubicBezTo>
                  <a:pt x="82" y="135"/>
                  <a:pt x="72" y="137"/>
                  <a:pt x="61" y="137"/>
                </a:cubicBezTo>
                <a:cubicBezTo>
                  <a:pt x="42" y="137"/>
                  <a:pt x="27" y="132"/>
                  <a:pt x="16" y="120"/>
                </a:cubicBezTo>
                <a:cubicBezTo>
                  <a:pt x="5" y="109"/>
                  <a:pt x="0" y="93"/>
                  <a:pt x="0" y="73"/>
                </a:cubicBezTo>
                <a:cubicBezTo>
                  <a:pt x="0" y="51"/>
                  <a:pt x="6" y="33"/>
                  <a:pt x="18" y="20"/>
                </a:cubicBezTo>
                <a:cubicBezTo>
                  <a:pt x="31" y="7"/>
                  <a:pt x="47" y="0"/>
                  <a:pt x="67" y="0"/>
                </a:cubicBezTo>
                <a:cubicBezTo>
                  <a:pt x="82" y="0"/>
                  <a:pt x="95" y="4"/>
                  <a:pt x="106" y="12"/>
                </a:cubicBezTo>
                <a:cubicBezTo>
                  <a:pt x="117" y="19"/>
                  <a:pt x="125" y="31"/>
                  <a:pt x="131" y="45"/>
                </a:cubicBezTo>
                <a:cubicBezTo>
                  <a:pt x="137" y="59"/>
                  <a:pt x="140" y="76"/>
                  <a:pt x="140" y="95"/>
                </a:cubicBezTo>
                <a:moveTo>
                  <a:pt x="67" y="22"/>
                </a:moveTo>
                <a:cubicBezTo>
                  <a:pt x="53" y="22"/>
                  <a:pt x="42" y="27"/>
                  <a:pt x="35" y="35"/>
                </a:cubicBezTo>
                <a:cubicBezTo>
                  <a:pt x="27" y="44"/>
                  <a:pt x="24" y="57"/>
                  <a:pt x="24" y="73"/>
                </a:cubicBezTo>
                <a:cubicBezTo>
                  <a:pt x="24" y="87"/>
                  <a:pt x="27" y="98"/>
                  <a:pt x="34" y="106"/>
                </a:cubicBezTo>
                <a:cubicBezTo>
                  <a:pt x="41" y="114"/>
                  <a:pt x="52" y="118"/>
                  <a:pt x="66" y="118"/>
                </a:cubicBezTo>
                <a:cubicBezTo>
                  <a:pt x="75" y="118"/>
                  <a:pt x="83" y="116"/>
                  <a:pt x="91" y="112"/>
                </a:cubicBezTo>
                <a:cubicBezTo>
                  <a:pt x="99" y="109"/>
                  <a:pt x="105" y="104"/>
                  <a:pt x="109" y="98"/>
                </a:cubicBezTo>
                <a:cubicBezTo>
                  <a:pt x="113" y="92"/>
                  <a:pt x="115" y="85"/>
                  <a:pt x="115" y="78"/>
                </a:cubicBezTo>
                <a:cubicBezTo>
                  <a:pt x="115" y="68"/>
                  <a:pt x="113" y="59"/>
                  <a:pt x="109" y="50"/>
                </a:cubicBezTo>
                <a:cubicBezTo>
                  <a:pt x="105" y="41"/>
                  <a:pt x="100" y="34"/>
                  <a:pt x="93" y="29"/>
                </a:cubicBezTo>
                <a:cubicBezTo>
                  <a:pt x="84" y="25"/>
                  <a:pt x="76" y="22"/>
                  <a:pt x="67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89" name=""/>
          <p:cNvSpPr/>
          <p:nvPr/>
        </p:nvSpPr>
        <p:spPr>
          <a:xfrm>
            <a:off x="2105280" y="4368240"/>
            <a:ext cx="50760" cy="79560"/>
          </a:xfrm>
          <a:custGeom>
            <a:avLst/>
            <a:gdLst/>
            <a:ahLst/>
            <a:rect l="0" t="0" r="r" b="b"/>
            <a:pathLst>
              <a:path w="141" h="221">
                <a:moveTo>
                  <a:pt x="134" y="55"/>
                </a:moveTo>
                <a:cubicBezTo>
                  <a:pt x="134" y="68"/>
                  <a:pt x="131" y="79"/>
                  <a:pt x="123" y="88"/>
                </a:cubicBezTo>
                <a:cubicBezTo>
                  <a:pt x="115" y="97"/>
                  <a:pt x="105" y="102"/>
                  <a:pt x="91" y="105"/>
                </a:cubicBezTo>
                <a:lnTo>
                  <a:pt x="91" y="107"/>
                </a:lnTo>
                <a:cubicBezTo>
                  <a:pt x="108" y="109"/>
                  <a:pt x="120" y="114"/>
                  <a:pt x="129" y="123"/>
                </a:cubicBezTo>
                <a:cubicBezTo>
                  <a:pt x="137" y="132"/>
                  <a:pt x="141" y="143"/>
                  <a:pt x="141" y="157"/>
                </a:cubicBezTo>
                <a:cubicBezTo>
                  <a:pt x="141" y="178"/>
                  <a:pt x="134" y="193"/>
                  <a:pt x="120" y="204"/>
                </a:cubicBezTo>
                <a:cubicBezTo>
                  <a:pt x="106" y="215"/>
                  <a:pt x="86" y="221"/>
                  <a:pt x="59" y="221"/>
                </a:cubicBezTo>
                <a:cubicBezTo>
                  <a:pt x="48" y="221"/>
                  <a:pt x="37" y="220"/>
                  <a:pt x="28" y="218"/>
                </a:cubicBezTo>
                <a:cubicBezTo>
                  <a:pt x="18" y="216"/>
                  <a:pt x="9" y="213"/>
                  <a:pt x="0" y="209"/>
                </a:cubicBezTo>
                <a:lnTo>
                  <a:pt x="0" y="186"/>
                </a:lnTo>
                <a:cubicBezTo>
                  <a:pt x="10" y="191"/>
                  <a:pt x="20" y="194"/>
                  <a:pt x="30" y="197"/>
                </a:cubicBezTo>
                <a:cubicBezTo>
                  <a:pt x="40" y="199"/>
                  <a:pt x="50" y="200"/>
                  <a:pt x="61" y="200"/>
                </a:cubicBezTo>
                <a:cubicBezTo>
                  <a:pt x="97" y="200"/>
                  <a:pt x="116" y="186"/>
                  <a:pt x="116" y="157"/>
                </a:cubicBezTo>
                <a:cubicBezTo>
                  <a:pt x="116" y="131"/>
                  <a:pt x="96" y="118"/>
                  <a:pt x="54" y="118"/>
                </a:cubicBezTo>
                <a:lnTo>
                  <a:pt x="33" y="118"/>
                </a:lnTo>
                <a:lnTo>
                  <a:pt x="33" y="97"/>
                </a:lnTo>
                <a:lnTo>
                  <a:pt x="54" y="97"/>
                </a:lnTo>
                <a:cubicBezTo>
                  <a:pt x="72" y="97"/>
                  <a:pt x="85" y="93"/>
                  <a:pt x="95" y="86"/>
                </a:cubicBezTo>
                <a:cubicBezTo>
                  <a:pt x="104" y="79"/>
                  <a:pt x="109" y="68"/>
                  <a:pt x="109" y="55"/>
                </a:cubicBezTo>
                <a:cubicBezTo>
                  <a:pt x="109" y="45"/>
                  <a:pt x="106" y="37"/>
                  <a:pt x="99" y="31"/>
                </a:cubicBezTo>
                <a:cubicBezTo>
                  <a:pt x="91" y="25"/>
                  <a:pt x="82" y="22"/>
                  <a:pt x="70" y="22"/>
                </a:cubicBezTo>
                <a:cubicBezTo>
                  <a:pt x="59" y="22"/>
                  <a:pt x="50" y="23"/>
                  <a:pt x="42" y="26"/>
                </a:cubicBezTo>
                <a:cubicBezTo>
                  <a:pt x="34" y="28"/>
                  <a:pt x="24" y="33"/>
                  <a:pt x="14" y="40"/>
                </a:cubicBezTo>
                <a:lnTo>
                  <a:pt x="2" y="23"/>
                </a:lnTo>
                <a:cubicBezTo>
                  <a:pt x="10" y="16"/>
                  <a:pt x="20" y="10"/>
                  <a:pt x="32" y="6"/>
                </a:cubicBezTo>
                <a:cubicBezTo>
                  <a:pt x="43" y="2"/>
                  <a:pt x="55" y="0"/>
                  <a:pt x="69" y="0"/>
                </a:cubicBezTo>
                <a:cubicBezTo>
                  <a:pt x="90" y="0"/>
                  <a:pt x="106" y="5"/>
                  <a:pt x="117" y="15"/>
                </a:cubicBezTo>
                <a:cubicBezTo>
                  <a:pt x="129" y="25"/>
                  <a:pt x="134" y="38"/>
                  <a:pt x="134" y="5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90" name=""/>
          <p:cNvSpPr/>
          <p:nvPr/>
        </p:nvSpPr>
        <p:spPr>
          <a:xfrm>
            <a:off x="2166840" y="4369320"/>
            <a:ext cx="51480" cy="77400"/>
          </a:xfrm>
          <a:custGeom>
            <a:avLst/>
            <a:gdLst/>
            <a:ahLst/>
            <a:rect l="0" t="0" r="r" b="b"/>
            <a:pathLst>
              <a:path w="143" h="215">
                <a:moveTo>
                  <a:pt x="28" y="215"/>
                </a:moveTo>
                <a:lnTo>
                  <a:pt x="117" y="23"/>
                </a:lnTo>
                <a:lnTo>
                  <a:pt x="0" y="23"/>
                </a:lnTo>
                <a:lnTo>
                  <a:pt x="0" y="0"/>
                </a:lnTo>
                <a:lnTo>
                  <a:pt x="143" y="0"/>
                </a:lnTo>
                <a:lnTo>
                  <a:pt x="143" y="20"/>
                </a:lnTo>
                <a:lnTo>
                  <a:pt x="55" y="215"/>
                </a:lnTo>
                <a:lnTo>
                  <a:pt x="28" y="2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91" name=""/>
          <p:cNvSpPr/>
          <p:nvPr/>
        </p:nvSpPr>
        <p:spPr>
          <a:xfrm>
            <a:off x="2229480" y="4368240"/>
            <a:ext cx="50400" cy="79560"/>
          </a:xfrm>
          <a:custGeom>
            <a:avLst/>
            <a:gdLst/>
            <a:ahLst/>
            <a:rect l="0" t="0" r="r" b="b"/>
            <a:pathLst>
              <a:path w="140" h="221">
                <a:moveTo>
                  <a:pt x="0" y="127"/>
                </a:moveTo>
                <a:cubicBezTo>
                  <a:pt x="0" y="85"/>
                  <a:pt x="8" y="53"/>
                  <a:pt x="24" y="33"/>
                </a:cubicBezTo>
                <a:cubicBezTo>
                  <a:pt x="41" y="11"/>
                  <a:pt x="65" y="0"/>
                  <a:pt x="97" y="0"/>
                </a:cubicBezTo>
                <a:cubicBezTo>
                  <a:pt x="108" y="0"/>
                  <a:pt x="116" y="1"/>
                  <a:pt x="123" y="3"/>
                </a:cubicBezTo>
                <a:lnTo>
                  <a:pt x="123" y="25"/>
                </a:lnTo>
                <a:cubicBezTo>
                  <a:pt x="115" y="23"/>
                  <a:pt x="107" y="20"/>
                  <a:pt x="97" y="20"/>
                </a:cubicBezTo>
                <a:cubicBezTo>
                  <a:pt x="74" y="20"/>
                  <a:pt x="57" y="28"/>
                  <a:pt x="45" y="43"/>
                </a:cubicBezTo>
                <a:cubicBezTo>
                  <a:pt x="33" y="57"/>
                  <a:pt x="26" y="79"/>
                  <a:pt x="25" y="110"/>
                </a:cubicBezTo>
                <a:lnTo>
                  <a:pt x="27" y="110"/>
                </a:lnTo>
                <a:cubicBezTo>
                  <a:pt x="37" y="93"/>
                  <a:pt x="54" y="85"/>
                  <a:pt x="77" y="85"/>
                </a:cubicBezTo>
                <a:cubicBezTo>
                  <a:pt x="97" y="85"/>
                  <a:pt x="112" y="91"/>
                  <a:pt x="123" y="102"/>
                </a:cubicBezTo>
                <a:cubicBezTo>
                  <a:pt x="135" y="114"/>
                  <a:pt x="140" y="129"/>
                  <a:pt x="140" y="149"/>
                </a:cubicBezTo>
                <a:cubicBezTo>
                  <a:pt x="140" y="171"/>
                  <a:pt x="134" y="189"/>
                  <a:pt x="121" y="202"/>
                </a:cubicBezTo>
                <a:cubicBezTo>
                  <a:pt x="109" y="214"/>
                  <a:pt x="93" y="221"/>
                  <a:pt x="72" y="221"/>
                </a:cubicBezTo>
                <a:cubicBezTo>
                  <a:pt x="50" y="221"/>
                  <a:pt x="32" y="212"/>
                  <a:pt x="20" y="196"/>
                </a:cubicBezTo>
                <a:cubicBezTo>
                  <a:pt x="7" y="179"/>
                  <a:pt x="0" y="156"/>
                  <a:pt x="0" y="127"/>
                </a:cubicBezTo>
                <a:moveTo>
                  <a:pt x="72" y="200"/>
                </a:moveTo>
                <a:cubicBezTo>
                  <a:pt x="85" y="200"/>
                  <a:pt x="96" y="196"/>
                  <a:pt x="104" y="187"/>
                </a:cubicBezTo>
                <a:cubicBezTo>
                  <a:pt x="111" y="178"/>
                  <a:pt x="115" y="166"/>
                  <a:pt x="115" y="149"/>
                </a:cubicBezTo>
                <a:cubicBezTo>
                  <a:pt x="115" y="135"/>
                  <a:pt x="112" y="124"/>
                  <a:pt x="105" y="116"/>
                </a:cubicBezTo>
                <a:cubicBezTo>
                  <a:pt x="98" y="108"/>
                  <a:pt x="87" y="104"/>
                  <a:pt x="73" y="104"/>
                </a:cubicBezTo>
                <a:cubicBezTo>
                  <a:pt x="64" y="104"/>
                  <a:pt x="56" y="106"/>
                  <a:pt x="49" y="109"/>
                </a:cubicBezTo>
                <a:cubicBezTo>
                  <a:pt x="42" y="113"/>
                  <a:pt x="36" y="118"/>
                  <a:pt x="31" y="124"/>
                </a:cubicBezTo>
                <a:cubicBezTo>
                  <a:pt x="27" y="130"/>
                  <a:pt x="25" y="137"/>
                  <a:pt x="25" y="144"/>
                </a:cubicBezTo>
                <a:cubicBezTo>
                  <a:pt x="25" y="154"/>
                  <a:pt x="27" y="163"/>
                  <a:pt x="31" y="172"/>
                </a:cubicBezTo>
                <a:cubicBezTo>
                  <a:pt x="35" y="181"/>
                  <a:pt x="40" y="187"/>
                  <a:pt x="47" y="192"/>
                </a:cubicBezTo>
                <a:cubicBezTo>
                  <a:pt x="54" y="198"/>
                  <a:pt x="63" y="200"/>
                  <a:pt x="72" y="20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92" name=""/>
          <p:cNvSpPr/>
          <p:nvPr/>
        </p:nvSpPr>
        <p:spPr>
          <a:xfrm>
            <a:off x="1743120" y="4008960"/>
            <a:ext cx="73800" cy="106560"/>
          </a:xfrm>
          <a:custGeom>
            <a:avLst/>
            <a:gdLst/>
            <a:ahLst/>
            <a:rect l="0" t="0" r="r" b="b"/>
            <a:pathLst>
              <a:path w="205" h="296">
                <a:moveTo>
                  <a:pt x="0" y="0"/>
                </a:moveTo>
                <a:lnTo>
                  <a:pt x="83" y="0"/>
                </a:lnTo>
                <a:cubicBezTo>
                  <a:pt x="123" y="0"/>
                  <a:pt x="151" y="6"/>
                  <a:pt x="169" y="17"/>
                </a:cubicBezTo>
                <a:cubicBezTo>
                  <a:pt x="187" y="29"/>
                  <a:pt x="196" y="48"/>
                  <a:pt x="196" y="73"/>
                </a:cubicBezTo>
                <a:cubicBezTo>
                  <a:pt x="196" y="90"/>
                  <a:pt x="191" y="105"/>
                  <a:pt x="181" y="116"/>
                </a:cubicBezTo>
                <a:cubicBezTo>
                  <a:pt x="171" y="128"/>
                  <a:pt x="157" y="135"/>
                  <a:pt x="137" y="138"/>
                </a:cubicBezTo>
                <a:lnTo>
                  <a:pt x="137" y="140"/>
                </a:lnTo>
                <a:cubicBezTo>
                  <a:pt x="183" y="148"/>
                  <a:pt x="205" y="172"/>
                  <a:pt x="205" y="211"/>
                </a:cubicBezTo>
                <a:cubicBezTo>
                  <a:pt x="205" y="239"/>
                  <a:pt x="196" y="259"/>
                  <a:pt x="179" y="274"/>
                </a:cubicBezTo>
                <a:cubicBezTo>
                  <a:pt x="161" y="289"/>
                  <a:pt x="135" y="296"/>
                  <a:pt x="103" y="296"/>
                </a:cubicBezTo>
                <a:lnTo>
                  <a:pt x="0" y="296"/>
                </a:lnTo>
                <a:lnTo>
                  <a:pt x="0" y="0"/>
                </a:lnTo>
                <a:moveTo>
                  <a:pt x="34" y="126"/>
                </a:moveTo>
                <a:lnTo>
                  <a:pt x="91" y="126"/>
                </a:lnTo>
                <a:cubicBezTo>
                  <a:pt x="115" y="126"/>
                  <a:pt x="132" y="123"/>
                  <a:pt x="143" y="115"/>
                </a:cubicBezTo>
                <a:cubicBezTo>
                  <a:pt x="154" y="107"/>
                  <a:pt x="160" y="94"/>
                  <a:pt x="160" y="76"/>
                </a:cubicBezTo>
                <a:cubicBezTo>
                  <a:pt x="160" y="60"/>
                  <a:pt x="153" y="48"/>
                  <a:pt x="141" y="41"/>
                </a:cubicBezTo>
                <a:cubicBezTo>
                  <a:pt x="129" y="33"/>
                  <a:pt x="111" y="30"/>
                  <a:pt x="85" y="30"/>
                </a:cubicBezTo>
                <a:lnTo>
                  <a:pt x="34" y="30"/>
                </a:lnTo>
                <a:lnTo>
                  <a:pt x="34" y="126"/>
                </a:lnTo>
                <a:moveTo>
                  <a:pt x="34" y="155"/>
                </a:moveTo>
                <a:lnTo>
                  <a:pt x="34" y="267"/>
                </a:lnTo>
                <a:lnTo>
                  <a:pt x="96" y="267"/>
                </a:lnTo>
                <a:cubicBezTo>
                  <a:pt x="120" y="267"/>
                  <a:pt x="138" y="262"/>
                  <a:pt x="150" y="253"/>
                </a:cubicBezTo>
                <a:cubicBezTo>
                  <a:pt x="163" y="244"/>
                  <a:pt x="169" y="229"/>
                  <a:pt x="169" y="209"/>
                </a:cubicBezTo>
                <a:cubicBezTo>
                  <a:pt x="169" y="190"/>
                  <a:pt x="163" y="177"/>
                  <a:pt x="149" y="168"/>
                </a:cubicBezTo>
                <a:cubicBezTo>
                  <a:pt x="137" y="160"/>
                  <a:pt x="118" y="155"/>
                  <a:pt x="93" y="155"/>
                </a:cubicBezTo>
                <a:lnTo>
                  <a:pt x="34" y="15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93" name=""/>
          <p:cNvSpPr/>
          <p:nvPr/>
        </p:nvSpPr>
        <p:spPr>
          <a:xfrm>
            <a:off x="1831680" y="4034160"/>
            <a:ext cx="64440" cy="82800"/>
          </a:xfrm>
          <a:custGeom>
            <a:avLst/>
            <a:gdLst/>
            <a:ahLst/>
            <a:rect l="0" t="0" r="r" b="b"/>
            <a:pathLst>
              <a:path w="179" h="230">
                <a:moveTo>
                  <a:pt x="154" y="226"/>
                </a:moveTo>
                <a:lnTo>
                  <a:pt x="147" y="195"/>
                </a:lnTo>
                <a:lnTo>
                  <a:pt x="145" y="195"/>
                </a:lnTo>
                <a:cubicBezTo>
                  <a:pt x="133" y="209"/>
                  <a:pt x="122" y="218"/>
                  <a:pt x="111" y="223"/>
                </a:cubicBezTo>
                <a:cubicBezTo>
                  <a:pt x="100" y="228"/>
                  <a:pt x="87" y="230"/>
                  <a:pt x="70" y="230"/>
                </a:cubicBezTo>
                <a:cubicBezTo>
                  <a:pt x="48" y="230"/>
                  <a:pt x="31" y="225"/>
                  <a:pt x="19" y="213"/>
                </a:cubicBezTo>
                <a:cubicBezTo>
                  <a:pt x="6" y="202"/>
                  <a:pt x="0" y="186"/>
                  <a:pt x="0" y="165"/>
                </a:cubicBezTo>
                <a:cubicBezTo>
                  <a:pt x="0" y="119"/>
                  <a:pt x="36" y="96"/>
                  <a:pt x="107" y="94"/>
                </a:cubicBezTo>
                <a:lnTo>
                  <a:pt x="146" y="92"/>
                </a:lnTo>
                <a:lnTo>
                  <a:pt x="146" y="79"/>
                </a:lnTo>
                <a:cubicBezTo>
                  <a:pt x="146" y="61"/>
                  <a:pt x="142" y="49"/>
                  <a:pt x="135" y="40"/>
                </a:cubicBezTo>
                <a:cubicBezTo>
                  <a:pt x="126" y="32"/>
                  <a:pt x="114" y="28"/>
                  <a:pt x="98" y="28"/>
                </a:cubicBezTo>
                <a:cubicBezTo>
                  <a:pt x="79" y="28"/>
                  <a:pt x="59" y="33"/>
                  <a:pt x="35" y="45"/>
                </a:cubicBezTo>
                <a:lnTo>
                  <a:pt x="25" y="19"/>
                </a:lnTo>
                <a:cubicBezTo>
                  <a:pt x="36" y="13"/>
                  <a:pt x="48" y="9"/>
                  <a:pt x="61" y="5"/>
                </a:cubicBezTo>
                <a:cubicBezTo>
                  <a:pt x="74" y="2"/>
                  <a:pt x="87" y="0"/>
                  <a:pt x="100" y="0"/>
                </a:cubicBezTo>
                <a:cubicBezTo>
                  <a:pt x="126" y="0"/>
                  <a:pt x="147" y="6"/>
                  <a:pt x="159" y="18"/>
                </a:cubicBezTo>
                <a:cubicBezTo>
                  <a:pt x="172" y="29"/>
                  <a:pt x="179" y="48"/>
                  <a:pt x="179" y="74"/>
                </a:cubicBezTo>
                <a:lnTo>
                  <a:pt x="179" y="226"/>
                </a:lnTo>
                <a:lnTo>
                  <a:pt x="154" y="226"/>
                </a:lnTo>
                <a:moveTo>
                  <a:pt x="77" y="203"/>
                </a:moveTo>
                <a:cubicBezTo>
                  <a:pt x="98" y="203"/>
                  <a:pt x="114" y="197"/>
                  <a:pt x="126" y="185"/>
                </a:cubicBezTo>
                <a:cubicBezTo>
                  <a:pt x="139" y="174"/>
                  <a:pt x="145" y="158"/>
                  <a:pt x="145" y="137"/>
                </a:cubicBezTo>
                <a:lnTo>
                  <a:pt x="145" y="116"/>
                </a:lnTo>
                <a:lnTo>
                  <a:pt x="111" y="118"/>
                </a:lnTo>
                <a:cubicBezTo>
                  <a:pt x="84" y="119"/>
                  <a:pt x="65" y="123"/>
                  <a:pt x="53" y="131"/>
                </a:cubicBezTo>
                <a:cubicBezTo>
                  <a:pt x="41" y="139"/>
                  <a:pt x="35" y="150"/>
                  <a:pt x="35" y="165"/>
                </a:cubicBezTo>
                <a:cubicBezTo>
                  <a:pt x="35" y="178"/>
                  <a:pt x="39" y="187"/>
                  <a:pt x="46" y="193"/>
                </a:cubicBezTo>
                <a:cubicBezTo>
                  <a:pt x="54" y="199"/>
                  <a:pt x="64" y="203"/>
                  <a:pt x="77" y="20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94" name=""/>
          <p:cNvSpPr/>
          <p:nvPr/>
        </p:nvSpPr>
        <p:spPr>
          <a:xfrm>
            <a:off x="1915920" y="4034160"/>
            <a:ext cx="57960" cy="82800"/>
          </a:xfrm>
          <a:custGeom>
            <a:avLst/>
            <a:gdLst/>
            <a:ahLst/>
            <a:rect l="0" t="0" r="r" b="b"/>
            <a:pathLst>
              <a:path w="161" h="230">
                <a:moveTo>
                  <a:pt x="102" y="230"/>
                </a:moveTo>
                <a:cubicBezTo>
                  <a:pt x="70" y="230"/>
                  <a:pt x="45" y="220"/>
                  <a:pt x="27" y="201"/>
                </a:cubicBezTo>
                <a:cubicBezTo>
                  <a:pt x="10" y="181"/>
                  <a:pt x="0" y="153"/>
                  <a:pt x="0" y="116"/>
                </a:cubicBezTo>
                <a:cubicBezTo>
                  <a:pt x="0" y="79"/>
                  <a:pt x="10" y="50"/>
                  <a:pt x="28" y="30"/>
                </a:cubicBezTo>
                <a:cubicBezTo>
                  <a:pt x="46" y="10"/>
                  <a:pt x="71" y="0"/>
                  <a:pt x="104" y="0"/>
                </a:cubicBezTo>
                <a:cubicBezTo>
                  <a:pt x="115" y="0"/>
                  <a:pt x="125" y="1"/>
                  <a:pt x="136" y="3"/>
                </a:cubicBezTo>
                <a:cubicBezTo>
                  <a:pt x="147" y="5"/>
                  <a:pt x="155" y="8"/>
                  <a:pt x="161" y="11"/>
                </a:cubicBezTo>
                <a:lnTo>
                  <a:pt x="151" y="40"/>
                </a:lnTo>
                <a:cubicBezTo>
                  <a:pt x="143" y="37"/>
                  <a:pt x="135" y="34"/>
                  <a:pt x="127" y="32"/>
                </a:cubicBezTo>
                <a:cubicBezTo>
                  <a:pt x="118" y="30"/>
                  <a:pt x="110" y="29"/>
                  <a:pt x="103" y="29"/>
                </a:cubicBezTo>
                <a:cubicBezTo>
                  <a:pt x="58" y="29"/>
                  <a:pt x="36" y="58"/>
                  <a:pt x="36" y="116"/>
                </a:cubicBezTo>
                <a:cubicBezTo>
                  <a:pt x="36" y="144"/>
                  <a:pt x="41" y="165"/>
                  <a:pt x="52" y="179"/>
                </a:cubicBezTo>
                <a:cubicBezTo>
                  <a:pt x="63" y="194"/>
                  <a:pt x="80" y="201"/>
                  <a:pt x="101" y="201"/>
                </a:cubicBezTo>
                <a:cubicBezTo>
                  <a:pt x="120" y="201"/>
                  <a:pt x="138" y="197"/>
                  <a:pt x="158" y="189"/>
                </a:cubicBezTo>
                <a:lnTo>
                  <a:pt x="158" y="219"/>
                </a:lnTo>
                <a:cubicBezTo>
                  <a:pt x="143" y="226"/>
                  <a:pt x="124" y="230"/>
                  <a:pt x="102" y="23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95" name=""/>
          <p:cNvSpPr/>
          <p:nvPr/>
        </p:nvSpPr>
        <p:spPr>
          <a:xfrm>
            <a:off x="1991160" y="4002120"/>
            <a:ext cx="64080" cy="113400"/>
          </a:xfrm>
          <a:custGeom>
            <a:avLst/>
            <a:gdLst/>
            <a:ahLst/>
            <a:rect l="0" t="0" r="r" b="b"/>
            <a:pathLst>
              <a:path w="178" h="315">
                <a:moveTo>
                  <a:pt x="34" y="202"/>
                </a:moveTo>
                <a:cubicBezTo>
                  <a:pt x="40" y="194"/>
                  <a:pt x="49" y="183"/>
                  <a:pt x="61" y="170"/>
                </a:cubicBezTo>
                <a:lnTo>
                  <a:pt x="132" y="94"/>
                </a:lnTo>
                <a:lnTo>
                  <a:pt x="172" y="94"/>
                </a:lnTo>
                <a:lnTo>
                  <a:pt x="82" y="188"/>
                </a:lnTo>
                <a:lnTo>
                  <a:pt x="178" y="315"/>
                </a:lnTo>
                <a:lnTo>
                  <a:pt x="138" y="315"/>
                </a:lnTo>
                <a:lnTo>
                  <a:pt x="60" y="211"/>
                </a:lnTo>
                <a:lnTo>
                  <a:pt x="34" y="232"/>
                </a:lnTo>
                <a:lnTo>
                  <a:pt x="34" y="315"/>
                </a:lnTo>
                <a:lnTo>
                  <a:pt x="0" y="315"/>
                </a:lnTo>
                <a:lnTo>
                  <a:pt x="0" y="0"/>
                </a:lnTo>
                <a:lnTo>
                  <a:pt x="34" y="0"/>
                </a:lnTo>
                <a:lnTo>
                  <a:pt x="34" y="168"/>
                </a:lnTo>
                <a:cubicBezTo>
                  <a:pt x="34" y="175"/>
                  <a:pt x="34" y="186"/>
                  <a:pt x="33" y="202"/>
                </a:cubicBezTo>
                <a:lnTo>
                  <a:pt x="34" y="20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96" name=""/>
          <p:cNvSpPr/>
          <p:nvPr/>
        </p:nvSpPr>
        <p:spPr>
          <a:xfrm>
            <a:off x="2064960" y="4034160"/>
            <a:ext cx="67680" cy="82800"/>
          </a:xfrm>
          <a:custGeom>
            <a:avLst/>
            <a:gdLst/>
            <a:ahLst/>
            <a:rect l="0" t="0" r="r" b="b"/>
            <a:pathLst>
              <a:path w="188" h="230">
                <a:moveTo>
                  <a:pt x="106" y="230"/>
                </a:moveTo>
                <a:cubicBezTo>
                  <a:pt x="73" y="230"/>
                  <a:pt x="47" y="220"/>
                  <a:pt x="28" y="200"/>
                </a:cubicBezTo>
                <a:cubicBezTo>
                  <a:pt x="9" y="180"/>
                  <a:pt x="0" y="153"/>
                  <a:pt x="0" y="116"/>
                </a:cubicBezTo>
                <a:cubicBezTo>
                  <a:pt x="0" y="81"/>
                  <a:pt x="9" y="52"/>
                  <a:pt x="26" y="31"/>
                </a:cubicBezTo>
                <a:cubicBezTo>
                  <a:pt x="44" y="10"/>
                  <a:pt x="67" y="0"/>
                  <a:pt x="97" y="0"/>
                </a:cubicBezTo>
                <a:cubicBezTo>
                  <a:pt x="125" y="0"/>
                  <a:pt x="147" y="9"/>
                  <a:pt x="164" y="27"/>
                </a:cubicBezTo>
                <a:cubicBezTo>
                  <a:pt x="180" y="45"/>
                  <a:pt x="188" y="69"/>
                  <a:pt x="188" y="99"/>
                </a:cubicBezTo>
                <a:lnTo>
                  <a:pt x="188" y="121"/>
                </a:lnTo>
                <a:lnTo>
                  <a:pt x="35" y="121"/>
                </a:lnTo>
                <a:cubicBezTo>
                  <a:pt x="35" y="148"/>
                  <a:pt x="42" y="167"/>
                  <a:pt x="54" y="181"/>
                </a:cubicBezTo>
                <a:cubicBezTo>
                  <a:pt x="67" y="194"/>
                  <a:pt x="84" y="201"/>
                  <a:pt x="107" y="201"/>
                </a:cubicBezTo>
                <a:cubicBezTo>
                  <a:pt x="131" y="201"/>
                  <a:pt x="154" y="196"/>
                  <a:pt x="178" y="186"/>
                </a:cubicBezTo>
                <a:lnTo>
                  <a:pt x="178" y="216"/>
                </a:lnTo>
                <a:cubicBezTo>
                  <a:pt x="167" y="221"/>
                  <a:pt x="154" y="225"/>
                  <a:pt x="144" y="227"/>
                </a:cubicBezTo>
                <a:cubicBezTo>
                  <a:pt x="133" y="229"/>
                  <a:pt x="121" y="230"/>
                  <a:pt x="106" y="230"/>
                </a:cubicBezTo>
                <a:moveTo>
                  <a:pt x="97" y="28"/>
                </a:moveTo>
                <a:cubicBezTo>
                  <a:pt x="79" y="28"/>
                  <a:pt x="65" y="34"/>
                  <a:pt x="54" y="45"/>
                </a:cubicBezTo>
                <a:cubicBezTo>
                  <a:pt x="43" y="57"/>
                  <a:pt x="37" y="73"/>
                  <a:pt x="35" y="93"/>
                </a:cubicBezTo>
                <a:lnTo>
                  <a:pt x="151" y="93"/>
                </a:lnTo>
                <a:cubicBezTo>
                  <a:pt x="151" y="72"/>
                  <a:pt x="146" y="56"/>
                  <a:pt x="137" y="45"/>
                </a:cubicBezTo>
                <a:cubicBezTo>
                  <a:pt x="127" y="33"/>
                  <a:pt x="114" y="28"/>
                  <a:pt x="97" y="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97" name=""/>
          <p:cNvSpPr/>
          <p:nvPr/>
        </p:nvSpPr>
        <p:spPr>
          <a:xfrm>
            <a:off x="2152800" y="4034160"/>
            <a:ext cx="67320" cy="81360"/>
          </a:xfrm>
          <a:custGeom>
            <a:avLst/>
            <a:gdLst/>
            <a:ahLst/>
            <a:rect l="0" t="0" r="r" b="b"/>
            <a:pathLst>
              <a:path w="187" h="226">
                <a:moveTo>
                  <a:pt x="152" y="226"/>
                </a:moveTo>
                <a:lnTo>
                  <a:pt x="152" y="82"/>
                </a:lnTo>
                <a:cubicBezTo>
                  <a:pt x="152" y="64"/>
                  <a:pt x="148" y="50"/>
                  <a:pt x="140" y="42"/>
                </a:cubicBezTo>
                <a:cubicBezTo>
                  <a:pt x="132" y="33"/>
                  <a:pt x="119" y="28"/>
                  <a:pt x="102" y="28"/>
                </a:cubicBezTo>
                <a:cubicBezTo>
                  <a:pt x="78" y="28"/>
                  <a:pt x="61" y="34"/>
                  <a:pt x="51" y="47"/>
                </a:cubicBezTo>
                <a:cubicBezTo>
                  <a:pt x="40" y="60"/>
                  <a:pt x="35" y="80"/>
                  <a:pt x="35" y="109"/>
                </a:cubicBezTo>
                <a:lnTo>
                  <a:pt x="35" y="226"/>
                </a:lnTo>
                <a:lnTo>
                  <a:pt x="0" y="226"/>
                </a:lnTo>
                <a:lnTo>
                  <a:pt x="0" y="4"/>
                </a:lnTo>
                <a:lnTo>
                  <a:pt x="28" y="4"/>
                </a:lnTo>
                <a:lnTo>
                  <a:pt x="34" y="34"/>
                </a:lnTo>
                <a:lnTo>
                  <a:pt x="35" y="34"/>
                </a:lnTo>
                <a:cubicBezTo>
                  <a:pt x="42" y="23"/>
                  <a:pt x="52" y="15"/>
                  <a:pt x="64" y="9"/>
                </a:cubicBezTo>
                <a:cubicBezTo>
                  <a:pt x="77" y="3"/>
                  <a:pt x="90" y="0"/>
                  <a:pt x="106" y="0"/>
                </a:cubicBezTo>
                <a:cubicBezTo>
                  <a:pt x="132" y="0"/>
                  <a:pt x="152" y="6"/>
                  <a:pt x="166" y="19"/>
                </a:cubicBezTo>
                <a:cubicBezTo>
                  <a:pt x="179" y="32"/>
                  <a:pt x="187" y="52"/>
                  <a:pt x="187" y="81"/>
                </a:cubicBezTo>
                <a:lnTo>
                  <a:pt x="187" y="226"/>
                </a:lnTo>
                <a:lnTo>
                  <a:pt x="152" y="22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98" name=""/>
          <p:cNvSpPr/>
          <p:nvPr/>
        </p:nvSpPr>
        <p:spPr>
          <a:xfrm>
            <a:off x="2239560" y="4002120"/>
            <a:ext cx="70560" cy="114840"/>
          </a:xfrm>
          <a:custGeom>
            <a:avLst/>
            <a:gdLst/>
            <a:ahLst/>
            <a:rect l="0" t="0" r="r" b="b"/>
            <a:pathLst>
              <a:path w="196" h="319">
                <a:moveTo>
                  <a:pt x="164" y="286"/>
                </a:moveTo>
                <a:lnTo>
                  <a:pt x="162" y="286"/>
                </a:lnTo>
                <a:cubicBezTo>
                  <a:pt x="147" y="308"/>
                  <a:pt x="124" y="319"/>
                  <a:pt x="93" y="319"/>
                </a:cubicBezTo>
                <a:cubicBezTo>
                  <a:pt x="63" y="319"/>
                  <a:pt x="40" y="309"/>
                  <a:pt x="24" y="290"/>
                </a:cubicBezTo>
                <a:cubicBezTo>
                  <a:pt x="8" y="270"/>
                  <a:pt x="0" y="242"/>
                  <a:pt x="0" y="205"/>
                </a:cubicBezTo>
                <a:cubicBezTo>
                  <a:pt x="0" y="168"/>
                  <a:pt x="8" y="139"/>
                  <a:pt x="25" y="119"/>
                </a:cubicBezTo>
                <a:cubicBezTo>
                  <a:pt x="41" y="99"/>
                  <a:pt x="63" y="89"/>
                  <a:pt x="93" y="89"/>
                </a:cubicBezTo>
                <a:cubicBezTo>
                  <a:pt x="123" y="89"/>
                  <a:pt x="146" y="100"/>
                  <a:pt x="162" y="121"/>
                </a:cubicBezTo>
                <a:lnTo>
                  <a:pt x="165" y="121"/>
                </a:lnTo>
                <a:lnTo>
                  <a:pt x="163" y="106"/>
                </a:lnTo>
                <a:lnTo>
                  <a:pt x="162" y="90"/>
                </a:lnTo>
                <a:lnTo>
                  <a:pt x="162" y="0"/>
                </a:lnTo>
                <a:lnTo>
                  <a:pt x="196" y="0"/>
                </a:lnTo>
                <a:lnTo>
                  <a:pt x="196" y="315"/>
                </a:lnTo>
                <a:lnTo>
                  <a:pt x="169" y="315"/>
                </a:lnTo>
                <a:lnTo>
                  <a:pt x="164" y="286"/>
                </a:lnTo>
                <a:moveTo>
                  <a:pt x="97" y="291"/>
                </a:moveTo>
                <a:cubicBezTo>
                  <a:pt x="120" y="291"/>
                  <a:pt x="137" y="285"/>
                  <a:pt x="147" y="273"/>
                </a:cubicBezTo>
                <a:cubicBezTo>
                  <a:pt x="157" y="260"/>
                  <a:pt x="162" y="240"/>
                  <a:pt x="162" y="212"/>
                </a:cubicBezTo>
                <a:lnTo>
                  <a:pt x="162" y="205"/>
                </a:lnTo>
                <a:cubicBezTo>
                  <a:pt x="162" y="174"/>
                  <a:pt x="157" y="150"/>
                  <a:pt x="147" y="137"/>
                </a:cubicBezTo>
                <a:cubicBezTo>
                  <a:pt x="136" y="124"/>
                  <a:pt x="120" y="117"/>
                  <a:pt x="97" y="117"/>
                </a:cubicBezTo>
                <a:cubicBezTo>
                  <a:pt x="76" y="117"/>
                  <a:pt x="61" y="125"/>
                  <a:pt x="51" y="140"/>
                </a:cubicBezTo>
                <a:cubicBezTo>
                  <a:pt x="40" y="155"/>
                  <a:pt x="35" y="178"/>
                  <a:pt x="35" y="206"/>
                </a:cubicBezTo>
                <a:cubicBezTo>
                  <a:pt x="35" y="234"/>
                  <a:pt x="40" y="255"/>
                  <a:pt x="51" y="270"/>
                </a:cubicBezTo>
                <a:cubicBezTo>
                  <a:pt x="61" y="284"/>
                  <a:pt x="76" y="291"/>
                  <a:pt x="97" y="29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699" name=""/>
          <p:cNvSpPr/>
          <p:nvPr/>
        </p:nvSpPr>
        <p:spPr>
          <a:xfrm>
            <a:off x="2375640" y="4008960"/>
            <a:ext cx="67680" cy="106560"/>
          </a:xfrm>
          <a:custGeom>
            <a:avLst/>
            <a:gdLst/>
            <a:ahLst/>
            <a:rect l="0" t="0" r="r" b="b"/>
            <a:pathLst>
              <a:path w="188" h="296">
                <a:moveTo>
                  <a:pt x="188" y="86"/>
                </a:moveTo>
                <a:cubicBezTo>
                  <a:pt x="188" y="116"/>
                  <a:pt x="178" y="139"/>
                  <a:pt x="158" y="155"/>
                </a:cubicBezTo>
                <a:cubicBezTo>
                  <a:pt x="137" y="171"/>
                  <a:pt x="108" y="179"/>
                  <a:pt x="70" y="179"/>
                </a:cubicBezTo>
                <a:lnTo>
                  <a:pt x="35" y="179"/>
                </a:lnTo>
                <a:lnTo>
                  <a:pt x="35" y="296"/>
                </a:lnTo>
                <a:lnTo>
                  <a:pt x="0" y="296"/>
                </a:lnTo>
                <a:lnTo>
                  <a:pt x="0" y="0"/>
                </a:lnTo>
                <a:lnTo>
                  <a:pt x="78" y="0"/>
                </a:lnTo>
                <a:cubicBezTo>
                  <a:pt x="151" y="0"/>
                  <a:pt x="188" y="29"/>
                  <a:pt x="188" y="86"/>
                </a:cubicBezTo>
                <a:moveTo>
                  <a:pt x="35" y="150"/>
                </a:moveTo>
                <a:lnTo>
                  <a:pt x="66" y="150"/>
                </a:lnTo>
                <a:cubicBezTo>
                  <a:pt x="97" y="150"/>
                  <a:pt x="119" y="145"/>
                  <a:pt x="132" y="135"/>
                </a:cubicBezTo>
                <a:cubicBezTo>
                  <a:pt x="146" y="125"/>
                  <a:pt x="153" y="109"/>
                  <a:pt x="153" y="88"/>
                </a:cubicBezTo>
                <a:cubicBezTo>
                  <a:pt x="153" y="68"/>
                  <a:pt x="146" y="53"/>
                  <a:pt x="134" y="44"/>
                </a:cubicBezTo>
                <a:cubicBezTo>
                  <a:pt x="121" y="34"/>
                  <a:pt x="101" y="30"/>
                  <a:pt x="74" y="30"/>
                </a:cubicBezTo>
                <a:lnTo>
                  <a:pt x="35" y="30"/>
                </a:lnTo>
                <a:lnTo>
                  <a:pt x="35" y="1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00" name=""/>
          <p:cNvSpPr/>
          <p:nvPr/>
        </p:nvSpPr>
        <p:spPr>
          <a:xfrm>
            <a:off x="2459160" y="4034160"/>
            <a:ext cx="73440" cy="82800"/>
          </a:xfrm>
          <a:custGeom>
            <a:avLst/>
            <a:gdLst/>
            <a:ahLst/>
            <a:rect l="0" t="0" r="r" b="b"/>
            <a:pathLst>
              <a:path w="204" h="230">
                <a:moveTo>
                  <a:pt x="204" y="114"/>
                </a:moveTo>
                <a:cubicBezTo>
                  <a:pt x="204" y="151"/>
                  <a:pt x="195" y="180"/>
                  <a:pt x="177" y="200"/>
                </a:cubicBezTo>
                <a:cubicBezTo>
                  <a:pt x="157" y="220"/>
                  <a:pt x="132" y="230"/>
                  <a:pt x="100" y="230"/>
                </a:cubicBezTo>
                <a:cubicBezTo>
                  <a:pt x="81" y="230"/>
                  <a:pt x="63" y="226"/>
                  <a:pt x="48" y="216"/>
                </a:cubicBezTo>
                <a:cubicBezTo>
                  <a:pt x="32" y="207"/>
                  <a:pt x="21" y="194"/>
                  <a:pt x="12" y="176"/>
                </a:cubicBezTo>
                <a:cubicBezTo>
                  <a:pt x="4" y="159"/>
                  <a:pt x="0" y="139"/>
                  <a:pt x="0" y="114"/>
                </a:cubicBezTo>
                <a:cubicBezTo>
                  <a:pt x="0" y="78"/>
                  <a:pt x="9" y="50"/>
                  <a:pt x="27" y="30"/>
                </a:cubicBezTo>
                <a:cubicBezTo>
                  <a:pt x="45" y="10"/>
                  <a:pt x="70" y="0"/>
                  <a:pt x="102" y="0"/>
                </a:cubicBezTo>
                <a:cubicBezTo>
                  <a:pt x="133" y="0"/>
                  <a:pt x="157" y="10"/>
                  <a:pt x="176" y="31"/>
                </a:cubicBezTo>
                <a:cubicBezTo>
                  <a:pt x="195" y="51"/>
                  <a:pt x="204" y="79"/>
                  <a:pt x="204" y="114"/>
                </a:cubicBezTo>
                <a:moveTo>
                  <a:pt x="34" y="114"/>
                </a:moveTo>
                <a:cubicBezTo>
                  <a:pt x="34" y="144"/>
                  <a:pt x="40" y="165"/>
                  <a:pt x="51" y="180"/>
                </a:cubicBezTo>
                <a:cubicBezTo>
                  <a:pt x="63" y="195"/>
                  <a:pt x="79" y="202"/>
                  <a:pt x="101" y="202"/>
                </a:cubicBezTo>
                <a:cubicBezTo>
                  <a:pt x="123" y="202"/>
                  <a:pt x="140" y="195"/>
                  <a:pt x="151" y="180"/>
                </a:cubicBezTo>
                <a:cubicBezTo>
                  <a:pt x="162" y="165"/>
                  <a:pt x="168" y="144"/>
                  <a:pt x="168" y="114"/>
                </a:cubicBezTo>
                <a:cubicBezTo>
                  <a:pt x="168" y="86"/>
                  <a:pt x="162" y="65"/>
                  <a:pt x="151" y="50"/>
                </a:cubicBezTo>
                <a:cubicBezTo>
                  <a:pt x="140" y="36"/>
                  <a:pt x="123" y="28"/>
                  <a:pt x="101" y="28"/>
                </a:cubicBezTo>
                <a:cubicBezTo>
                  <a:pt x="79" y="28"/>
                  <a:pt x="62" y="35"/>
                  <a:pt x="51" y="50"/>
                </a:cubicBezTo>
                <a:cubicBezTo>
                  <a:pt x="40" y="64"/>
                  <a:pt x="34" y="86"/>
                  <a:pt x="34" y="1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01" name=""/>
          <p:cNvSpPr/>
          <p:nvPr/>
        </p:nvSpPr>
        <p:spPr>
          <a:xfrm>
            <a:off x="2548800" y="4002120"/>
            <a:ext cx="70920" cy="114840"/>
          </a:xfrm>
          <a:custGeom>
            <a:avLst/>
            <a:gdLst/>
            <a:ahLst/>
            <a:rect l="0" t="0" r="r" b="b"/>
            <a:pathLst>
              <a:path w="197" h="319">
                <a:moveTo>
                  <a:pt x="164" y="286"/>
                </a:moveTo>
                <a:lnTo>
                  <a:pt x="162" y="286"/>
                </a:lnTo>
                <a:cubicBezTo>
                  <a:pt x="147" y="308"/>
                  <a:pt x="124" y="319"/>
                  <a:pt x="93" y="319"/>
                </a:cubicBezTo>
                <a:cubicBezTo>
                  <a:pt x="64" y="319"/>
                  <a:pt x="41" y="309"/>
                  <a:pt x="25" y="290"/>
                </a:cubicBezTo>
                <a:cubicBezTo>
                  <a:pt x="9" y="270"/>
                  <a:pt x="0" y="242"/>
                  <a:pt x="0" y="205"/>
                </a:cubicBezTo>
                <a:cubicBezTo>
                  <a:pt x="0" y="168"/>
                  <a:pt x="9" y="139"/>
                  <a:pt x="25" y="119"/>
                </a:cubicBezTo>
                <a:cubicBezTo>
                  <a:pt x="42" y="99"/>
                  <a:pt x="64" y="89"/>
                  <a:pt x="93" y="89"/>
                </a:cubicBezTo>
                <a:cubicBezTo>
                  <a:pt x="123" y="89"/>
                  <a:pt x="146" y="100"/>
                  <a:pt x="162" y="121"/>
                </a:cubicBezTo>
                <a:lnTo>
                  <a:pt x="165" y="121"/>
                </a:lnTo>
                <a:lnTo>
                  <a:pt x="163" y="106"/>
                </a:lnTo>
                <a:lnTo>
                  <a:pt x="162" y="90"/>
                </a:lnTo>
                <a:lnTo>
                  <a:pt x="162" y="0"/>
                </a:lnTo>
                <a:lnTo>
                  <a:pt x="197" y="0"/>
                </a:lnTo>
                <a:lnTo>
                  <a:pt x="197" y="315"/>
                </a:lnTo>
                <a:lnTo>
                  <a:pt x="169" y="315"/>
                </a:lnTo>
                <a:lnTo>
                  <a:pt x="164" y="286"/>
                </a:lnTo>
                <a:moveTo>
                  <a:pt x="97" y="291"/>
                </a:moveTo>
                <a:cubicBezTo>
                  <a:pt x="120" y="291"/>
                  <a:pt x="137" y="285"/>
                  <a:pt x="147" y="273"/>
                </a:cubicBezTo>
                <a:cubicBezTo>
                  <a:pt x="157" y="260"/>
                  <a:pt x="162" y="240"/>
                  <a:pt x="162" y="212"/>
                </a:cubicBezTo>
                <a:lnTo>
                  <a:pt x="162" y="205"/>
                </a:lnTo>
                <a:cubicBezTo>
                  <a:pt x="162" y="174"/>
                  <a:pt x="157" y="150"/>
                  <a:pt x="147" y="137"/>
                </a:cubicBezTo>
                <a:cubicBezTo>
                  <a:pt x="136" y="124"/>
                  <a:pt x="120" y="117"/>
                  <a:pt x="97" y="117"/>
                </a:cubicBezTo>
                <a:cubicBezTo>
                  <a:pt x="77" y="117"/>
                  <a:pt x="62" y="125"/>
                  <a:pt x="52" y="140"/>
                </a:cubicBezTo>
                <a:cubicBezTo>
                  <a:pt x="41" y="155"/>
                  <a:pt x="36" y="178"/>
                  <a:pt x="36" y="206"/>
                </a:cubicBezTo>
                <a:cubicBezTo>
                  <a:pt x="36" y="234"/>
                  <a:pt x="41" y="255"/>
                  <a:pt x="52" y="270"/>
                </a:cubicBezTo>
                <a:cubicBezTo>
                  <a:pt x="62" y="284"/>
                  <a:pt x="77" y="291"/>
                  <a:pt x="97" y="29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02" name=""/>
          <p:cNvSpPr/>
          <p:nvPr/>
        </p:nvSpPr>
        <p:spPr>
          <a:xfrm>
            <a:off x="2677680" y="4007520"/>
            <a:ext cx="70200" cy="108000"/>
          </a:xfrm>
          <a:custGeom>
            <a:avLst/>
            <a:gdLst/>
            <a:ahLst/>
            <a:rect l="0" t="0" r="r" b="b"/>
            <a:pathLst>
              <a:path w="195" h="300">
                <a:moveTo>
                  <a:pt x="195" y="300"/>
                </a:moveTo>
                <a:lnTo>
                  <a:pt x="0" y="300"/>
                </a:lnTo>
                <a:lnTo>
                  <a:pt x="0" y="271"/>
                </a:lnTo>
                <a:lnTo>
                  <a:pt x="78" y="193"/>
                </a:lnTo>
                <a:cubicBezTo>
                  <a:pt x="101" y="169"/>
                  <a:pt x="117" y="152"/>
                  <a:pt x="124" y="142"/>
                </a:cubicBezTo>
                <a:cubicBezTo>
                  <a:pt x="132" y="132"/>
                  <a:pt x="137" y="122"/>
                  <a:pt x="141" y="112"/>
                </a:cubicBezTo>
                <a:cubicBezTo>
                  <a:pt x="145" y="102"/>
                  <a:pt x="147" y="92"/>
                  <a:pt x="147" y="80"/>
                </a:cubicBezTo>
                <a:cubicBezTo>
                  <a:pt x="147" y="64"/>
                  <a:pt x="142" y="51"/>
                  <a:pt x="133" y="42"/>
                </a:cubicBezTo>
                <a:cubicBezTo>
                  <a:pt x="123" y="33"/>
                  <a:pt x="110" y="28"/>
                  <a:pt x="93" y="28"/>
                </a:cubicBezTo>
                <a:cubicBezTo>
                  <a:pt x="81" y="28"/>
                  <a:pt x="69" y="30"/>
                  <a:pt x="58" y="34"/>
                </a:cubicBezTo>
                <a:cubicBezTo>
                  <a:pt x="47" y="38"/>
                  <a:pt x="35" y="46"/>
                  <a:pt x="21" y="56"/>
                </a:cubicBezTo>
                <a:lnTo>
                  <a:pt x="4" y="34"/>
                </a:lnTo>
                <a:cubicBezTo>
                  <a:pt x="31" y="11"/>
                  <a:pt x="60" y="0"/>
                  <a:pt x="92" y="0"/>
                </a:cubicBezTo>
                <a:cubicBezTo>
                  <a:pt x="120" y="0"/>
                  <a:pt x="142" y="7"/>
                  <a:pt x="158" y="21"/>
                </a:cubicBezTo>
                <a:cubicBezTo>
                  <a:pt x="173" y="35"/>
                  <a:pt x="181" y="54"/>
                  <a:pt x="181" y="78"/>
                </a:cubicBezTo>
                <a:cubicBezTo>
                  <a:pt x="181" y="98"/>
                  <a:pt x="176" y="116"/>
                  <a:pt x="165" y="135"/>
                </a:cubicBezTo>
                <a:cubicBezTo>
                  <a:pt x="155" y="153"/>
                  <a:pt x="135" y="176"/>
                  <a:pt x="107" y="204"/>
                </a:cubicBezTo>
                <a:lnTo>
                  <a:pt x="42" y="267"/>
                </a:lnTo>
                <a:lnTo>
                  <a:pt x="42" y="269"/>
                </a:lnTo>
                <a:lnTo>
                  <a:pt x="195" y="269"/>
                </a:lnTo>
                <a:lnTo>
                  <a:pt x="195" y="30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03" name=""/>
          <p:cNvSpPr/>
          <p:nvPr/>
        </p:nvSpPr>
        <p:spPr>
          <a:xfrm>
            <a:off x="2999160" y="3956040"/>
            <a:ext cx="1126440" cy="623160"/>
          </a:xfrm>
          <a:custGeom>
            <a:avLst/>
            <a:gdLst/>
            <a:ahLst/>
            <a:rect l="0" t="0" r="r" b="b"/>
            <a:pathLst>
              <a:path w="3129" h="1731">
                <a:moveTo>
                  <a:pt x="0" y="0"/>
                </a:moveTo>
                <a:lnTo>
                  <a:pt x="3129" y="0"/>
                </a:lnTo>
                <a:lnTo>
                  <a:pt x="3129" y="1731"/>
                </a:lnTo>
                <a:lnTo>
                  <a:pt x="0" y="1731"/>
                </a:lnTo>
                <a:lnTo>
                  <a:pt x="0" y="0"/>
                </a:lnTo>
                <a:close/>
              </a:path>
            </a:pathLst>
          </a:custGeom>
          <a:solidFill>
            <a:srgbClr val="316be6"/>
          </a:solidFill>
          <a:ln w="0">
            <a:noFill/>
          </a:ln>
        </p:spPr>
      </p:sp>
      <p:sp>
        <p:nvSpPr>
          <p:cNvPr id="704" name=""/>
          <p:cNvSpPr/>
          <p:nvPr/>
        </p:nvSpPr>
        <p:spPr>
          <a:xfrm>
            <a:off x="3098160" y="4223880"/>
            <a:ext cx="9000" cy="82080"/>
          </a:xfrm>
          <a:custGeom>
            <a:avLst/>
            <a:gdLst/>
            <a:ahLst/>
            <a:rect l="0" t="0" r="r" b="b"/>
            <a:pathLst>
              <a:path w="25" h="228">
                <a:moveTo>
                  <a:pt x="0" y="0"/>
                </a:moveTo>
                <a:lnTo>
                  <a:pt x="25" y="0"/>
                </a:lnTo>
                <a:lnTo>
                  <a:pt x="25" y="228"/>
                </a:lnTo>
                <a:lnTo>
                  <a:pt x="0" y="2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05" name=""/>
          <p:cNvSpPr/>
          <p:nvPr/>
        </p:nvSpPr>
        <p:spPr>
          <a:xfrm>
            <a:off x="3120840" y="4246920"/>
            <a:ext cx="46440" cy="60480"/>
          </a:xfrm>
          <a:custGeom>
            <a:avLst/>
            <a:gdLst/>
            <a:ahLst/>
            <a:rect l="0" t="0" r="r" b="b"/>
            <a:pathLst>
              <a:path w="129" h="168">
                <a:moveTo>
                  <a:pt x="111" y="164"/>
                </a:moveTo>
                <a:lnTo>
                  <a:pt x="107" y="141"/>
                </a:lnTo>
                <a:lnTo>
                  <a:pt x="105" y="141"/>
                </a:lnTo>
                <a:cubicBezTo>
                  <a:pt x="97" y="151"/>
                  <a:pt x="89" y="158"/>
                  <a:pt x="81" y="162"/>
                </a:cubicBezTo>
                <a:cubicBezTo>
                  <a:pt x="73" y="165"/>
                  <a:pt x="63" y="168"/>
                  <a:pt x="51" y="168"/>
                </a:cubicBezTo>
                <a:cubicBezTo>
                  <a:pt x="35" y="168"/>
                  <a:pt x="23" y="163"/>
                  <a:pt x="14" y="155"/>
                </a:cubicBezTo>
                <a:cubicBezTo>
                  <a:pt x="5" y="146"/>
                  <a:pt x="0" y="135"/>
                  <a:pt x="0" y="120"/>
                </a:cubicBezTo>
                <a:cubicBezTo>
                  <a:pt x="0" y="87"/>
                  <a:pt x="26" y="70"/>
                  <a:pt x="78" y="69"/>
                </a:cubicBezTo>
                <a:lnTo>
                  <a:pt x="106" y="68"/>
                </a:lnTo>
                <a:lnTo>
                  <a:pt x="106" y="58"/>
                </a:lnTo>
                <a:cubicBezTo>
                  <a:pt x="106" y="46"/>
                  <a:pt x="103" y="36"/>
                  <a:pt x="97" y="30"/>
                </a:cubicBezTo>
                <a:cubicBezTo>
                  <a:pt x="91" y="24"/>
                  <a:pt x="83" y="21"/>
                  <a:pt x="71" y="21"/>
                </a:cubicBezTo>
                <a:cubicBezTo>
                  <a:pt x="57" y="21"/>
                  <a:pt x="42" y="25"/>
                  <a:pt x="26" y="34"/>
                </a:cubicBezTo>
                <a:lnTo>
                  <a:pt x="18" y="15"/>
                </a:lnTo>
                <a:cubicBezTo>
                  <a:pt x="26" y="11"/>
                  <a:pt x="35" y="7"/>
                  <a:pt x="44" y="5"/>
                </a:cubicBezTo>
                <a:cubicBezTo>
                  <a:pt x="53" y="3"/>
                  <a:pt x="63" y="0"/>
                  <a:pt x="72" y="0"/>
                </a:cubicBezTo>
                <a:cubicBezTo>
                  <a:pt x="91" y="0"/>
                  <a:pt x="106" y="6"/>
                  <a:pt x="116" y="14"/>
                </a:cubicBezTo>
                <a:cubicBezTo>
                  <a:pt x="125" y="23"/>
                  <a:pt x="129" y="36"/>
                  <a:pt x="129" y="55"/>
                </a:cubicBezTo>
                <a:lnTo>
                  <a:pt x="129" y="164"/>
                </a:lnTo>
                <a:lnTo>
                  <a:pt x="111" y="164"/>
                </a:lnTo>
                <a:moveTo>
                  <a:pt x="56" y="147"/>
                </a:moveTo>
                <a:cubicBezTo>
                  <a:pt x="71" y="147"/>
                  <a:pt x="83" y="143"/>
                  <a:pt x="91" y="134"/>
                </a:cubicBezTo>
                <a:cubicBezTo>
                  <a:pt x="101" y="126"/>
                  <a:pt x="105" y="115"/>
                  <a:pt x="105" y="100"/>
                </a:cubicBezTo>
                <a:lnTo>
                  <a:pt x="105" y="85"/>
                </a:lnTo>
                <a:lnTo>
                  <a:pt x="80" y="86"/>
                </a:lnTo>
                <a:cubicBezTo>
                  <a:pt x="61" y="87"/>
                  <a:pt x="47" y="90"/>
                  <a:pt x="38" y="95"/>
                </a:cubicBezTo>
                <a:cubicBezTo>
                  <a:pt x="30" y="101"/>
                  <a:pt x="26" y="109"/>
                  <a:pt x="26" y="120"/>
                </a:cubicBezTo>
                <a:cubicBezTo>
                  <a:pt x="26" y="129"/>
                  <a:pt x="28" y="135"/>
                  <a:pt x="34" y="140"/>
                </a:cubicBezTo>
                <a:cubicBezTo>
                  <a:pt x="39" y="145"/>
                  <a:pt x="46" y="147"/>
                  <a:pt x="56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06" name=""/>
          <p:cNvSpPr/>
          <p:nvPr/>
        </p:nvSpPr>
        <p:spPr>
          <a:xfrm>
            <a:off x="3184920" y="4223880"/>
            <a:ext cx="51120" cy="83160"/>
          </a:xfrm>
          <a:custGeom>
            <a:avLst/>
            <a:gdLst/>
            <a:ahLst/>
            <a:rect l="0" t="0" r="r" b="b"/>
            <a:pathLst>
              <a:path w="142" h="231">
                <a:moveTo>
                  <a:pt x="76" y="65"/>
                </a:moveTo>
                <a:cubicBezTo>
                  <a:pt x="97" y="65"/>
                  <a:pt x="113" y="73"/>
                  <a:pt x="124" y="87"/>
                </a:cubicBezTo>
                <a:cubicBezTo>
                  <a:pt x="136" y="101"/>
                  <a:pt x="142" y="122"/>
                  <a:pt x="142" y="148"/>
                </a:cubicBezTo>
                <a:cubicBezTo>
                  <a:pt x="142" y="174"/>
                  <a:pt x="136" y="195"/>
                  <a:pt x="124" y="209"/>
                </a:cubicBezTo>
                <a:cubicBezTo>
                  <a:pt x="113" y="224"/>
                  <a:pt x="96" y="231"/>
                  <a:pt x="76" y="231"/>
                </a:cubicBezTo>
                <a:cubicBezTo>
                  <a:pt x="65" y="231"/>
                  <a:pt x="56" y="229"/>
                  <a:pt x="47" y="225"/>
                </a:cubicBezTo>
                <a:cubicBezTo>
                  <a:pt x="37" y="221"/>
                  <a:pt x="30" y="215"/>
                  <a:pt x="24" y="207"/>
                </a:cubicBezTo>
                <a:lnTo>
                  <a:pt x="23" y="207"/>
                </a:lnTo>
                <a:lnTo>
                  <a:pt x="18" y="228"/>
                </a:lnTo>
                <a:lnTo>
                  <a:pt x="0" y="228"/>
                </a:lnTo>
                <a:lnTo>
                  <a:pt x="0" y="0"/>
                </a:lnTo>
                <a:lnTo>
                  <a:pt x="24" y="0"/>
                </a:lnTo>
                <a:lnTo>
                  <a:pt x="24" y="55"/>
                </a:lnTo>
                <a:cubicBezTo>
                  <a:pt x="24" y="68"/>
                  <a:pt x="24" y="79"/>
                  <a:pt x="23" y="89"/>
                </a:cubicBezTo>
                <a:lnTo>
                  <a:pt x="24" y="89"/>
                </a:lnTo>
                <a:cubicBezTo>
                  <a:pt x="36" y="73"/>
                  <a:pt x="53" y="65"/>
                  <a:pt x="76" y="65"/>
                </a:cubicBezTo>
                <a:moveTo>
                  <a:pt x="72" y="86"/>
                </a:moveTo>
                <a:cubicBezTo>
                  <a:pt x="56" y="86"/>
                  <a:pt x="43" y="90"/>
                  <a:pt x="35" y="100"/>
                </a:cubicBezTo>
                <a:cubicBezTo>
                  <a:pt x="28" y="109"/>
                  <a:pt x="24" y="125"/>
                  <a:pt x="24" y="148"/>
                </a:cubicBezTo>
                <a:cubicBezTo>
                  <a:pt x="24" y="170"/>
                  <a:pt x="28" y="186"/>
                  <a:pt x="36" y="196"/>
                </a:cubicBezTo>
                <a:cubicBezTo>
                  <a:pt x="43" y="206"/>
                  <a:pt x="56" y="211"/>
                  <a:pt x="73" y="211"/>
                </a:cubicBezTo>
                <a:cubicBezTo>
                  <a:pt x="87" y="211"/>
                  <a:pt x="99" y="205"/>
                  <a:pt x="106" y="194"/>
                </a:cubicBezTo>
                <a:cubicBezTo>
                  <a:pt x="113" y="183"/>
                  <a:pt x="117" y="168"/>
                  <a:pt x="117" y="148"/>
                </a:cubicBezTo>
                <a:cubicBezTo>
                  <a:pt x="117" y="127"/>
                  <a:pt x="113" y="111"/>
                  <a:pt x="106" y="101"/>
                </a:cubicBezTo>
                <a:cubicBezTo>
                  <a:pt x="99" y="91"/>
                  <a:pt x="87" y="86"/>
                  <a:pt x="72" y="8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07" name=""/>
          <p:cNvSpPr/>
          <p:nvPr/>
        </p:nvSpPr>
        <p:spPr>
          <a:xfrm>
            <a:off x="3247560" y="4246920"/>
            <a:ext cx="48960" cy="60480"/>
          </a:xfrm>
          <a:custGeom>
            <a:avLst/>
            <a:gdLst/>
            <a:ahLst/>
            <a:rect l="0" t="0" r="r" b="b"/>
            <a:pathLst>
              <a:path w="136" h="168">
                <a:moveTo>
                  <a:pt x="77" y="168"/>
                </a:moveTo>
                <a:cubicBezTo>
                  <a:pt x="53" y="168"/>
                  <a:pt x="34" y="160"/>
                  <a:pt x="21" y="145"/>
                </a:cubicBezTo>
                <a:cubicBezTo>
                  <a:pt x="7" y="131"/>
                  <a:pt x="0" y="111"/>
                  <a:pt x="0" y="85"/>
                </a:cubicBezTo>
                <a:cubicBezTo>
                  <a:pt x="0" y="59"/>
                  <a:pt x="7" y="39"/>
                  <a:pt x="19" y="24"/>
                </a:cubicBezTo>
                <a:cubicBezTo>
                  <a:pt x="32" y="9"/>
                  <a:pt x="49" y="0"/>
                  <a:pt x="70" y="0"/>
                </a:cubicBezTo>
                <a:cubicBezTo>
                  <a:pt x="90" y="0"/>
                  <a:pt x="107" y="8"/>
                  <a:pt x="119" y="21"/>
                </a:cubicBezTo>
                <a:cubicBezTo>
                  <a:pt x="130" y="34"/>
                  <a:pt x="136" y="51"/>
                  <a:pt x="136" y="73"/>
                </a:cubicBezTo>
                <a:lnTo>
                  <a:pt x="136" y="88"/>
                </a:lnTo>
                <a:lnTo>
                  <a:pt x="25" y="88"/>
                </a:lnTo>
                <a:cubicBezTo>
                  <a:pt x="26" y="107"/>
                  <a:pt x="30" y="121"/>
                  <a:pt x="39" y="131"/>
                </a:cubicBezTo>
                <a:cubicBezTo>
                  <a:pt x="48" y="141"/>
                  <a:pt x="61" y="146"/>
                  <a:pt x="77" y="146"/>
                </a:cubicBezTo>
                <a:cubicBezTo>
                  <a:pt x="96" y="146"/>
                  <a:pt x="113" y="142"/>
                  <a:pt x="129" y="135"/>
                </a:cubicBezTo>
                <a:lnTo>
                  <a:pt x="129" y="156"/>
                </a:lnTo>
                <a:cubicBezTo>
                  <a:pt x="121" y="160"/>
                  <a:pt x="113" y="163"/>
                  <a:pt x="105" y="164"/>
                </a:cubicBezTo>
                <a:cubicBezTo>
                  <a:pt x="98" y="166"/>
                  <a:pt x="87" y="168"/>
                  <a:pt x="77" y="168"/>
                </a:cubicBezTo>
                <a:moveTo>
                  <a:pt x="70" y="21"/>
                </a:moveTo>
                <a:cubicBezTo>
                  <a:pt x="57" y="21"/>
                  <a:pt x="47" y="26"/>
                  <a:pt x="39" y="34"/>
                </a:cubicBezTo>
                <a:cubicBezTo>
                  <a:pt x="32" y="42"/>
                  <a:pt x="27" y="54"/>
                  <a:pt x="26" y="69"/>
                </a:cubicBezTo>
                <a:lnTo>
                  <a:pt x="110" y="69"/>
                </a:lnTo>
                <a:cubicBezTo>
                  <a:pt x="110" y="53"/>
                  <a:pt x="107" y="42"/>
                  <a:pt x="100" y="34"/>
                </a:cubicBezTo>
                <a:cubicBezTo>
                  <a:pt x="93" y="25"/>
                  <a:pt x="83" y="21"/>
                  <a:pt x="70" y="2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08" name=""/>
          <p:cNvSpPr/>
          <p:nvPr/>
        </p:nvSpPr>
        <p:spPr>
          <a:xfrm>
            <a:off x="3311280" y="4223880"/>
            <a:ext cx="9000" cy="82080"/>
          </a:xfrm>
          <a:custGeom>
            <a:avLst/>
            <a:gdLst/>
            <a:ahLst/>
            <a:rect l="0" t="0" r="r" b="b"/>
            <a:pathLst>
              <a:path w="25" h="228">
                <a:moveTo>
                  <a:pt x="0" y="0"/>
                </a:moveTo>
                <a:lnTo>
                  <a:pt x="25" y="0"/>
                </a:lnTo>
                <a:lnTo>
                  <a:pt x="25" y="228"/>
                </a:lnTo>
                <a:lnTo>
                  <a:pt x="0" y="22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09" name=""/>
          <p:cNvSpPr/>
          <p:nvPr/>
        </p:nvSpPr>
        <p:spPr>
          <a:xfrm>
            <a:off x="3334680" y="4246920"/>
            <a:ext cx="41040" cy="60480"/>
          </a:xfrm>
          <a:custGeom>
            <a:avLst/>
            <a:gdLst/>
            <a:ahLst/>
            <a:rect l="0" t="0" r="r" b="b"/>
            <a:pathLst>
              <a:path w="114" h="168">
                <a:moveTo>
                  <a:pt x="114" y="120"/>
                </a:moveTo>
                <a:cubicBezTo>
                  <a:pt x="114" y="135"/>
                  <a:pt x="108" y="147"/>
                  <a:pt x="97" y="155"/>
                </a:cubicBezTo>
                <a:cubicBezTo>
                  <a:pt x="86" y="163"/>
                  <a:pt x="71" y="168"/>
                  <a:pt x="50" y="168"/>
                </a:cubicBezTo>
                <a:cubicBezTo>
                  <a:pt x="29" y="168"/>
                  <a:pt x="12" y="163"/>
                  <a:pt x="0" y="157"/>
                </a:cubicBezTo>
                <a:lnTo>
                  <a:pt x="0" y="134"/>
                </a:lnTo>
                <a:cubicBezTo>
                  <a:pt x="8" y="138"/>
                  <a:pt x="16" y="141"/>
                  <a:pt x="25" y="143"/>
                </a:cubicBezTo>
                <a:cubicBezTo>
                  <a:pt x="34" y="146"/>
                  <a:pt x="42" y="147"/>
                  <a:pt x="50" y="147"/>
                </a:cubicBezTo>
                <a:cubicBezTo>
                  <a:pt x="64" y="147"/>
                  <a:pt x="74" y="145"/>
                  <a:pt x="81" y="141"/>
                </a:cubicBezTo>
                <a:cubicBezTo>
                  <a:pt x="87" y="137"/>
                  <a:pt x="91" y="131"/>
                  <a:pt x="91" y="122"/>
                </a:cubicBezTo>
                <a:cubicBezTo>
                  <a:pt x="91" y="116"/>
                  <a:pt x="88" y="111"/>
                  <a:pt x="83" y="106"/>
                </a:cubicBezTo>
                <a:cubicBezTo>
                  <a:pt x="77" y="102"/>
                  <a:pt x="67" y="97"/>
                  <a:pt x="50" y="91"/>
                </a:cubicBezTo>
                <a:cubicBezTo>
                  <a:pt x="35" y="85"/>
                  <a:pt x="25" y="80"/>
                  <a:pt x="18" y="76"/>
                </a:cubicBezTo>
                <a:cubicBezTo>
                  <a:pt x="12" y="72"/>
                  <a:pt x="7" y="67"/>
                  <a:pt x="4" y="62"/>
                </a:cubicBezTo>
                <a:cubicBezTo>
                  <a:pt x="1" y="57"/>
                  <a:pt x="0" y="51"/>
                  <a:pt x="0" y="43"/>
                </a:cubicBezTo>
                <a:cubicBezTo>
                  <a:pt x="0" y="30"/>
                  <a:pt x="5" y="20"/>
                  <a:pt x="16" y="12"/>
                </a:cubicBezTo>
                <a:cubicBezTo>
                  <a:pt x="26" y="5"/>
                  <a:pt x="41" y="0"/>
                  <a:pt x="59" y="0"/>
                </a:cubicBezTo>
                <a:cubicBezTo>
                  <a:pt x="77" y="0"/>
                  <a:pt x="94" y="5"/>
                  <a:pt x="111" y="12"/>
                </a:cubicBezTo>
                <a:lnTo>
                  <a:pt x="102" y="31"/>
                </a:lnTo>
                <a:cubicBezTo>
                  <a:pt x="86" y="25"/>
                  <a:pt x="72" y="21"/>
                  <a:pt x="58" y="21"/>
                </a:cubicBezTo>
                <a:cubicBezTo>
                  <a:pt x="46" y="21"/>
                  <a:pt x="37" y="23"/>
                  <a:pt x="32" y="27"/>
                </a:cubicBezTo>
                <a:cubicBezTo>
                  <a:pt x="26" y="30"/>
                  <a:pt x="23" y="35"/>
                  <a:pt x="23" y="42"/>
                </a:cubicBezTo>
                <a:cubicBezTo>
                  <a:pt x="23" y="46"/>
                  <a:pt x="24" y="50"/>
                  <a:pt x="26" y="53"/>
                </a:cubicBezTo>
                <a:cubicBezTo>
                  <a:pt x="28" y="56"/>
                  <a:pt x="32" y="58"/>
                  <a:pt x="37" y="61"/>
                </a:cubicBezTo>
                <a:cubicBezTo>
                  <a:pt x="42" y="64"/>
                  <a:pt x="51" y="68"/>
                  <a:pt x="66" y="73"/>
                </a:cubicBezTo>
                <a:cubicBezTo>
                  <a:pt x="85" y="80"/>
                  <a:pt x="97" y="87"/>
                  <a:pt x="104" y="94"/>
                </a:cubicBezTo>
                <a:cubicBezTo>
                  <a:pt x="111" y="101"/>
                  <a:pt x="114" y="110"/>
                  <a:pt x="114" y="1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0" name=""/>
          <p:cNvSpPr/>
          <p:nvPr/>
        </p:nvSpPr>
        <p:spPr>
          <a:xfrm>
            <a:off x="3388320" y="4246560"/>
            <a:ext cx="12960" cy="60840"/>
          </a:xfrm>
          <a:custGeom>
            <a:avLst/>
            <a:gdLst/>
            <a:ahLst/>
            <a:rect l="0" t="0" r="r" b="b"/>
            <a:pathLst>
              <a:path w="36" h="169">
                <a:moveTo>
                  <a:pt x="0" y="149"/>
                </a:moveTo>
                <a:cubicBezTo>
                  <a:pt x="0" y="143"/>
                  <a:pt x="1" y="138"/>
                  <a:pt x="4" y="135"/>
                </a:cubicBezTo>
                <a:cubicBezTo>
                  <a:pt x="7" y="131"/>
                  <a:pt x="12" y="130"/>
                  <a:pt x="17" y="130"/>
                </a:cubicBezTo>
                <a:cubicBezTo>
                  <a:pt x="24" y="130"/>
                  <a:pt x="28" y="131"/>
                  <a:pt x="31" y="135"/>
                </a:cubicBezTo>
                <a:cubicBezTo>
                  <a:pt x="34" y="138"/>
                  <a:pt x="36" y="143"/>
                  <a:pt x="36" y="149"/>
                </a:cubicBezTo>
                <a:cubicBezTo>
                  <a:pt x="36" y="156"/>
                  <a:pt x="34" y="161"/>
                  <a:pt x="31" y="164"/>
                </a:cubicBezTo>
                <a:cubicBezTo>
                  <a:pt x="28" y="167"/>
                  <a:pt x="24" y="169"/>
                  <a:pt x="17" y="169"/>
                </a:cubicBezTo>
                <a:cubicBezTo>
                  <a:pt x="12" y="169"/>
                  <a:pt x="8" y="168"/>
                  <a:pt x="5" y="165"/>
                </a:cubicBezTo>
                <a:cubicBezTo>
                  <a:pt x="1" y="162"/>
                  <a:pt x="0" y="156"/>
                  <a:pt x="0" y="149"/>
                </a:cubicBezTo>
                <a:moveTo>
                  <a:pt x="0" y="20"/>
                </a:moveTo>
                <a:cubicBezTo>
                  <a:pt x="0" y="6"/>
                  <a:pt x="6" y="0"/>
                  <a:pt x="17" y="0"/>
                </a:cubicBezTo>
                <a:cubicBezTo>
                  <a:pt x="30" y="0"/>
                  <a:pt x="36" y="6"/>
                  <a:pt x="36" y="20"/>
                </a:cubicBezTo>
                <a:cubicBezTo>
                  <a:pt x="36" y="26"/>
                  <a:pt x="34" y="31"/>
                  <a:pt x="31" y="34"/>
                </a:cubicBezTo>
                <a:cubicBezTo>
                  <a:pt x="28" y="38"/>
                  <a:pt x="24" y="39"/>
                  <a:pt x="17" y="39"/>
                </a:cubicBezTo>
                <a:cubicBezTo>
                  <a:pt x="12" y="39"/>
                  <a:pt x="8" y="38"/>
                  <a:pt x="5" y="35"/>
                </a:cubicBezTo>
                <a:cubicBezTo>
                  <a:pt x="1" y="32"/>
                  <a:pt x="0" y="27"/>
                  <a:pt x="0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1" name=""/>
          <p:cNvSpPr/>
          <p:nvPr/>
        </p:nvSpPr>
        <p:spPr>
          <a:xfrm>
            <a:off x="3441600" y="4246920"/>
            <a:ext cx="46440" cy="60480"/>
          </a:xfrm>
          <a:custGeom>
            <a:avLst/>
            <a:gdLst/>
            <a:ahLst/>
            <a:rect l="0" t="0" r="r" b="b"/>
            <a:pathLst>
              <a:path w="129" h="168">
                <a:moveTo>
                  <a:pt x="112" y="164"/>
                </a:moveTo>
                <a:lnTo>
                  <a:pt x="107" y="141"/>
                </a:lnTo>
                <a:lnTo>
                  <a:pt x="106" y="141"/>
                </a:lnTo>
                <a:cubicBezTo>
                  <a:pt x="97" y="151"/>
                  <a:pt x="89" y="158"/>
                  <a:pt x="81" y="162"/>
                </a:cubicBezTo>
                <a:cubicBezTo>
                  <a:pt x="73" y="165"/>
                  <a:pt x="63" y="168"/>
                  <a:pt x="51" y="168"/>
                </a:cubicBezTo>
                <a:cubicBezTo>
                  <a:pt x="35" y="168"/>
                  <a:pt x="23" y="163"/>
                  <a:pt x="14" y="155"/>
                </a:cubicBezTo>
                <a:cubicBezTo>
                  <a:pt x="5" y="146"/>
                  <a:pt x="0" y="135"/>
                  <a:pt x="0" y="120"/>
                </a:cubicBezTo>
                <a:cubicBezTo>
                  <a:pt x="0" y="87"/>
                  <a:pt x="26" y="70"/>
                  <a:pt x="78" y="69"/>
                </a:cubicBezTo>
                <a:lnTo>
                  <a:pt x="106" y="68"/>
                </a:lnTo>
                <a:lnTo>
                  <a:pt x="106" y="58"/>
                </a:lnTo>
                <a:cubicBezTo>
                  <a:pt x="106" y="46"/>
                  <a:pt x="102" y="36"/>
                  <a:pt x="97" y="30"/>
                </a:cubicBezTo>
                <a:cubicBezTo>
                  <a:pt x="91" y="24"/>
                  <a:pt x="83" y="21"/>
                  <a:pt x="71" y="21"/>
                </a:cubicBezTo>
                <a:cubicBezTo>
                  <a:pt x="58" y="21"/>
                  <a:pt x="43" y="25"/>
                  <a:pt x="26" y="34"/>
                </a:cubicBezTo>
                <a:lnTo>
                  <a:pt x="18" y="15"/>
                </a:lnTo>
                <a:cubicBezTo>
                  <a:pt x="26" y="11"/>
                  <a:pt x="35" y="7"/>
                  <a:pt x="44" y="5"/>
                </a:cubicBezTo>
                <a:cubicBezTo>
                  <a:pt x="54" y="3"/>
                  <a:pt x="63" y="0"/>
                  <a:pt x="72" y="0"/>
                </a:cubicBezTo>
                <a:cubicBezTo>
                  <a:pt x="91" y="0"/>
                  <a:pt x="106" y="6"/>
                  <a:pt x="116" y="14"/>
                </a:cubicBezTo>
                <a:cubicBezTo>
                  <a:pt x="125" y="23"/>
                  <a:pt x="129" y="36"/>
                  <a:pt x="129" y="55"/>
                </a:cubicBezTo>
                <a:lnTo>
                  <a:pt x="129" y="164"/>
                </a:lnTo>
                <a:lnTo>
                  <a:pt x="112" y="164"/>
                </a:lnTo>
                <a:moveTo>
                  <a:pt x="56" y="147"/>
                </a:moveTo>
                <a:cubicBezTo>
                  <a:pt x="71" y="147"/>
                  <a:pt x="83" y="143"/>
                  <a:pt x="91" y="134"/>
                </a:cubicBezTo>
                <a:cubicBezTo>
                  <a:pt x="100" y="126"/>
                  <a:pt x="105" y="115"/>
                  <a:pt x="105" y="100"/>
                </a:cubicBezTo>
                <a:lnTo>
                  <a:pt x="105" y="85"/>
                </a:lnTo>
                <a:lnTo>
                  <a:pt x="80" y="86"/>
                </a:lnTo>
                <a:cubicBezTo>
                  <a:pt x="61" y="87"/>
                  <a:pt x="47" y="90"/>
                  <a:pt x="38" y="95"/>
                </a:cubicBezTo>
                <a:cubicBezTo>
                  <a:pt x="30" y="101"/>
                  <a:pt x="26" y="109"/>
                  <a:pt x="26" y="120"/>
                </a:cubicBezTo>
                <a:cubicBezTo>
                  <a:pt x="26" y="129"/>
                  <a:pt x="28" y="135"/>
                  <a:pt x="34" y="140"/>
                </a:cubicBezTo>
                <a:cubicBezTo>
                  <a:pt x="39" y="145"/>
                  <a:pt x="46" y="147"/>
                  <a:pt x="56" y="14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2" name=""/>
          <p:cNvSpPr/>
          <p:nvPr/>
        </p:nvSpPr>
        <p:spPr>
          <a:xfrm>
            <a:off x="350568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5" y="167"/>
                </a:moveTo>
                <a:cubicBezTo>
                  <a:pt x="64" y="167"/>
                  <a:pt x="55" y="165"/>
                  <a:pt x="46" y="161"/>
                </a:cubicBezTo>
                <a:cubicBezTo>
                  <a:pt x="38" y="157"/>
                  <a:pt x="30" y="151"/>
                  <a:pt x="24" y="143"/>
                </a:cubicBezTo>
                <a:lnTo>
                  <a:pt x="23" y="143"/>
                </a:lnTo>
                <a:cubicBezTo>
                  <a:pt x="24" y="153"/>
                  <a:pt x="24" y="162"/>
                  <a:pt x="24" y="170"/>
                </a:cubicBezTo>
                <a:lnTo>
                  <a:pt x="24" y="236"/>
                </a:lnTo>
                <a:lnTo>
                  <a:pt x="0" y="236"/>
                </a:lnTo>
                <a:lnTo>
                  <a:pt x="0" y="3"/>
                </a:lnTo>
                <a:lnTo>
                  <a:pt x="20" y="3"/>
                </a:lnTo>
                <a:lnTo>
                  <a:pt x="23" y="26"/>
                </a:lnTo>
                <a:lnTo>
                  <a:pt x="24" y="26"/>
                </a:lnTo>
                <a:cubicBezTo>
                  <a:pt x="31" y="16"/>
                  <a:pt x="38" y="10"/>
                  <a:pt x="46" y="6"/>
                </a:cubicBezTo>
                <a:cubicBezTo>
                  <a:pt x="54" y="2"/>
                  <a:pt x="64" y="0"/>
                  <a:pt x="75" y="0"/>
                </a:cubicBezTo>
                <a:cubicBezTo>
                  <a:pt x="96" y="0"/>
                  <a:pt x="112" y="7"/>
                  <a:pt x="124" y="23"/>
                </a:cubicBezTo>
                <a:cubicBezTo>
                  <a:pt x="136" y="37"/>
                  <a:pt x="142" y="58"/>
                  <a:pt x="142" y="84"/>
                </a:cubicBezTo>
                <a:cubicBezTo>
                  <a:pt x="142" y="110"/>
                  <a:pt x="136" y="131"/>
                  <a:pt x="123" y="145"/>
                </a:cubicBezTo>
                <a:cubicBezTo>
                  <a:pt x="112" y="160"/>
                  <a:pt x="95" y="167"/>
                  <a:pt x="75" y="167"/>
                </a:cubicBezTo>
                <a:moveTo>
                  <a:pt x="71" y="22"/>
                </a:moveTo>
                <a:cubicBezTo>
                  <a:pt x="55" y="22"/>
                  <a:pt x="43" y="26"/>
                  <a:pt x="36" y="35"/>
                </a:cubicBezTo>
                <a:cubicBezTo>
                  <a:pt x="28" y="44"/>
                  <a:pt x="25" y="59"/>
                  <a:pt x="24" y="78"/>
                </a:cubicBezTo>
                <a:lnTo>
                  <a:pt x="24" y="84"/>
                </a:lnTo>
                <a:cubicBezTo>
                  <a:pt x="24" y="106"/>
                  <a:pt x="28" y="122"/>
                  <a:pt x="36" y="132"/>
                </a:cubicBezTo>
                <a:cubicBezTo>
                  <a:pt x="43" y="142"/>
                  <a:pt x="55" y="147"/>
                  <a:pt x="72" y="147"/>
                </a:cubicBezTo>
                <a:cubicBezTo>
                  <a:pt x="86" y="147"/>
                  <a:pt x="96" y="141"/>
                  <a:pt x="104" y="130"/>
                </a:cubicBezTo>
                <a:cubicBezTo>
                  <a:pt x="112" y="119"/>
                  <a:pt x="116" y="103"/>
                  <a:pt x="116" y="84"/>
                </a:cubicBezTo>
                <a:cubicBezTo>
                  <a:pt x="116" y="64"/>
                  <a:pt x="112" y="48"/>
                  <a:pt x="104" y="38"/>
                </a:cubicBezTo>
                <a:cubicBezTo>
                  <a:pt x="96" y="27"/>
                  <a:pt x="85" y="22"/>
                  <a:pt x="71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3" name=""/>
          <p:cNvSpPr/>
          <p:nvPr/>
        </p:nvSpPr>
        <p:spPr>
          <a:xfrm>
            <a:off x="357156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5" y="167"/>
                </a:moveTo>
                <a:cubicBezTo>
                  <a:pt x="64" y="167"/>
                  <a:pt x="55" y="165"/>
                  <a:pt x="46" y="161"/>
                </a:cubicBezTo>
                <a:cubicBezTo>
                  <a:pt x="37" y="157"/>
                  <a:pt x="30" y="151"/>
                  <a:pt x="24" y="143"/>
                </a:cubicBezTo>
                <a:lnTo>
                  <a:pt x="23" y="143"/>
                </a:lnTo>
                <a:cubicBezTo>
                  <a:pt x="24" y="153"/>
                  <a:pt x="24" y="162"/>
                  <a:pt x="24" y="170"/>
                </a:cubicBezTo>
                <a:lnTo>
                  <a:pt x="24" y="236"/>
                </a:lnTo>
                <a:lnTo>
                  <a:pt x="0" y="236"/>
                </a:lnTo>
                <a:lnTo>
                  <a:pt x="0" y="3"/>
                </a:lnTo>
                <a:lnTo>
                  <a:pt x="20" y="3"/>
                </a:lnTo>
                <a:lnTo>
                  <a:pt x="23" y="26"/>
                </a:lnTo>
                <a:lnTo>
                  <a:pt x="24" y="26"/>
                </a:lnTo>
                <a:cubicBezTo>
                  <a:pt x="31" y="16"/>
                  <a:pt x="38" y="10"/>
                  <a:pt x="46" y="6"/>
                </a:cubicBezTo>
                <a:cubicBezTo>
                  <a:pt x="54" y="2"/>
                  <a:pt x="64" y="0"/>
                  <a:pt x="75" y="0"/>
                </a:cubicBezTo>
                <a:cubicBezTo>
                  <a:pt x="97" y="0"/>
                  <a:pt x="113" y="7"/>
                  <a:pt x="124" y="23"/>
                </a:cubicBezTo>
                <a:cubicBezTo>
                  <a:pt x="136" y="37"/>
                  <a:pt x="142" y="58"/>
                  <a:pt x="142" y="84"/>
                </a:cubicBezTo>
                <a:cubicBezTo>
                  <a:pt x="142" y="110"/>
                  <a:pt x="136" y="131"/>
                  <a:pt x="124" y="145"/>
                </a:cubicBezTo>
                <a:cubicBezTo>
                  <a:pt x="113" y="160"/>
                  <a:pt x="96" y="167"/>
                  <a:pt x="75" y="167"/>
                </a:cubicBezTo>
                <a:moveTo>
                  <a:pt x="71" y="22"/>
                </a:moveTo>
                <a:cubicBezTo>
                  <a:pt x="55" y="22"/>
                  <a:pt x="43" y="26"/>
                  <a:pt x="36" y="35"/>
                </a:cubicBezTo>
                <a:cubicBezTo>
                  <a:pt x="28" y="44"/>
                  <a:pt x="25" y="59"/>
                  <a:pt x="24" y="78"/>
                </a:cubicBezTo>
                <a:lnTo>
                  <a:pt x="24" y="84"/>
                </a:lnTo>
                <a:cubicBezTo>
                  <a:pt x="24" y="106"/>
                  <a:pt x="28" y="122"/>
                  <a:pt x="36" y="132"/>
                </a:cubicBezTo>
                <a:cubicBezTo>
                  <a:pt x="43" y="142"/>
                  <a:pt x="55" y="147"/>
                  <a:pt x="72" y="147"/>
                </a:cubicBezTo>
                <a:cubicBezTo>
                  <a:pt x="85" y="147"/>
                  <a:pt x="97" y="141"/>
                  <a:pt x="105" y="130"/>
                </a:cubicBezTo>
                <a:cubicBezTo>
                  <a:pt x="113" y="119"/>
                  <a:pt x="117" y="103"/>
                  <a:pt x="117" y="84"/>
                </a:cubicBezTo>
                <a:cubicBezTo>
                  <a:pt x="117" y="64"/>
                  <a:pt x="113" y="48"/>
                  <a:pt x="105" y="38"/>
                </a:cubicBezTo>
                <a:cubicBezTo>
                  <a:pt x="97" y="27"/>
                  <a:pt x="85" y="22"/>
                  <a:pt x="71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4" name=""/>
          <p:cNvSpPr/>
          <p:nvPr/>
        </p:nvSpPr>
        <p:spPr>
          <a:xfrm>
            <a:off x="3634560" y="4253400"/>
            <a:ext cx="48960" cy="28800"/>
          </a:xfrm>
          <a:custGeom>
            <a:avLst/>
            <a:gdLst/>
            <a:ahLst/>
            <a:rect l="0" t="0" r="r" b="b"/>
            <a:pathLst>
              <a:path w="136" h="80">
                <a:moveTo>
                  <a:pt x="0" y="20"/>
                </a:moveTo>
                <a:lnTo>
                  <a:pt x="0" y="0"/>
                </a:lnTo>
                <a:lnTo>
                  <a:pt x="136" y="0"/>
                </a:lnTo>
                <a:lnTo>
                  <a:pt x="136" y="20"/>
                </a:lnTo>
                <a:lnTo>
                  <a:pt x="0" y="20"/>
                </a:lnTo>
                <a:moveTo>
                  <a:pt x="0" y="80"/>
                </a:moveTo>
                <a:lnTo>
                  <a:pt x="0" y="59"/>
                </a:lnTo>
                <a:lnTo>
                  <a:pt x="136" y="59"/>
                </a:lnTo>
                <a:lnTo>
                  <a:pt x="136" y="80"/>
                </a:lnTo>
                <a:lnTo>
                  <a:pt x="0" y="8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5" name=""/>
          <p:cNvSpPr/>
          <p:nvPr/>
        </p:nvSpPr>
        <p:spPr>
          <a:xfrm>
            <a:off x="3700080" y="4228920"/>
            <a:ext cx="76320" cy="77040"/>
          </a:xfrm>
          <a:custGeom>
            <a:avLst/>
            <a:gdLst/>
            <a:ahLst/>
            <a:rect l="0" t="0" r="r" b="b"/>
            <a:pathLst>
              <a:path w="212" h="214">
                <a:moveTo>
                  <a:pt x="95" y="214"/>
                </a:moveTo>
                <a:lnTo>
                  <a:pt x="22" y="24"/>
                </a:lnTo>
                <a:lnTo>
                  <a:pt x="21" y="24"/>
                </a:lnTo>
                <a:cubicBezTo>
                  <a:pt x="23" y="39"/>
                  <a:pt x="23" y="57"/>
                  <a:pt x="23" y="78"/>
                </a:cubicBezTo>
                <a:lnTo>
                  <a:pt x="23" y="214"/>
                </a:lnTo>
                <a:lnTo>
                  <a:pt x="0" y="214"/>
                </a:lnTo>
                <a:lnTo>
                  <a:pt x="0" y="0"/>
                </a:lnTo>
                <a:lnTo>
                  <a:pt x="38" y="0"/>
                </a:lnTo>
                <a:lnTo>
                  <a:pt x="105" y="177"/>
                </a:lnTo>
                <a:lnTo>
                  <a:pt x="106" y="177"/>
                </a:lnTo>
                <a:lnTo>
                  <a:pt x="175" y="0"/>
                </a:lnTo>
                <a:lnTo>
                  <a:pt x="212" y="0"/>
                </a:lnTo>
                <a:lnTo>
                  <a:pt x="212" y="214"/>
                </a:lnTo>
                <a:lnTo>
                  <a:pt x="188" y="214"/>
                </a:lnTo>
                <a:lnTo>
                  <a:pt x="188" y="76"/>
                </a:lnTo>
                <a:cubicBezTo>
                  <a:pt x="188" y="60"/>
                  <a:pt x="188" y="43"/>
                  <a:pt x="190" y="24"/>
                </a:cubicBezTo>
                <a:lnTo>
                  <a:pt x="188" y="24"/>
                </a:lnTo>
                <a:lnTo>
                  <a:pt x="115" y="214"/>
                </a:lnTo>
                <a:lnTo>
                  <a:pt x="95" y="21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6" name=""/>
          <p:cNvSpPr/>
          <p:nvPr/>
        </p:nvSpPr>
        <p:spPr>
          <a:xfrm>
            <a:off x="3786840" y="4248000"/>
            <a:ext cx="54360" cy="83880"/>
          </a:xfrm>
          <a:custGeom>
            <a:avLst/>
            <a:gdLst/>
            <a:ahLst/>
            <a:rect l="0" t="0" r="r" b="b"/>
            <a:pathLst>
              <a:path w="151" h="233">
                <a:moveTo>
                  <a:pt x="0" y="0"/>
                </a:moveTo>
                <a:lnTo>
                  <a:pt x="26" y="0"/>
                </a:lnTo>
                <a:lnTo>
                  <a:pt x="61" y="91"/>
                </a:lnTo>
                <a:cubicBezTo>
                  <a:pt x="68" y="113"/>
                  <a:pt x="73" y="128"/>
                  <a:pt x="75" y="137"/>
                </a:cubicBezTo>
                <a:lnTo>
                  <a:pt x="76" y="137"/>
                </a:lnTo>
                <a:cubicBezTo>
                  <a:pt x="77" y="132"/>
                  <a:pt x="80" y="124"/>
                  <a:pt x="84" y="112"/>
                </a:cubicBezTo>
                <a:cubicBezTo>
                  <a:pt x="88" y="100"/>
                  <a:pt x="101" y="62"/>
                  <a:pt x="124" y="0"/>
                </a:cubicBezTo>
                <a:lnTo>
                  <a:pt x="151" y="0"/>
                </a:lnTo>
                <a:lnTo>
                  <a:pt x="81" y="183"/>
                </a:lnTo>
                <a:cubicBezTo>
                  <a:pt x="74" y="201"/>
                  <a:pt x="66" y="214"/>
                  <a:pt x="57" y="221"/>
                </a:cubicBezTo>
                <a:cubicBezTo>
                  <a:pt x="48" y="229"/>
                  <a:pt x="37" y="233"/>
                  <a:pt x="24" y="233"/>
                </a:cubicBezTo>
                <a:cubicBezTo>
                  <a:pt x="16" y="233"/>
                  <a:pt x="9" y="232"/>
                  <a:pt x="2" y="230"/>
                </a:cubicBezTo>
                <a:lnTo>
                  <a:pt x="2" y="211"/>
                </a:lnTo>
                <a:cubicBezTo>
                  <a:pt x="7" y="212"/>
                  <a:pt x="13" y="213"/>
                  <a:pt x="20" y="213"/>
                </a:cubicBezTo>
                <a:cubicBezTo>
                  <a:pt x="36" y="213"/>
                  <a:pt x="48" y="203"/>
                  <a:pt x="55" y="185"/>
                </a:cubicBezTo>
                <a:lnTo>
                  <a:pt x="64" y="16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7" name=""/>
          <p:cNvSpPr/>
          <p:nvPr/>
        </p:nvSpPr>
        <p:spPr>
          <a:xfrm>
            <a:off x="3840840" y="4228560"/>
            <a:ext cx="68400" cy="77400"/>
          </a:xfrm>
          <a:custGeom>
            <a:avLst/>
            <a:gdLst/>
            <a:ahLst/>
            <a:rect l="0" t="0" r="r" b="b"/>
            <a:pathLst>
              <a:path w="190" h="215">
                <a:moveTo>
                  <a:pt x="164" y="215"/>
                </a:moveTo>
                <a:lnTo>
                  <a:pt x="137" y="147"/>
                </a:lnTo>
                <a:lnTo>
                  <a:pt x="51" y="147"/>
                </a:lnTo>
                <a:lnTo>
                  <a:pt x="25" y="215"/>
                </a:lnTo>
                <a:lnTo>
                  <a:pt x="0" y="215"/>
                </a:lnTo>
                <a:lnTo>
                  <a:pt x="84" y="0"/>
                </a:lnTo>
                <a:lnTo>
                  <a:pt x="105" y="0"/>
                </a:lnTo>
                <a:lnTo>
                  <a:pt x="190" y="215"/>
                </a:lnTo>
                <a:lnTo>
                  <a:pt x="164" y="215"/>
                </a:lnTo>
                <a:moveTo>
                  <a:pt x="129" y="124"/>
                </a:moveTo>
                <a:lnTo>
                  <a:pt x="104" y="58"/>
                </a:lnTo>
                <a:cubicBezTo>
                  <a:pt x="101" y="49"/>
                  <a:pt x="98" y="39"/>
                  <a:pt x="94" y="27"/>
                </a:cubicBezTo>
                <a:cubicBezTo>
                  <a:pt x="92" y="36"/>
                  <a:pt x="89" y="46"/>
                  <a:pt x="85" y="58"/>
                </a:cubicBezTo>
                <a:lnTo>
                  <a:pt x="60" y="124"/>
                </a:lnTo>
                <a:lnTo>
                  <a:pt x="129" y="12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8" name=""/>
          <p:cNvSpPr/>
          <p:nvPr/>
        </p:nvSpPr>
        <p:spPr>
          <a:xfrm>
            <a:off x="391788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5" y="167"/>
                </a:moveTo>
                <a:cubicBezTo>
                  <a:pt x="64" y="167"/>
                  <a:pt x="55" y="165"/>
                  <a:pt x="46" y="161"/>
                </a:cubicBezTo>
                <a:cubicBezTo>
                  <a:pt x="38" y="157"/>
                  <a:pt x="30" y="151"/>
                  <a:pt x="25" y="143"/>
                </a:cubicBezTo>
                <a:lnTo>
                  <a:pt x="23" y="143"/>
                </a:lnTo>
                <a:cubicBezTo>
                  <a:pt x="24" y="153"/>
                  <a:pt x="25" y="162"/>
                  <a:pt x="25" y="170"/>
                </a:cubicBezTo>
                <a:lnTo>
                  <a:pt x="25" y="236"/>
                </a:lnTo>
                <a:lnTo>
                  <a:pt x="0" y="236"/>
                </a:lnTo>
                <a:lnTo>
                  <a:pt x="0" y="3"/>
                </a:lnTo>
                <a:lnTo>
                  <a:pt x="20" y="3"/>
                </a:lnTo>
                <a:lnTo>
                  <a:pt x="23" y="26"/>
                </a:lnTo>
                <a:lnTo>
                  <a:pt x="25" y="26"/>
                </a:lnTo>
                <a:cubicBezTo>
                  <a:pt x="31" y="16"/>
                  <a:pt x="38" y="10"/>
                  <a:pt x="46" y="6"/>
                </a:cubicBezTo>
                <a:cubicBezTo>
                  <a:pt x="55" y="2"/>
                  <a:pt x="64" y="0"/>
                  <a:pt x="75" y="0"/>
                </a:cubicBezTo>
                <a:cubicBezTo>
                  <a:pt x="96" y="0"/>
                  <a:pt x="113" y="7"/>
                  <a:pt x="125" y="23"/>
                </a:cubicBezTo>
                <a:cubicBezTo>
                  <a:pt x="136" y="37"/>
                  <a:pt x="142" y="58"/>
                  <a:pt x="142" y="84"/>
                </a:cubicBezTo>
                <a:cubicBezTo>
                  <a:pt x="142" y="110"/>
                  <a:pt x="136" y="131"/>
                  <a:pt x="124" y="145"/>
                </a:cubicBezTo>
                <a:cubicBezTo>
                  <a:pt x="113" y="160"/>
                  <a:pt x="96" y="167"/>
                  <a:pt x="75" y="167"/>
                </a:cubicBezTo>
                <a:moveTo>
                  <a:pt x="71" y="22"/>
                </a:moveTo>
                <a:cubicBezTo>
                  <a:pt x="55" y="22"/>
                  <a:pt x="43" y="26"/>
                  <a:pt x="36" y="35"/>
                </a:cubicBezTo>
                <a:cubicBezTo>
                  <a:pt x="29" y="44"/>
                  <a:pt x="25" y="59"/>
                  <a:pt x="25" y="78"/>
                </a:cubicBezTo>
                <a:lnTo>
                  <a:pt x="25" y="84"/>
                </a:lnTo>
                <a:cubicBezTo>
                  <a:pt x="25" y="106"/>
                  <a:pt x="28" y="122"/>
                  <a:pt x="36" y="132"/>
                </a:cubicBezTo>
                <a:cubicBezTo>
                  <a:pt x="43" y="142"/>
                  <a:pt x="55" y="147"/>
                  <a:pt x="72" y="147"/>
                </a:cubicBezTo>
                <a:cubicBezTo>
                  <a:pt x="86" y="147"/>
                  <a:pt x="96" y="141"/>
                  <a:pt x="104" y="130"/>
                </a:cubicBezTo>
                <a:cubicBezTo>
                  <a:pt x="113" y="119"/>
                  <a:pt x="117" y="103"/>
                  <a:pt x="117" y="84"/>
                </a:cubicBezTo>
                <a:cubicBezTo>
                  <a:pt x="117" y="64"/>
                  <a:pt x="113" y="48"/>
                  <a:pt x="104" y="38"/>
                </a:cubicBezTo>
                <a:cubicBezTo>
                  <a:pt x="96" y="27"/>
                  <a:pt x="85" y="22"/>
                  <a:pt x="71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19" name=""/>
          <p:cNvSpPr/>
          <p:nvPr/>
        </p:nvSpPr>
        <p:spPr>
          <a:xfrm>
            <a:off x="3983760" y="4246920"/>
            <a:ext cx="51120" cy="84960"/>
          </a:xfrm>
          <a:custGeom>
            <a:avLst/>
            <a:gdLst/>
            <a:ahLst/>
            <a:rect l="0" t="0" r="r" b="b"/>
            <a:pathLst>
              <a:path w="142" h="236">
                <a:moveTo>
                  <a:pt x="76" y="167"/>
                </a:moveTo>
                <a:cubicBezTo>
                  <a:pt x="64" y="167"/>
                  <a:pt x="55" y="165"/>
                  <a:pt x="46" y="161"/>
                </a:cubicBezTo>
                <a:cubicBezTo>
                  <a:pt x="37" y="157"/>
                  <a:pt x="30" y="151"/>
                  <a:pt x="24" y="143"/>
                </a:cubicBezTo>
                <a:lnTo>
                  <a:pt x="23" y="143"/>
                </a:lnTo>
                <a:cubicBezTo>
                  <a:pt x="24" y="153"/>
                  <a:pt x="24" y="162"/>
                  <a:pt x="24" y="170"/>
                </a:cubicBezTo>
                <a:lnTo>
                  <a:pt x="24" y="236"/>
                </a:lnTo>
                <a:lnTo>
                  <a:pt x="0" y="236"/>
                </a:lnTo>
                <a:lnTo>
                  <a:pt x="0" y="3"/>
                </a:lnTo>
                <a:lnTo>
                  <a:pt x="20" y="3"/>
                </a:lnTo>
                <a:lnTo>
                  <a:pt x="23" y="26"/>
                </a:lnTo>
                <a:lnTo>
                  <a:pt x="24" y="26"/>
                </a:lnTo>
                <a:cubicBezTo>
                  <a:pt x="31" y="16"/>
                  <a:pt x="38" y="10"/>
                  <a:pt x="46" y="6"/>
                </a:cubicBezTo>
                <a:cubicBezTo>
                  <a:pt x="54" y="2"/>
                  <a:pt x="64" y="0"/>
                  <a:pt x="76" y="0"/>
                </a:cubicBezTo>
                <a:cubicBezTo>
                  <a:pt x="97" y="0"/>
                  <a:pt x="113" y="7"/>
                  <a:pt x="125" y="23"/>
                </a:cubicBezTo>
                <a:cubicBezTo>
                  <a:pt x="136" y="37"/>
                  <a:pt x="142" y="58"/>
                  <a:pt x="142" y="84"/>
                </a:cubicBezTo>
                <a:cubicBezTo>
                  <a:pt x="142" y="110"/>
                  <a:pt x="136" y="131"/>
                  <a:pt x="124" y="145"/>
                </a:cubicBezTo>
                <a:cubicBezTo>
                  <a:pt x="113" y="160"/>
                  <a:pt x="96" y="167"/>
                  <a:pt x="76" y="167"/>
                </a:cubicBezTo>
                <a:moveTo>
                  <a:pt x="72" y="22"/>
                </a:moveTo>
                <a:cubicBezTo>
                  <a:pt x="55" y="22"/>
                  <a:pt x="43" y="26"/>
                  <a:pt x="36" y="35"/>
                </a:cubicBezTo>
                <a:cubicBezTo>
                  <a:pt x="28" y="44"/>
                  <a:pt x="25" y="59"/>
                  <a:pt x="24" y="78"/>
                </a:cubicBezTo>
                <a:lnTo>
                  <a:pt x="24" y="84"/>
                </a:lnTo>
                <a:cubicBezTo>
                  <a:pt x="24" y="106"/>
                  <a:pt x="28" y="122"/>
                  <a:pt x="36" y="132"/>
                </a:cubicBezTo>
                <a:cubicBezTo>
                  <a:pt x="43" y="142"/>
                  <a:pt x="55" y="147"/>
                  <a:pt x="73" y="147"/>
                </a:cubicBezTo>
                <a:cubicBezTo>
                  <a:pt x="86" y="147"/>
                  <a:pt x="97" y="141"/>
                  <a:pt x="105" y="130"/>
                </a:cubicBezTo>
                <a:cubicBezTo>
                  <a:pt x="113" y="119"/>
                  <a:pt x="117" y="103"/>
                  <a:pt x="117" y="84"/>
                </a:cubicBezTo>
                <a:cubicBezTo>
                  <a:pt x="117" y="64"/>
                  <a:pt x="113" y="48"/>
                  <a:pt x="105" y="38"/>
                </a:cubicBezTo>
                <a:cubicBezTo>
                  <a:pt x="97" y="27"/>
                  <a:pt x="86" y="22"/>
                  <a:pt x="72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0" name=""/>
          <p:cNvSpPr/>
          <p:nvPr/>
        </p:nvSpPr>
        <p:spPr>
          <a:xfrm>
            <a:off x="3101760" y="4387680"/>
            <a:ext cx="50760" cy="84600"/>
          </a:xfrm>
          <a:custGeom>
            <a:avLst/>
            <a:gdLst/>
            <a:ahLst/>
            <a:rect l="0" t="0" r="r" b="b"/>
            <a:pathLst>
              <a:path w="141" h="235">
                <a:moveTo>
                  <a:pt x="74" y="167"/>
                </a:moveTo>
                <a:cubicBezTo>
                  <a:pt x="64" y="167"/>
                  <a:pt x="54" y="165"/>
                  <a:pt x="45" y="161"/>
                </a:cubicBezTo>
                <a:cubicBezTo>
                  <a:pt x="37" y="157"/>
                  <a:pt x="30" y="151"/>
                  <a:pt x="24" y="143"/>
                </a:cubicBezTo>
                <a:lnTo>
                  <a:pt x="22" y="143"/>
                </a:lnTo>
                <a:cubicBezTo>
                  <a:pt x="23" y="152"/>
                  <a:pt x="24" y="161"/>
                  <a:pt x="24" y="170"/>
                </a:cubicBezTo>
                <a:lnTo>
                  <a:pt x="24" y="235"/>
                </a:lnTo>
                <a:lnTo>
                  <a:pt x="0" y="235"/>
                </a:lnTo>
                <a:lnTo>
                  <a:pt x="0" y="3"/>
                </a:lnTo>
                <a:lnTo>
                  <a:pt x="19" y="3"/>
                </a:lnTo>
                <a:lnTo>
                  <a:pt x="23" y="25"/>
                </a:lnTo>
                <a:lnTo>
                  <a:pt x="24" y="25"/>
                </a:lnTo>
                <a:cubicBezTo>
                  <a:pt x="30" y="16"/>
                  <a:pt x="37" y="10"/>
                  <a:pt x="46" y="6"/>
                </a:cubicBezTo>
                <a:cubicBezTo>
                  <a:pt x="54" y="2"/>
                  <a:pt x="63" y="0"/>
                  <a:pt x="74" y="0"/>
                </a:cubicBezTo>
                <a:cubicBezTo>
                  <a:pt x="95" y="0"/>
                  <a:pt x="111" y="7"/>
                  <a:pt x="123" y="22"/>
                </a:cubicBezTo>
                <a:cubicBezTo>
                  <a:pt x="135" y="36"/>
                  <a:pt x="141" y="56"/>
                  <a:pt x="141" y="83"/>
                </a:cubicBezTo>
                <a:cubicBezTo>
                  <a:pt x="141" y="110"/>
                  <a:pt x="135" y="130"/>
                  <a:pt x="123" y="145"/>
                </a:cubicBezTo>
                <a:cubicBezTo>
                  <a:pt x="111" y="159"/>
                  <a:pt x="95" y="167"/>
                  <a:pt x="74" y="167"/>
                </a:cubicBezTo>
                <a:moveTo>
                  <a:pt x="70" y="20"/>
                </a:moveTo>
                <a:cubicBezTo>
                  <a:pt x="54" y="20"/>
                  <a:pt x="42" y="25"/>
                  <a:pt x="35" y="34"/>
                </a:cubicBezTo>
                <a:cubicBezTo>
                  <a:pt x="28" y="43"/>
                  <a:pt x="24" y="57"/>
                  <a:pt x="24" y="77"/>
                </a:cubicBezTo>
                <a:lnTo>
                  <a:pt x="24" y="83"/>
                </a:lnTo>
                <a:cubicBezTo>
                  <a:pt x="24" y="106"/>
                  <a:pt x="28" y="122"/>
                  <a:pt x="35" y="132"/>
                </a:cubicBezTo>
                <a:cubicBezTo>
                  <a:pt x="43" y="142"/>
                  <a:pt x="55" y="146"/>
                  <a:pt x="71" y="146"/>
                </a:cubicBezTo>
                <a:cubicBezTo>
                  <a:pt x="85" y="146"/>
                  <a:pt x="96" y="141"/>
                  <a:pt x="103" y="130"/>
                </a:cubicBezTo>
                <a:cubicBezTo>
                  <a:pt x="111" y="118"/>
                  <a:pt x="115" y="103"/>
                  <a:pt x="115" y="82"/>
                </a:cubicBezTo>
                <a:cubicBezTo>
                  <a:pt x="115" y="62"/>
                  <a:pt x="111" y="47"/>
                  <a:pt x="103" y="36"/>
                </a:cubicBezTo>
                <a:cubicBezTo>
                  <a:pt x="96" y="26"/>
                  <a:pt x="85" y="20"/>
                  <a:pt x="70" y="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1" name=""/>
          <p:cNvSpPr/>
          <p:nvPr/>
        </p:nvSpPr>
        <p:spPr>
          <a:xfrm>
            <a:off x="3164400" y="4387680"/>
            <a:ext cx="52920" cy="60120"/>
          </a:xfrm>
          <a:custGeom>
            <a:avLst/>
            <a:gdLst/>
            <a:ahLst/>
            <a:rect l="0" t="0" r="r" b="b"/>
            <a:pathLst>
              <a:path w="147" h="167">
                <a:moveTo>
                  <a:pt x="147" y="83"/>
                </a:moveTo>
                <a:cubicBezTo>
                  <a:pt x="147" y="110"/>
                  <a:pt x="141" y="130"/>
                  <a:pt x="128" y="145"/>
                </a:cubicBezTo>
                <a:cubicBezTo>
                  <a:pt x="115" y="159"/>
                  <a:pt x="96" y="167"/>
                  <a:pt x="73" y="167"/>
                </a:cubicBezTo>
                <a:cubicBezTo>
                  <a:pt x="59" y="167"/>
                  <a:pt x="46" y="163"/>
                  <a:pt x="34" y="157"/>
                </a:cubicBezTo>
                <a:cubicBezTo>
                  <a:pt x="23" y="150"/>
                  <a:pt x="15" y="140"/>
                  <a:pt x="9" y="128"/>
                </a:cubicBezTo>
                <a:cubicBezTo>
                  <a:pt x="3" y="115"/>
                  <a:pt x="0" y="99"/>
                  <a:pt x="0" y="83"/>
                </a:cubicBezTo>
                <a:cubicBezTo>
                  <a:pt x="0" y="57"/>
                  <a:pt x="6" y="36"/>
                  <a:pt x="19" y="22"/>
                </a:cubicBezTo>
                <a:cubicBezTo>
                  <a:pt x="32" y="7"/>
                  <a:pt x="51" y="0"/>
                  <a:pt x="74" y="0"/>
                </a:cubicBezTo>
                <a:cubicBezTo>
                  <a:pt x="97" y="0"/>
                  <a:pt x="114" y="7"/>
                  <a:pt x="128" y="22"/>
                </a:cubicBezTo>
                <a:cubicBezTo>
                  <a:pt x="141" y="37"/>
                  <a:pt x="147" y="57"/>
                  <a:pt x="147" y="83"/>
                </a:cubicBezTo>
                <a:moveTo>
                  <a:pt x="25" y="83"/>
                </a:moveTo>
                <a:cubicBezTo>
                  <a:pt x="25" y="103"/>
                  <a:pt x="29" y="120"/>
                  <a:pt x="37" y="130"/>
                </a:cubicBezTo>
                <a:cubicBezTo>
                  <a:pt x="46" y="141"/>
                  <a:pt x="58" y="146"/>
                  <a:pt x="74" y="146"/>
                </a:cubicBezTo>
                <a:cubicBezTo>
                  <a:pt x="90" y="146"/>
                  <a:pt x="102" y="141"/>
                  <a:pt x="110" y="130"/>
                </a:cubicBezTo>
                <a:cubicBezTo>
                  <a:pt x="118" y="120"/>
                  <a:pt x="122" y="103"/>
                  <a:pt x="122" y="83"/>
                </a:cubicBezTo>
                <a:cubicBezTo>
                  <a:pt x="122" y="62"/>
                  <a:pt x="118" y="47"/>
                  <a:pt x="110" y="36"/>
                </a:cubicBezTo>
                <a:cubicBezTo>
                  <a:pt x="102" y="26"/>
                  <a:pt x="90" y="20"/>
                  <a:pt x="74" y="20"/>
                </a:cubicBezTo>
                <a:cubicBezTo>
                  <a:pt x="58" y="20"/>
                  <a:pt x="46" y="26"/>
                  <a:pt x="37" y="36"/>
                </a:cubicBezTo>
                <a:cubicBezTo>
                  <a:pt x="29" y="46"/>
                  <a:pt x="25" y="62"/>
                  <a:pt x="25" y="8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2" name=""/>
          <p:cNvSpPr/>
          <p:nvPr/>
        </p:nvSpPr>
        <p:spPr>
          <a:xfrm>
            <a:off x="3232440" y="4387680"/>
            <a:ext cx="33480" cy="59040"/>
          </a:xfrm>
          <a:custGeom>
            <a:avLst/>
            <a:gdLst/>
            <a:ahLst/>
            <a:rect l="0" t="0" r="r" b="b"/>
            <a:pathLst>
              <a:path w="93" h="164">
                <a:moveTo>
                  <a:pt x="73" y="0"/>
                </a:moveTo>
                <a:cubicBezTo>
                  <a:pt x="81" y="0"/>
                  <a:pt x="87" y="0"/>
                  <a:pt x="93" y="2"/>
                </a:cubicBezTo>
                <a:lnTo>
                  <a:pt x="89" y="24"/>
                </a:lnTo>
                <a:cubicBezTo>
                  <a:pt x="83" y="23"/>
                  <a:pt x="77" y="22"/>
                  <a:pt x="71" y="22"/>
                </a:cubicBezTo>
                <a:cubicBezTo>
                  <a:pt x="58" y="22"/>
                  <a:pt x="47" y="27"/>
                  <a:pt x="38" y="38"/>
                </a:cubicBezTo>
                <a:cubicBezTo>
                  <a:pt x="29" y="49"/>
                  <a:pt x="24" y="62"/>
                  <a:pt x="24" y="78"/>
                </a:cubicBezTo>
                <a:lnTo>
                  <a:pt x="24" y="164"/>
                </a:lnTo>
                <a:lnTo>
                  <a:pt x="0" y="164"/>
                </a:lnTo>
                <a:lnTo>
                  <a:pt x="0" y="3"/>
                </a:lnTo>
                <a:lnTo>
                  <a:pt x="20" y="3"/>
                </a:lnTo>
                <a:lnTo>
                  <a:pt x="23" y="32"/>
                </a:lnTo>
                <a:lnTo>
                  <a:pt x="24" y="32"/>
                </a:lnTo>
                <a:cubicBezTo>
                  <a:pt x="30" y="22"/>
                  <a:pt x="37" y="14"/>
                  <a:pt x="45" y="8"/>
                </a:cubicBezTo>
                <a:cubicBezTo>
                  <a:pt x="53" y="3"/>
                  <a:pt x="63" y="0"/>
                  <a:pt x="73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3" name=""/>
          <p:cNvSpPr/>
          <p:nvPr/>
        </p:nvSpPr>
        <p:spPr>
          <a:xfrm>
            <a:off x="3268440" y="4375440"/>
            <a:ext cx="34560" cy="72360"/>
          </a:xfrm>
          <a:custGeom>
            <a:avLst/>
            <a:gdLst/>
            <a:ahLst/>
            <a:rect l="0" t="0" r="r" b="b"/>
            <a:pathLst>
              <a:path w="96" h="201">
                <a:moveTo>
                  <a:pt x="73" y="181"/>
                </a:moveTo>
                <a:cubicBezTo>
                  <a:pt x="77" y="181"/>
                  <a:pt x="82" y="180"/>
                  <a:pt x="87" y="180"/>
                </a:cubicBezTo>
                <a:cubicBezTo>
                  <a:pt x="91" y="179"/>
                  <a:pt x="94" y="178"/>
                  <a:pt x="96" y="178"/>
                </a:cubicBezTo>
                <a:lnTo>
                  <a:pt x="96" y="196"/>
                </a:lnTo>
                <a:cubicBezTo>
                  <a:pt x="93" y="198"/>
                  <a:pt x="90" y="199"/>
                  <a:pt x="83" y="199"/>
                </a:cubicBezTo>
                <a:cubicBezTo>
                  <a:pt x="78" y="200"/>
                  <a:pt x="74" y="201"/>
                  <a:pt x="70" y="201"/>
                </a:cubicBezTo>
                <a:cubicBezTo>
                  <a:pt x="39" y="201"/>
                  <a:pt x="23" y="184"/>
                  <a:pt x="23" y="152"/>
                </a:cubicBezTo>
                <a:lnTo>
                  <a:pt x="23" y="56"/>
                </a:lnTo>
                <a:lnTo>
                  <a:pt x="0" y="56"/>
                </a:lnTo>
                <a:lnTo>
                  <a:pt x="0" y="44"/>
                </a:lnTo>
                <a:lnTo>
                  <a:pt x="23" y="34"/>
                </a:lnTo>
                <a:lnTo>
                  <a:pt x="34" y="0"/>
                </a:lnTo>
                <a:lnTo>
                  <a:pt x="48" y="0"/>
                </a:lnTo>
                <a:lnTo>
                  <a:pt x="48" y="37"/>
                </a:lnTo>
                <a:lnTo>
                  <a:pt x="95" y="37"/>
                </a:lnTo>
                <a:lnTo>
                  <a:pt x="95" y="56"/>
                </a:lnTo>
                <a:lnTo>
                  <a:pt x="48" y="56"/>
                </a:lnTo>
                <a:lnTo>
                  <a:pt x="48" y="151"/>
                </a:lnTo>
                <a:cubicBezTo>
                  <a:pt x="48" y="160"/>
                  <a:pt x="50" y="168"/>
                  <a:pt x="54" y="173"/>
                </a:cubicBezTo>
                <a:cubicBezTo>
                  <a:pt x="59" y="178"/>
                  <a:pt x="65" y="181"/>
                  <a:pt x="73" y="1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4" name=""/>
          <p:cNvSpPr/>
          <p:nvPr/>
        </p:nvSpPr>
        <p:spPr>
          <a:xfrm>
            <a:off x="3312720" y="4387320"/>
            <a:ext cx="13320" cy="60840"/>
          </a:xfrm>
          <a:custGeom>
            <a:avLst/>
            <a:gdLst/>
            <a:ahLst/>
            <a:rect l="0" t="0" r="r" b="b"/>
            <a:pathLst>
              <a:path w="37" h="169">
                <a:moveTo>
                  <a:pt x="0" y="148"/>
                </a:moveTo>
                <a:cubicBezTo>
                  <a:pt x="0" y="142"/>
                  <a:pt x="2" y="137"/>
                  <a:pt x="5" y="133"/>
                </a:cubicBezTo>
                <a:cubicBezTo>
                  <a:pt x="8" y="130"/>
                  <a:pt x="12" y="128"/>
                  <a:pt x="18" y="128"/>
                </a:cubicBezTo>
                <a:cubicBezTo>
                  <a:pt x="24" y="128"/>
                  <a:pt x="29" y="130"/>
                  <a:pt x="32" y="133"/>
                </a:cubicBezTo>
                <a:cubicBezTo>
                  <a:pt x="35" y="137"/>
                  <a:pt x="37" y="142"/>
                  <a:pt x="37" y="148"/>
                </a:cubicBezTo>
                <a:cubicBezTo>
                  <a:pt x="37" y="155"/>
                  <a:pt x="35" y="159"/>
                  <a:pt x="32" y="164"/>
                </a:cubicBezTo>
                <a:cubicBezTo>
                  <a:pt x="29" y="167"/>
                  <a:pt x="24" y="169"/>
                  <a:pt x="18" y="169"/>
                </a:cubicBezTo>
                <a:cubicBezTo>
                  <a:pt x="13" y="169"/>
                  <a:pt x="9" y="167"/>
                  <a:pt x="5" y="164"/>
                </a:cubicBezTo>
                <a:cubicBezTo>
                  <a:pt x="2" y="160"/>
                  <a:pt x="0" y="155"/>
                  <a:pt x="0" y="148"/>
                </a:cubicBezTo>
                <a:moveTo>
                  <a:pt x="0" y="19"/>
                </a:moveTo>
                <a:cubicBezTo>
                  <a:pt x="0" y="6"/>
                  <a:pt x="6" y="0"/>
                  <a:pt x="18" y="0"/>
                </a:cubicBezTo>
                <a:cubicBezTo>
                  <a:pt x="31" y="0"/>
                  <a:pt x="37" y="6"/>
                  <a:pt x="37" y="19"/>
                </a:cubicBezTo>
                <a:cubicBezTo>
                  <a:pt x="37" y="26"/>
                  <a:pt x="35" y="31"/>
                  <a:pt x="32" y="34"/>
                </a:cubicBezTo>
                <a:cubicBezTo>
                  <a:pt x="29" y="37"/>
                  <a:pt x="24" y="39"/>
                  <a:pt x="18" y="39"/>
                </a:cubicBezTo>
                <a:cubicBezTo>
                  <a:pt x="13" y="39"/>
                  <a:pt x="9" y="38"/>
                  <a:pt x="5" y="35"/>
                </a:cubicBezTo>
                <a:cubicBezTo>
                  <a:pt x="2" y="31"/>
                  <a:pt x="0" y="26"/>
                  <a:pt x="0" y="1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5" name=""/>
          <p:cNvSpPr/>
          <p:nvPr/>
        </p:nvSpPr>
        <p:spPr>
          <a:xfrm>
            <a:off x="3367080" y="4368240"/>
            <a:ext cx="50400" cy="79560"/>
          </a:xfrm>
          <a:custGeom>
            <a:avLst/>
            <a:gdLst/>
            <a:ahLst/>
            <a:rect l="0" t="0" r="r" b="b"/>
            <a:pathLst>
              <a:path w="140" h="221">
                <a:moveTo>
                  <a:pt x="140" y="95"/>
                </a:moveTo>
                <a:cubicBezTo>
                  <a:pt x="140" y="179"/>
                  <a:pt x="108" y="221"/>
                  <a:pt x="43" y="221"/>
                </a:cubicBezTo>
                <a:cubicBezTo>
                  <a:pt x="32" y="221"/>
                  <a:pt x="22" y="220"/>
                  <a:pt x="15" y="218"/>
                </a:cubicBezTo>
                <a:lnTo>
                  <a:pt x="15" y="197"/>
                </a:lnTo>
                <a:cubicBezTo>
                  <a:pt x="23" y="199"/>
                  <a:pt x="33" y="201"/>
                  <a:pt x="43" y="201"/>
                </a:cubicBezTo>
                <a:cubicBezTo>
                  <a:pt x="66" y="201"/>
                  <a:pt x="84" y="193"/>
                  <a:pt x="96" y="179"/>
                </a:cubicBezTo>
                <a:cubicBezTo>
                  <a:pt x="108" y="165"/>
                  <a:pt x="114" y="142"/>
                  <a:pt x="115" y="112"/>
                </a:cubicBezTo>
                <a:lnTo>
                  <a:pt x="113" y="112"/>
                </a:lnTo>
                <a:cubicBezTo>
                  <a:pt x="108" y="121"/>
                  <a:pt x="101" y="127"/>
                  <a:pt x="92" y="131"/>
                </a:cubicBezTo>
                <a:cubicBezTo>
                  <a:pt x="83" y="135"/>
                  <a:pt x="73" y="137"/>
                  <a:pt x="62" y="137"/>
                </a:cubicBezTo>
                <a:cubicBezTo>
                  <a:pt x="43" y="137"/>
                  <a:pt x="27" y="132"/>
                  <a:pt x="16" y="120"/>
                </a:cubicBezTo>
                <a:cubicBezTo>
                  <a:pt x="5" y="109"/>
                  <a:pt x="0" y="93"/>
                  <a:pt x="0" y="73"/>
                </a:cubicBezTo>
                <a:cubicBezTo>
                  <a:pt x="0" y="51"/>
                  <a:pt x="6" y="33"/>
                  <a:pt x="18" y="20"/>
                </a:cubicBezTo>
                <a:cubicBezTo>
                  <a:pt x="32" y="7"/>
                  <a:pt x="48" y="0"/>
                  <a:pt x="68" y="0"/>
                </a:cubicBezTo>
                <a:cubicBezTo>
                  <a:pt x="83" y="0"/>
                  <a:pt x="95" y="4"/>
                  <a:pt x="106" y="12"/>
                </a:cubicBezTo>
                <a:cubicBezTo>
                  <a:pt x="117" y="19"/>
                  <a:pt x="125" y="31"/>
                  <a:pt x="131" y="45"/>
                </a:cubicBezTo>
                <a:cubicBezTo>
                  <a:pt x="137" y="59"/>
                  <a:pt x="140" y="76"/>
                  <a:pt x="140" y="95"/>
                </a:cubicBezTo>
                <a:moveTo>
                  <a:pt x="68" y="22"/>
                </a:moveTo>
                <a:cubicBezTo>
                  <a:pt x="54" y="22"/>
                  <a:pt x="44" y="27"/>
                  <a:pt x="36" y="35"/>
                </a:cubicBezTo>
                <a:cubicBezTo>
                  <a:pt x="27" y="44"/>
                  <a:pt x="24" y="57"/>
                  <a:pt x="24" y="73"/>
                </a:cubicBezTo>
                <a:cubicBezTo>
                  <a:pt x="24" y="87"/>
                  <a:pt x="27" y="98"/>
                  <a:pt x="35" y="106"/>
                </a:cubicBezTo>
                <a:cubicBezTo>
                  <a:pt x="42" y="114"/>
                  <a:pt x="53" y="118"/>
                  <a:pt x="67" y="118"/>
                </a:cubicBezTo>
                <a:cubicBezTo>
                  <a:pt x="76" y="118"/>
                  <a:pt x="84" y="116"/>
                  <a:pt x="91" y="112"/>
                </a:cubicBezTo>
                <a:cubicBezTo>
                  <a:pt x="99" y="109"/>
                  <a:pt x="105" y="104"/>
                  <a:pt x="109" y="98"/>
                </a:cubicBezTo>
                <a:cubicBezTo>
                  <a:pt x="113" y="92"/>
                  <a:pt x="115" y="85"/>
                  <a:pt x="115" y="78"/>
                </a:cubicBezTo>
                <a:cubicBezTo>
                  <a:pt x="115" y="68"/>
                  <a:pt x="113" y="59"/>
                  <a:pt x="109" y="50"/>
                </a:cubicBezTo>
                <a:cubicBezTo>
                  <a:pt x="105" y="41"/>
                  <a:pt x="100" y="34"/>
                  <a:pt x="93" y="29"/>
                </a:cubicBezTo>
                <a:cubicBezTo>
                  <a:pt x="86" y="25"/>
                  <a:pt x="77" y="22"/>
                  <a:pt x="68" y="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6" name=""/>
          <p:cNvSpPr/>
          <p:nvPr/>
        </p:nvSpPr>
        <p:spPr>
          <a:xfrm>
            <a:off x="3427920" y="4368240"/>
            <a:ext cx="50400" cy="79560"/>
          </a:xfrm>
          <a:custGeom>
            <a:avLst/>
            <a:gdLst/>
            <a:ahLst/>
            <a:rect l="0" t="0" r="r" b="b"/>
            <a:pathLst>
              <a:path w="140" h="221">
                <a:moveTo>
                  <a:pt x="133" y="55"/>
                </a:moveTo>
                <a:cubicBezTo>
                  <a:pt x="133" y="68"/>
                  <a:pt x="129" y="79"/>
                  <a:pt x="121" y="88"/>
                </a:cubicBezTo>
                <a:cubicBezTo>
                  <a:pt x="113" y="97"/>
                  <a:pt x="103" y="102"/>
                  <a:pt x="89" y="105"/>
                </a:cubicBezTo>
                <a:lnTo>
                  <a:pt x="89" y="107"/>
                </a:lnTo>
                <a:cubicBezTo>
                  <a:pt x="106" y="109"/>
                  <a:pt x="118" y="114"/>
                  <a:pt x="127" y="123"/>
                </a:cubicBezTo>
                <a:cubicBezTo>
                  <a:pt x="135" y="132"/>
                  <a:pt x="140" y="143"/>
                  <a:pt x="140" y="157"/>
                </a:cubicBezTo>
                <a:cubicBezTo>
                  <a:pt x="140" y="178"/>
                  <a:pt x="132" y="193"/>
                  <a:pt x="118" y="204"/>
                </a:cubicBezTo>
                <a:cubicBezTo>
                  <a:pt x="104" y="215"/>
                  <a:pt x="84" y="221"/>
                  <a:pt x="58" y="221"/>
                </a:cubicBezTo>
                <a:cubicBezTo>
                  <a:pt x="47" y="221"/>
                  <a:pt x="36" y="220"/>
                  <a:pt x="27" y="218"/>
                </a:cubicBezTo>
                <a:cubicBezTo>
                  <a:pt x="18" y="216"/>
                  <a:pt x="8" y="213"/>
                  <a:pt x="0" y="209"/>
                </a:cubicBezTo>
                <a:lnTo>
                  <a:pt x="0" y="186"/>
                </a:lnTo>
                <a:cubicBezTo>
                  <a:pt x="9" y="191"/>
                  <a:pt x="19" y="194"/>
                  <a:pt x="29" y="197"/>
                </a:cubicBezTo>
                <a:cubicBezTo>
                  <a:pt x="40" y="199"/>
                  <a:pt x="49" y="200"/>
                  <a:pt x="59" y="200"/>
                </a:cubicBezTo>
                <a:cubicBezTo>
                  <a:pt x="96" y="200"/>
                  <a:pt x="114" y="186"/>
                  <a:pt x="114" y="157"/>
                </a:cubicBezTo>
                <a:cubicBezTo>
                  <a:pt x="114" y="131"/>
                  <a:pt x="94" y="118"/>
                  <a:pt x="53" y="118"/>
                </a:cubicBezTo>
                <a:lnTo>
                  <a:pt x="32" y="118"/>
                </a:lnTo>
                <a:lnTo>
                  <a:pt x="32" y="97"/>
                </a:lnTo>
                <a:lnTo>
                  <a:pt x="53" y="97"/>
                </a:lnTo>
                <a:cubicBezTo>
                  <a:pt x="70" y="97"/>
                  <a:pt x="83" y="93"/>
                  <a:pt x="93" y="86"/>
                </a:cubicBezTo>
                <a:cubicBezTo>
                  <a:pt x="103" y="79"/>
                  <a:pt x="107" y="68"/>
                  <a:pt x="107" y="55"/>
                </a:cubicBezTo>
                <a:cubicBezTo>
                  <a:pt x="107" y="45"/>
                  <a:pt x="104" y="37"/>
                  <a:pt x="97" y="31"/>
                </a:cubicBezTo>
                <a:cubicBezTo>
                  <a:pt x="90" y="25"/>
                  <a:pt x="80" y="22"/>
                  <a:pt x="68" y="22"/>
                </a:cubicBezTo>
                <a:cubicBezTo>
                  <a:pt x="58" y="22"/>
                  <a:pt x="50" y="23"/>
                  <a:pt x="41" y="26"/>
                </a:cubicBezTo>
                <a:cubicBezTo>
                  <a:pt x="33" y="28"/>
                  <a:pt x="24" y="33"/>
                  <a:pt x="13" y="40"/>
                </a:cubicBezTo>
                <a:lnTo>
                  <a:pt x="1" y="23"/>
                </a:lnTo>
                <a:cubicBezTo>
                  <a:pt x="10" y="16"/>
                  <a:pt x="20" y="10"/>
                  <a:pt x="31" y="6"/>
                </a:cubicBezTo>
                <a:cubicBezTo>
                  <a:pt x="42" y="2"/>
                  <a:pt x="54" y="0"/>
                  <a:pt x="67" y="0"/>
                </a:cubicBezTo>
                <a:cubicBezTo>
                  <a:pt x="88" y="0"/>
                  <a:pt x="104" y="5"/>
                  <a:pt x="115" y="15"/>
                </a:cubicBezTo>
                <a:cubicBezTo>
                  <a:pt x="127" y="25"/>
                  <a:pt x="133" y="38"/>
                  <a:pt x="133" y="55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7" name=""/>
          <p:cNvSpPr/>
          <p:nvPr/>
        </p:nvSpPr>
        <p:spPr>
          <a:xfrm>
            <a:off x="3489120" y="4369320"/>
            <a:ext cx="51480" cy="77400"/>
          </a:xfrm>
          <a:custGeom>
            <a:avLst/>
            <a:gdLst/>
            <a:ahLst/>
            <a:rect l="0" t="0" r="r" b="b"/>
            <a:pathLst>
              <a:path w="143" h="215">
                <a:moveTo>
                  <a:pt x="28" y="215"/>
                </a:moveTo>
                <a:lnTo>
                  <a:pt x="117" y="23"/>
                </a:lnTo>
                <a:lnTo>
                  <a:pt x="0" y="23"/>
                </a:lnTo>
                <a:lnTo>
                  <a:pt x="0" y="0"/>
                </a:lnTo>
                <a:lnTo>
                  <a:pt x="143" y="0"/>
                </a:lnTo>
                <a:lnTo>
                  <a:pt x="143" y="20"/>
                </a:lnTo>
                <a:lnTo>
                  <a:pt x="55" y="215"/>
                </a:lnTo>
                <a:lnTo>
                  <a:pt x="28" y="2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8" name=""/>
          <p:cNvSpPr/>
          <p:nvPr/>
        </p:nvSpPr>
        <p:spPr>
          <a:xfrm>
            <a:off x="3551760" y="4368240"/>
            <a:ext cx="50400" cy="79560"/>
          </a:xfrm>
          <a:custGeom>
            <a:avLst/>
            <a:gdLst/>
            <a:ahLst/>
            <a:rect l="0" t="0" r="r" b="b"/>
            <a:pathLst>
              <a:path w="140" h="221">
                <a:moveTo>
                  <a:pt x="0" y="127"/>
                </a:moveTo>
                <a:cubicBezTo>
                  <a:pt x="0" y="85"/>
                  <a:pt x="8" y="53"/>
                  <a:pt x="25" y="33"/>
                </a:cubicBezTo>
                <a:cubicBezTo>
                  <a:pt x="41" y="11"/>
                  <a:pt x="65" y="0"/>
                  <a:pt x="98" y="0"/>
                </a:cubicBezTo>
                <a:cubicBezTo>
                  <a:pt x="109" y="0"/>
                  <a:pt x="117" y="1"/>
                  <a:pt x="124" y="3"/>
                </a:cubicBezTo>
                <a:lnTo>
                  <a:pt x="124" y="25"/>
                </a:lnTo>
                <a:cubicBezTo>
                  <a:pt x="116" y="23"/>
                  <a:pt x="108" y="20"/>
                  <a:pt x="98" y="20"/>
                </a:cubicBezTo>
                <a:cubicBezTo>
                  <a:pt x="75" y="20"/>
                  <a:pt x="57" y="28"/>
                  <a:pt x="45" y="43"/>
                </a:cubicBezTo>
                <a:cubicBezTo>
                  <a:pt x="33" y="57"/>
                  <a:pt x="26" y="79"/>
                  <a:pt x="25" y="110"/>
                </a:cubicBezTo>
                <a:lnTo>
                  <a:pt x="27" y="110"/>
                </a:lnTo>
                <a:cubicBezTo>
                  <a:pt x="37" y="93"/>
                  <a:pt x="54" y="85"/>
                  <a:pt x="78" y="85"/>
                </a:cubicBezTo>
                <a:cubicBezTo>
                  <a:pt x="98" y="85"/>
                  <a:pt x="113" y="91"/>
                  <a:pt x="124" y="102"/>
                </a:cubicBezTo>
                <a:cubicBezTo>
                  <a:pt x="135" y="114"/>
                  <a:pt x="140" y="129"/>
                  <a:pt x="140" y="149"/>
                </a:cubicBezTo>
                <a:cubicBezTo>
                  <a:pt x="140" y="171"/>
                  <a:pt x="134" y="189"/>
                  <a:pt x="122" y="202"/>
                </a:cubicBezTo>
                <a:cubicBezTo>
                  <a:pt x="110" y="214"/>
                  <a:pt x="94" y="221"/>
                  <a:pt x="72" y="221"/>
                </a:cubicBezTo>
                <a:cubicBezTo>
                  <a:pt x="50" y="221"/>
                  <a:pt x="33" y="212"/>
                  <a:pt x="20" y="196"/>
                </a:cubicBezTo>
                <a:cubicBezTo>
                  <a:pt x="7" y="179"/>
                  <a:pt x="0" y="156"/>
                  <a:pt x="0" y="127"/>
                </a:cubicBezTo>
                <a:moveTo>
                  <a:pt x="72" y="200"/>
                </a:moveTo>
                <a:cubicBezTo>
                  <a:pt x="87" y="200"/>
                  <a:pt x="97" y="196"/>
                  <a:pt x="105" y="187"/>
                </a:cubicBezTo>
                <a:cubicBezTo>
                  <a:pt x="113" y="178"/>
                  <a:pt x="116" y="166"/>
                  <a:pt x="116" y="149"/>
                </a:cubicBezTo>
                <a:cubicBezTo>
                  <a:pt x="116" y="135"/>
                  <a:pt x="113" y="124"/>
                  <a:pt x="106" y="116"/>
                </a:cubicBezTo>
                <a:cubicBezTo>
                  <a:pt x="99" y="108"/>
                  <a:pt x="88" y="104"/>
                  <a:pt x="74" y="104"/>
                </a:cubicBezTo>
                <a:cubicBezTo>
                  <a:pt x="64" y="104"/>
                  <a:pt x="56" y="106"/>
                  <a:pt x="49" y="109"/>
                </a:cubicBezTo>
                <a:cubicBezTo>
                  <a:pt x="42" y="113"/>
                  <a:pt x="36" y="118"/>
                  <a:pt x="31" y="124"/>
                </a:cubicBezTo>
                <a:cubicBezTo>
                  <a:pt x="27" y="130"/>
                  <a:pt x="25" y="137"/>
                  <a:pt x="25" y="144"/>
                </a:cubicBezTo>
                <a:cubicBezTo>
                  <a:pt x="25" y="154"/>
                  <a:pt x="27" y="163"/>
                  <a:pt x="31" y="172"/>
                </a:cubicBezTo>
                <a:cubicBezTo>
                  <a:pt x="35" y="181"/>
                  <a:pt x="40" y="187"/>
                  <a:pt x="47" y="192"/>
                </a:cubicBezTo>
                <a:cubicBezTo>
                  <a:pt x="55" y="198"/>
                  <a:pt x="63" y="200"/>
                  <a:pt x="72" y="20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29" name=""/>
          <p:cNvSpPr/>
          <p:nvPr/>
        </p:nvSpPr>
        <p:spPr>
          <a:xfrm>
            <a:off x="3065400" y="4008960"/>
            <a:ext cx="74160" cy="106560"/>
          </a:xfrm>
          <a:custGeom>
            <a:avLst/>
            <a:gdLst/>
            <a:ahLst/>
            <a:rect l="0" t="0" r="r" b="b"/>
            <a:pathLst>
              <a:path w="206" h="296">
                <a:moveTo>
                  <a:pt x="0" y="0"/>
                </a:moveTo>
                <a:lnTo>
                  <a:pt x="83" y="0"/>
                </a:lnTo>
                <a:cubicBezTo>
                  <a:pt x="123" y="0"/>
                  <a:pt x="151" y="6"/>
                  <a:pt x="169" y="17"/>
                </a:cubicBezTo>
                <a:cubicBezTo>
                  <a:pt x="187" y="29"/>
                  <a:pt x="196" y="48"/>
                  <a:pt x="196" y="73"/>
                </a:cubicBezTo>
                <a:cubicBezTo>
                  <a:pt x="196" y="90"/>
                  <a:pt x="191" y="105"/>
                  <a:pt x="181" y="116"/>
                </a:cubicBezTo>
                <a:cubicBezTo>
                  <a:pt x="171" y="128"/>
                  <a:pt x="157" y="135"/>
                  <a:pt x="137" y="138"/>
                </a:cubicBezTo>
                <a:lnTo>
                  <a:pt x="137" y="140"/>
                </a:lnTo>
                <a:cubicBezTo>
                  <a:pt x="183" y="148"/>
                  <a:pt x="206" y="172"/>
                  <a:pt x="206" y="211"/>
                </a:cubicBezTo>
                <a:cubicBezTo>
                  <a:pt x="206" y="239"/>
                  <a:pt x="197" y="259"/>
                  <a:pt x="179" y="274"/>
                </a:cubicBezTo>
                <a:cubicBezTo>
                  <a:pt x="161" y="289"/>
                  <a:pt x="135" y="296"/>
                  <a:pt x="103" y="296"/>
                </a:cubicBezTo>
                <a:lnTo>
                  <a:pt x="0" y="296"/>
                </a:lnTo>
                <a:lnTo>
                  <a:pt x="0" y="0"/>
                </a:lnTo>
                <a:moveTo>
                  <a:pt x="34" y="126"/>
                </a:moveTo>
                <a:lnTo>
                  <a:pt x="91" y="126"/>
                </a:lnTo>
                <a:cubicBezTo>
                  <a:pt x="115" y="126"/>
                  <a:pt x="133" y="123"/>
                  <a:pt x="143" y="115"/>
                </a:cubicBezTo>
                <a:cubicBezTo>
                  <a:pt x="154" y="107"/>
                  <a:pt x="160" y="94"/>
                  <a:pt x="160" y="76"/>
                </a:cubicBezTo>
                <a:cubicBezTo>
                  <a:pt x="160" y="60"/>
                  <a:pt x="153" y="48"/>
                  <a:pt x="141" y="41"/>
                </a:cubicBezTo>
                <a:cubicBezTo>
                  <a:pt x="130" y="33"/>
                  <a:pt x="111" y="30"/>
                  <a:pt x="85" y="30"/>
                </a:cubicBezTo>
                <a:lnTo>
                  <a:pt x="34" y="30"/>
                </a:lnTo>
                <a:lnTo>
                  <a:pt x="34" y="126"/>
                </a:lnTo>
                <a:moveTo>
                  <a:pt x="34" y="155"/>
                </a:moveTo>
                <a:lnTo>
                  <a:pt x="34" y="267"/>
                </a:lnTo>
                <a:lnTo>
                  <a:pt x="96" y="267"/>
                </a:lnTo>
                <a:cubicBezTo>
                  <a:pt x="120" y="267"/>
                  <a:pt x="138" y="262"/>
                  <a:pt x="150" y="253"/>
                </a:cubicBezTo>
                <a:cubicBezTo>
                  <a:pt x="163" y="244"/>
                  <a:pt x="169" y="229"/>
                  <a:pt x="169" y="209"/>
                </a:cubicBezTo>
                <a:cubicBezTo>
                  <a:pt x="169" y="190"/>
                  <a:pt x="163" y="177"/>
                  <a:pt x="149" y="168"/>
                </a:cubicBezTo>
                <a:cubicBezTo>
                  <a:pt x="137" y="160"/>
                  <a:pt x="118" y="155"/>
                  <a:pt x="93" y="155"/>
                </a:cubicBezTo>
                <a:lnTo>
                  <a:pt x="34" y="15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30" name=""/>
          <p:cNvSpPr/>
          <p:nvPr/>
        </p:nvSpPr>
        <p:spPr>
          <a:xfrm>
            <a:off x="3153960" y="4034160"/>
            <a:ext cx="64800" cy="82800"/>
          </a:xfrm>
          <a:custGeom>
            <a:avLst/>
            <a:gdLst/>
            <a:ahLst/>
            <a:rect l="0" t="0" r="r" b="b"/>
            <a:pathLst>
              <a:path w="180" h="230">
                <a:moveTo>
                  <a:pt x="154" y="226"/>
                </a:moveTo>
                <a:lnTo>
                  <a:pt x="147" y="195"/>
                </a:lnTo>
                <a:lnTo>
                  <a:pt x="146" y="195"/>
                </a:lnTo>
                <a:cubicBezTo>
                  <a:pt x="135" y="209"/>
                  <a:pt x="124" y="218"/>
                  <a:pt x="112" y="223"/>
                </a:cubicBezTo>
                <a:cubicBezTo>
                  <a:pt x="102" y="228"/>
                  <a:pt x="88" y="230"/>
                  <a:pt x="72" y="230"/>
                </a:cubicBezTo>
                <a:cubicBezTo>
                  <a:pt x="50" y="230"/>
                  <a:pt x="32" y="225"/>
                  <a:pt x="20" y="213"/>
                </a:cubicBezTo>
                <a:cubicBezTo>
                  <a:pt x="8" y="202"/>
                  <a:pt x="0" y="186"/>
                  <a:pt x="0" y="165"/>
                </a:cubicBezTo>
                <a:cubicBezTo>
                  <a:pt x="0" y="119"/>
                  <a:pt x="37" y="96"/>
                  <a:pt x="108" y="94"/>
                </a:cubicBezTo>
                <a:lnTo>
                  <a:pt x="146" y="92"/>
                </a:lnTo>
                <a:lnTo>
                  <a:pt x="146" y="79"/>
                </a:lnTo>
                <a:cubicBezTo>
                  <a:pt x="146" y="61"/>
                  <a:pt x="142" y="49"/>
                  <a:pt x="135" y="40"/>
                </a:cubicBezTo>
                <a:cubicBezTo>
                  <a:pt x="127" y="32"/>
                  <a:pt x="115" y="28"/>
                  <a:pt x="99" y="28"/>
                </a:cubicBezTo>
                <a:cubicBezTo>
                  <a:pt x="81" y="28"/>
                  <a:pt x="60" y="33"/>
                  <a:pt x="36" y="45"/>
                </a:cubicBezTo>
                <a:lnTo>
                  <a:pt x="26" y="19"/>
                </a:lnTo>
                <a:cubicBezTo>
                  <a:pt x="37" y="13"/>
                  <a:pt x="49" y="9"/>
                  <a:pt x="62" y="5"/>
                </a:cubicBezTo>
                <a:cubicBezTo>
                  <a:pt x="75" y="2"/>
                  <a:pt x="88" y="0"/>
                  <a:pt x="101" y="0"/>
                </a:cubicBezTo>
                <a:cubicBezTo>
                  <a:pt x="127" y="0"/>
                  <a:pt x="147" y="6"/>
                  <a:pt x="160" y="18"/>
                </a:cubicBezTo>
                <a:cubicBezTo>
                  <a:pt x="172" y="29"/>
                  <a:pt x="180" y="48"/>
                  <a:pt x="180" y="74"/>
                </a:cubicBezTo>
                <a:lnTo>
                  <a:pt x="180" y="226"/>
                </a:lnTo>
                <a:lnTo>
                  <a:pt x="154" y="226"/>
                </a:lnTo>
                <a:moveTo>
                  <a:pt x="78" y="203"/>
                </a:moveTo>
                <a:cubicBezTo>
                  <a:pt x="99" y="203"/>
                  <a:pt x="115" y="197"/>
                  <a:pt x="127" y="185"/>
                </a:cubicBezTo>
                <a:cubicBezTo>
                  <a:pt x="139" y="174"/>
                  <a:pt x="145" y="158"/>
                  <a:pt x="145" y="137"/>
                </a:cubicBezTo>
                <a:lnTo>
                  <a:pt x="145" y="116"/>
                </a:lnTo>
                <a:lnTo>
                  <a:pt x="112" y="118"/>
                </a:lnTo>
                <a:cubicBezTo>
                  <a:pt x="85" y="119"/>
                  <a:pt x="66" y="123"/>
                  <a:pt x="54" y="131"/>
                </a:cubicBezTo>
                <a:cubicBezTo>
                  <a:pt x="42" y="139"/>
                  <a:pt x="36" y="150"/>
                  <a:pt x="36" y="165"/>
                </a:cubicBezTo>
                <a:cubicBezTo>
                  <a:pt x="36" y="178"/>
                  <a:pt x="40" y="187"/>
                  <a:pt x="47" y="193"/>
                </a:cubicBezTo>
                <a:cubicBezTo>
                  <a:pt x="55" y="199"/>
                  <a:pt x="65" y="203"/>
                  <a:pt x="78" y="20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31" name=""/>
          <p:cNvSpPr/>
          <p:nvPr/>
        </p:nvSpPr>
        <p:spPr>
          <a:xfrm>
            <a:off x="3238200" y="4034160"/>
            <a:ext cx="57960" cy="82800"/>
          </a:xfrm>
          <a:custGeom>
            <a:avLst/>
            <a:gdLst/>
            <a:ahLst/>
            <a:rect l="0" t="0" r="r" b="b"/>
            <a:pathLst>
              <a:path w="161" h="230">
                <a:moveTo>
                  <a:pt x="101" y="230"/>
                </a:moveTo>
                <a:cubicBezTo>
                  <a:pt x="69" y="230"/>
                  <a:pt x="44" y="220"/>
                  <a:pt x="27" y="201"/>
                </a:cubicBezTo>
                <a:cubicBezTo>
                  <a:pt x="9" y="181"/>
                  <a:pt x="0" y="153"/>
                  <a:pt x="0" y="116"/>
                </a:cubicBezTo>
                <a:cubicBezTo>
                  <a:pt x="0" y="79"/>
                  <a:pt x="9" y="50"/>
                  <a:pt x="27" y="30"/>
                </a:cubicBezTo>
                <a:cubicBezTo>
                  <a:pt x="45" y="10"/>
                  <a:pt x="70" y="0"/>
                  <a:pt x="103" y="0"/>
                </a:cubicBezTo>
                <a:cubicBezTo>
                  <a:pt x="114" y="0"/>
                  <a:pt x="125" y="1"/>
                  <a:pt x="135" y="3"/>
                </a:cubicBezTo>
                <a:cubicBezTo>
                  <a:pt x="146" y="5"/>
                  <a:pt x="155" y="8"/>
                  <a:pt x="161" y="11"/>
                </a:cubicBezTo>
                <a:lnTo>
                  <a:pt x="151" y="40"/>
                </a:lnTo>
                <a:cubicBezTo>
                  <a:pt x="142" y="37"/>
                  <a:pt x="134" y="34"/>
                  <a:pt x="126" y="32"/>
                </a:cubicBezTo>
                <a:cubicBezTo>
                  <a:pt x="117" y="30"/>
                  <a:pt x="109" y="29"/>
                  <a:pt x="102" y="29"/>
                </a:cubicBezTo>
                <a:cubicBezTo>
                  <a:pt x="58" y="29"/>
                  <a:pt x="35" y="58"/>
                  <a:pt x="35" y="116"/>
                </a:cubicBezTo>
                <a:cubicBezTo>
                  <a:pt x="35" y="144"/>
                  <a:pt x="41" y="165"/>
                  <a:pt x="51" y="179"/>
                </a:cubicBezTo>
                <a:cubicBezTo>
                  <a:pt x="62" y="194"/>
                  <a:pt x="79" y="201"/>
                  <a:pt x="100" y="201"/>
                </a:cubicBezTo>
                <a:cubicBezTo>
                  <a:pt x="119" y="201"/>
                  <a:pt x="138" y="197"/>
                  <a:pt x="158" y="189"/>
                </a:cubicBezTo>
                <a:lnTo>
                  <a:pt x="158" y="219"/>
                </a:lnTo>
                <a:cubicBezTo>
                  <a:pt x="142" y="226"/>
                  <a:pt x="124" y="230"/>
                  <a:pt x="101" y="23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32" name=""/>
          <p:cNvSpPr/>
          <p:nvPr/>
        </p:nvSpPr>
        <p:spPr>
          <a:xfrm>
            <a:off x="3313440" y="4002120"/>
            <a:ext cx="64080" cy="113400"/>
          </a:xfrm>
          <a:custGeom>
            <a:avLst/>
            <a:gdLst/>
            <a:ahLst/>
            <a:rect l="0" t="0" r="r" b="b"/>
            <a:pathLst>
              <a:path w="178" h="315">
                <a:moveTo>
                  <a:pt x="34" y="202"/>
                </a:moveTo>
                <a:cubicBezTo>
                  <a:pt x="40" y="194"/>
                  <a:pt x="49" y="183"/>
                  <a:pt x="61" y="170"/>
                </a:cubicBezTo>
                <a:lnTo>
                  <a:pt x="132" y="94"/>
                </a:lnTo>
                <a:lnTo>
                  <a:pt x="172" y="94"/>
                </a:lnTo>
                <a:lnTo>
                  <a:pt x="83" y="188"/>
                </a:lnTo>
                <a:lnTo>
                  <a:pt x="178" y="315"/>
                </a:lnTo>
                <a:lnTo>
                  <a:pt x="138" y="315"/>
                </a:lnTo>
                <a:lnTo>
                  <a:pt x="60" y="211"/>
                </a:lnTo>
                <a:lnTo>
                  <a:pt x="34" y="232"/>
                </a:lnTo>
                <a:lnTo>
                  <a:pt x="34" y="315"/>
                </a:lnTo>
                <a:lnTo>
                  <a:pt x="0" y="315"/>
                </a:lnTo>
                <a:lnTo>
                  <a:pt x="0" y="0"/>
                </a:lnTo>
                <a:lnTo>
                  <a:pt x="34" y="0"/>
                </a:lnTo>
                <a:lnTo>
                  <a:pt x="34" y="168"/>
                </a:lnTo>
                <a:cubicBezTo>
                  <a:pt x="34" y="175"/>
                  <a:pt x="33" y="186"/>
                  <a:pt x="32" y="202"/>
                </a:cubicBezTo>
                <a:lnTo>
                  <a:pt x="34" y="20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33" name=""/>
          <p:cNvSpPr/>
          <p:nvPr/>
        </p:nvSpPr>
        <p:spPr>
          <a:xfrm>
            <a:off x="3387240" y="4034160"/>
            <a:ext cx="67680" cy="82800"/>
          </a:xfrm>
          <a:custGeom>
            <a:avLst/>
            <a:gdLst/>
            <a:ahLst/>
            <a:rect l="0" t="0" r="r" b="b"/>
            <a:pathLst>
              <a:path w="188" h="230">
                <a:moveTo>
                  <a:pt x="107" y="230"/>
                </a:moveTo>
                <a:cubicBezTo>
                  <a:pt x="74" y="230"/>
                  <a:pt x="48" y="220"/>
                  <a:pt x="28" y="200"/>
                </a:cubicBezTo>
                <a:cubicBezTo>
                  <a:pt x="9" y="180"/>
                  <a:pt x="0" y="153"/>
                  <a:pt x="0" y="116"/>
                </a:cubicBezTo>
                <a:cubicBezTo>
                  <a:pt x="0" y="81"/>
                  <a:pt x="9" y="52"/>
                  <a:pt x="26" y="31"/>
                </a:cubicBezTo>
                <a:cubicBezTo>
                  <a:pt x="45" y="10"/>
                  <a:pt x="68" y="0"/>
                  <a:pt x="98" y="0"/>
                </a:cubicBezTo>
                <a:cubicBezTo>
                  <a:pt x="126" y="0"/>
                  <a:pt x="148" y="9"/>
                  <a:pt x="164" y="27"/>
                </a:cubicBezTo>
                <a:cubicBezTo>
                  <a:pt x="180" y="45"/>
                  <a:pt x="188" y="69"/>
                  <a:pt x="188" y="99"/>
                </a:cubicBezTo>
                <a:lnTo>
                  <a:pt x="188" y="121"/>
                </a:lnTo>
                <a:lnTo>
                  <a:pt x="36" y="121"/>
                </a:lnTo>
                <a:cubicBezTo>
                  <a:pt x="36" y="148"/>
                  <a:pt x="43" y="167"/>
                  <a:pt x="55" y="181"/>
                </a:cubicBezTo>
                <a:cubicBezTo>
                  <a:pt x="68" y="194"/>
                  <a:pt x="85" y="201"/>
                  <a:pt x="108" y="201"/>
                </a:cubicBezTo>
                <a:cubicBezTo>
                  <a:pt x="132" y="201"/>
                  <a:pt x="155" y="196"/>
                  <a:pt x="179" y="186"/>
                </a:cubicBezTo>
                <a:lnTo>
                  <a:pt x="179" y="216"/>
                </a:lnTo>
                <a:cubicBezTo>
                  <a:pt x="167" y="221"/>
                  <a:pt x="155" y="225"/>
                  <a:pt x="145" y="227"/>
                </a:cubicBezTo>
                <a:cubicBezTo>
                  <a:pt x="134" y="229"/>
                  <a:pt x="122" y="230"/>
                  <a:pt x="107" y="230"/>
                </a:cubicBezTo>
                <a:moveTo>
                  <a:pt x="98" y="28"/>
                </a:moveTo>
                <a:cubicBezTo>
                  <a:pt x="80" y="28"/>
                  <a:pt x="66" y="34"/>
                  <a:pt x="55" y="45"/>
                </a:cubicBezTo>
                <a:cubicBezTo>
                  <a:pt x="45" y="57"/>
                  <a:pt x="38" y="73"/>
                  <a:pt x="37" y="93"/>
                </a:cubicBezTo>
                <a:lnTo>
                  <a:pt x="152" y="93"/>
                </a:lnTo>
                <a:cubicBezTo>
                  <a:pt x="152" y="72"/>
                  <a:pt x="147" y="56"/>
                  <a:pt x="138" y="45"/>
                </a:cubicBezTo>
                <a:cubicBezTo>
                  <a:pt x="129" y="33"/>
                  <a:pt x="115" y="28"/>
                  <a:pt x="98" y="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34" name=""/>
          <p:cNvSpPr/>
          <p:nvPr/>
        </p:nvSpPr>
        <p:spPr>
          <a:xfrm>
            <a:off x="3475080" y="4034160"/>
            <a:ext cx="66960" cy="81360"/>
          </a:xfrm>
          <a:custGeom>
            <a:avLst/>
            <a:gdLst/>
            <a:ahLst/>
            <a:rect l="0" t="0" r="r" b="b"/>
            <a:pathLst>
              <a:path w="186" h="226">
                <a:moveTo>
                  <a:pt x="152" y="226"/>
                </a:moveTo>
                <a:lnTo>
                  <a:pt x="152" y="82"/>
                </a:lnTo>
                <a:cubicBezTo>
                  <a:pt x="152" y="64"/>
                  <a:pt x="148" y="50"/>
                  <a:pt x="140" y="42"/>
                </a:cubicBezTo>
                <a:cubicBezTo>
                  <a:pt x="132" y="33"/>
                  <a:pt x="119" y="28"/>
                  <a:pt x="102" y="28"/>
                </a:cubicBezTo>
                <a:cubicBezTo>
                  <a:pt x="78" y="28"/>
                  <a:pt x="62" y="34"/>
                  <a:pt x="51" y="47"/>
                </a:cubicBezTo>
                <a:cubicBezTo>
                  <a:pt x="40" y="60"/>
                  <a:pt x="35" y="80"/>
                  <a:pt x="35" y="109"/>
                </a:cubicBezTo>
                <a:lnTo>
                  <a:pt x="35" y="226"/>
                </a:lnTo>
                <a:lnTo>
                  <a:pt x="0" y="226"/>
                </a:lnTo>
                <a:lnTo>
                  <a:pt x="0" y="4"/>
                </a:lnTo>
                <a:lnTo>
                  <a:pt x="28" y="4"/>
                </a:lnTo>
                <a:lnTo>
                  <a:pt x="34" y="34"/>
                </a:lnTo>
                <a:lnTo>
                  <a:pt x="35" y="34"/>
                </a:lnTo>
                <a:cubicBezTo>
                  <a:pt x="42" y="23"/>
                  <a:pt x="52" y="15"/>
                  <a:pt x="64" y="9"/>
                </a:cubicBezTo>
                <a:cubicBezTo>
                  <a:pt x="77" y="3"/>
                  <a:pt x="90" y="0"/>
                  <a:pt x="106" y="0"/>
                </a:cubicBezTo>
                <a:cubicBezTo>
                  <a:pt x="132" y="0"/>
                  <a:pt x="152" y="6"/>
                  <a:pt x="166" y="19"/>
                </a:cubicBezTo>
                <a:cubicBezTo>
                  <a:pt x="179" y="32"/>
                  <a:pt x="186" y="52"/>
                  <a:pt x="186" y="81"/>
                </a:cubicBezTo>
                <a:lnTo>
                  <a:pt x="186" y="226"/>
                </a:lnTo>
                <a:lnTo>
                  <a:pt x="152" y="226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35" name=""/>
          <p:cNvSpPr/>
          <p:nvPr/>
        </p:nvSpPr>
        <p:spPr>
          <a:xfrm>
            <a:off x="3561840" y="4002120"/>
            <a:ext cx="70560" cy="114840"/>
          </a:xfrm>
          <a:custGeom>
            <a:avLst/>
            <a:gdLst/>
            <a:ahLst/>
            <a:rect l="0" t="0" r="r" b="b"/>
            <a:pathLst>
              <a:path w="196" h="319">
                <a:moveTo>
                  <a:pt x="164" y="286"/>
                </a:moveTo>
                <a:lnTo>
                  <a:pt x="162" y="286"/>
                </a:lnTo>
                <a:cubicBezTo>
                  <a:pt x="147" y="308"/>
                  <a:pt x="124" y="319"/>
                  <a:pt x="92" y="319"/>
                </a:cubicBezTo>
                <a:cubicBezTo>
                  <a:pt x="63" y="319"/>
                  <a:pt x="41" y="309"/>
                  <a:pt x="24" y="290"/>
                </a:cubicBezTo>
                <a:cubicBezTo>
                  <a:pt x="8" y="270"/>
                  <a:pt x="0" y="242"/>
                  <a:pt x="0" y="205"/>
                </a:cubicBezTo>
                <a:cubicBezTo>
                  <a:pt x="0" y="168"/>
                  <a:pt x="9" y="139"/>
                  <a:pt x="25" y="119"/>
                </a:cubicBezTo>
                <a:cubicBezTo>
                  <a:pt x="41" y="99"/>
                  <a:pt x="63" y="89"/>
                  <a:pt x="92" y="89"/>
                </a:cubicBezTo>
                <a:cubicBezTo>
                  <a:pt x="123" y="89"/>
                  <a:pt x="146" y="100"/>
                  <a:pt x="162" y="121"/>
                </a:cubicBezTo>
                <a:lnTo>
                  <a:pt x="165" y="121"/>
                </a:lnTo>
                <a:lnTo>
                  <a:pt x="163" y="106"/>
                </a:lnTo>
                <a:lnTo>
                  <a:pt x="162" y="90"/>
                </a:lnTo>
                <a:lnTo>
                  <a:pt x="162" y="0"/>
                </a:lnTo>
                <a:lnTo>
                  <a:pt x="196" y="0"/>
                </a:lnTo>
                <a:lnTo>
                  <a:pt x="196" y="315"/>
                </a:lnTo>
                <a:lnTo>
                  <a:pt x="169" y="315"/>
                </a:lnTo>
                <a:lnTo>
                  <a:pt x="164" y="286"/>
                </a:lnTo>
                <a:moveTo>
                  <a:pt x="96" y="291"/>
                </a:moveTo>
                <a:cubicBezTo>
                  <a:pt x="120" y="291"/>
                  <a:pt x="137" y="285"/>
                  <a:pt x="147" y="273"/>
                </a:cubicBezTo>
                <a:cubicBezTo>
                  <a:pt x="157" y="260"/>
                  <a:pt x="162" y="240"/>
                  <a:pt x="162" y="212"/>
                </a:cubicBezTo>
                <a:lnTo>
                  <a:pt x="162" y="205"/>
                </a:lnTo>
                <a:cubicBezTo>
                  <a:pt x="162" y="174"/>
                  <a:pt x="157" y="150"/>
                  <a:pt x="147" y="137"/>
                </a:cubicBezTo>
                <a:cubicBezTo>
                  <a:pt x="136" y="124"/>
                  <a:pt x="120" y="117"/>
                  <a:pt x="96" y="117"/>
                </a:cubicBezTo>
                <a:cubicBezTo>
                  <a:pt x="76" y="117"/>
                  <a:pt x="61" y="125"/>
                  <a:pt x="51" y="140"/>
                </a:cubicBezTo>
                <a:cubicBezTo>
                  <a:pt x="40" y="155"/>
                  <a:pt x="35" y="178"/>
                  <a:pt x="35" y="206"/>
                </a:cubicBezTo>
                <a:cubicBezTo>
                  <a:pt x="35" y="234"/>
                  <a:pt x="40" y="255"/>
                  <a:pt x="51" y="270"/>
                </a:cubicBezTo>
                <a:cubicBezTo>
                  <a:pt x="61" y="284"/>
                  <a:pt x="76" y="291"/>
                  <a:pt x="96" y="29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36" name=""/>
          <p:cNvSpPr/>
          <p:nvPr/>
        </p:nvSpPr>
        <p:spPr>
          <a:xfrm>
            <a:off x="3697920" y="4008960"/>
            <a:ext cx="67680" cy="106560"/>
          </a:xfrm>
          <a:custGeom>
            <a:avLst/>
            <a:gdLst/>
            <a:ahLst/>
            <a:rect l="0" t="0" r="r" b="b"/>
            <a:pathLst>
              <a:path w="188" h="296">
                <a:moveTo>
                  <a:pt x="188" y="86"/>
                </a:moveTo>
                <a:cubicBezTo>
                  <a:pt x="188" y="116"/>
                  <a:pt x="178" y="139"/>
                  <a:pt x="158" y="155"/>
                </a:cubicBezTo>
                <a:cubicBezTo>
                  <a:pt x="137" y="171"/>
                  <a:pt x="108" y="179"/>
                  <a:pt x="69" y="179"/>
                </a:cubicBezTo>
                <a:lnTo>
                  <a:pt x="35" y="179"/>
                </a:lnTo>
                <a:lnTo>
                  <a:pt x="35" y="296"/>
                </a:lnTo>
                <a:lnTo>
                  <a:pt x="0" y="296"/>
                </a:lnTo>
                <a:lnTo>
                  <a:pt x="0" y="0"/>
                </a:lnTo>
                <a:lnTo>
                  <a:pt x="77" y="0"/>
                </a:lnTo>
                <a:cubicBezTo>
                  <a:pt x="152" y="0"/>
                  <a:pt x="188" y="29"/>
                  <a:pt x="188" y="86"/>
                </a:cubicBezTo>
                <a:moveTo>
                  <a:pt x="35" y="150"/>
                </a:moveTo>
                <a:lnTo>
                  <a:pt x="66" y="150"/>
                </a:lnTo>
                <a:cubicBezTo>
                  <a:pt x="96" y="150"/>
                  <a:pt x="119" y="145"/>
                  <a:pt x="133" y="135"/>
                </a:cubicBezTo>
                <a:cubicBezTo>
                  <a:pt x="146" y="125"/>
                  <a:pt x="153" y="109"/>
                  <a:pt x="153" y="88"/>
                </a:cubicBezTo>
                <a:cubicBezTo>
                  <a:pt x="153" y="68"/>
                  <a:pt x="147" y="53"/>
                  <a:pt x="134" y="44"/>
                </a:cubicBezTo>
                <a:cubicBezTo>
                  <a:pt x="121" y="34"/>
                  <a:pt x="100" y="30"/>
                  <a:pt x="73" y="30"/>
                </a:cubicBezTo>
                <a:lnTo>
                  <a:pt x="35" y="30"/>
                </a:lnTo>
                <a:lnTo>
                  <a:pt x="35" y="1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37" name=""/>
          <p:cNvSpPr/>
          <p:nvPr/>
        </p:nvSpPr>
        <p:spPr>
          <a:xfrm>
            <a:off x="3781440" y="4034160"/>
            <a:ext cx="73440" cy="82800"/>
          </a:xfrm>
          <a:custGeom>
            <a:avLst/>
            <a:gdLst/>
            <a:ahLst/>
            <a:rect l="0" t="0" r="r" b="b"/>
            <a:pathLst>
              <a:path w="204" h="230">
                <a:moveTo>
                  <a:pt x="204" y="114"/>
                </a:moveTo>
                <a:cubicBezTo>
                  <a:pt x="204" y="151"/>
                  <a:pt x="195" y="180"/>
                  <a:pt x="177" y="200"/>
                </a:cubicBezTo>
                <a:cubicBezTo>
                  <a:pt x="159" y="220"/>
                  <a:pt x="133" y="230"/>
                  <a:pt x="100" y="230"/>
                </a:cubicBezTo>
                <a:cubicBezTo>
                  <a:pt x="81" y="230"/>
                  <a:pt x="63" y="226"/>
                  <a:pt x="48" y="216"/>
                </a:cubicBezTo>
                <a:cubicBezTo>
                  <a:pt x="32" y="207"/>
                  <a:pt x="21" y="194"/>
                  <a:pt x="12" y="176"/>
                </a:cubicBezTo>
                <a:cubicBezTo>
                  <a:pt x="4" y="159"/>
                  <a:pt x="0" y="139"/>
                  <a:pt x="0" y="114"/>
                </a:cubicBezTo>
                <a:cubicBezTo>
                  <a:pt x="0" y="78"/>
                  <a:pt x="9" y="50"/>
                  <a:pt x="27" y="30"/>
                </a:cubicBezTo>
                <a:cubicBezTo>
                  <a:pt x="45" y="10"/>
                  <a:pt x="70" y="0"/>
                  <a:pt x="102" y="0"/>
                </a:cubicBezTo>
                <a:cubicBezTo>
                  <a:pt x="133" y="0"/>
                  <a:pt x="158" y="10"/>
                  <a:pt x="177" y="31"/>
                </a:cubicBezTo>
                <a:cubicBezTo>
                  <a:pt x="195" y="51"/>
                  <a:pt x="204" y="79"/>
                  <a:pt x="204" y="114"/>
                </a:cubicBezTo>
                <a:moveTo>
                  <a:pt x="35" y="114"/>
                </a:moveTo>
                <a:cubicBezTo>
                  <a:pt x="35" y="144"/>
                  <a:pt x="40" y="165"/>
                  <a:pt x="51" y="180"/>
                </a:cubicBezTo>
                <a:cubicBezTo>
                  <a:pt x="63" y="195"/>
                  <a:pt x="79" y="202"/>
                  <a:pt x="101" y="202"/>
                </a:cubicBezTo>
                <a:cubicBezTo>
                  <a:pt x="123" y="202"/>
                  <a:pt x="140" y="195"/>
                  <a:pt x="151" y="180"/>
                </a:cubicBezTo>
                <a:cubicBezTo>
                  <a:pt x="164" y="165"/>
                  <a:pt x="169" y="144"/>
                  <a:pt x="169" y="114"/>
                </a:cubicBezTo>
                <a:cubicBezTo>
                  <a:pt x="169" y="86"/>
                  <a:pt x="164" y="65"/>
                  <a:pt x="151" y="50"/>
                </a:cubicBezTo>
                <a:cubicBezTo>
                  <a:pt x="140" y="36"/>
                  <a:pt x="123" y="28"/>
                  <a:pt x="101" y="28"/>
                </a:cubicBezTo>
                <a:cubicBezTo>
                  <a:pt x="79" y="28"/>
                  <a:pt x="62" y="35"/>
                  <a:pt x="51" y="50"/>
                </a:cubicBezTo>
                <a:cubicBezTo>
                  <a:pt x="40" y="64"/>
                  <a:pt x="35" y="86"/>
                  <a:pt x="35" y="1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38" name=""/>
          <p:cNvSpPr/>
          <p:nvPr/>
        </p:nvSpPr>
        <p:spPr>
          <a:xfrm>
            <a:off x="3871080" y="4002120"/>
            <a:ext cx="70560" cy="114840"/>
          </a:xfrm>
          <a:custGeom>
            <a:avLst/>
            <a:gdLst/>
            <a:ahLst/>
            <a:rect l="0" t="0" r="r" b="b"/>
            <a:pathLst>
              <a:path w="196" h="319">
                <a:moveTo>
                  <a:pt x="164" y="286"/>
                </a:moveTo>
                <a:lnTo>
                  <a:pt x="162" y="286"/>
                </a:lnTo>
                <a:cubicBezTo>
                  <a:pt x="147" y="308"/>
                  <a:pt x="124" y="319"/>
                  <a:pt x="93" y="319"/>
                </a:cubicBezTo>
                <a:cubicBezTo>
                  <a:pt x="64" y="319"/>
                  <a:pt x="42" y="309"/>
                  <a:pt x="25" y="290"/>
                </a:cubicBezTo>
                <a:cubicBezTo>
                  <a:pt x="8" y="270"/>
                  <a:pt x="0" y="242"/>
                  <a:pt x="0" y="205"/>
                </a:cubicBezTo>
                <a:cubicBezTo>
                  <a:pt x="0" y="168"/>
                  <a:pt x="8" y="139"/>
                  <a:pt x="26" y="119"/>
                </a:cubicBezTo>
                <a:cubicBezTo>
                  <a:pt x="42" y="99"/>
                  <a:pt x="64" y="89"/>
                  <a:pt x="93" y="89"/>
                </a:cubicBezTo>
                <a:cubicBezTo>
                  <a:pt x="123" y="89"/>
                  <a:pt x="146" y="100"/>
                  <a:pt x="162" y="121"/>
                </a:cubicBezTo>
                <a:lnTo>
                  <a:pt x="165" y="121"/>
                </a:lnTo>
                <a:lnTo>
                  <a:pt x="163" y="106"/>
                </a:lnTo>
                <a:lnTo>
                  <a:pt x="162" y="90"/>
                </a:lnTo>
                <a:lnTo>
                  <a:pt x="162" y="0"/>
                </a:lnTo>
                <a:lnTo>
                  <a:pt x="196" y="0"/>
                </a:lnTo>
                <a:lnTo>
                  <a:pt x="196" y="315"/>
                </a:lnTo>
                <a:lnTo>
                  <a:pt x="169" y="315"/>
                </a:lnTo>
                <a:lnTo>
                  <a:pt x="164" y="286"/>
                </a:lnTo>
                <a:moveTo>
                  <a:pt x="97" y="291"/>
                </a:moveTo>
                <a:cubicBezTo>
                  <a:pt x="120" y="291"/>
                  <a:pt x="137" y="285"/>
                  <a:pt x="147" y="273"/>
                </a:cubicBezTo>
                <a:cubicBezTo>
                  <a:pt x="157" y="260"/>
                  <a:pt x="162" y="240"/>
                  <a:pt x="162" y="212"/>
                </a:cubicBezTo>
                <a:lnTo>
                  <a:pt x="162" y="205"/>
                </a:lnTo>
                <a:cubicBezTo>
                  <a:pt x="162" y="174"/>
                  <a:pt x="157" y="150"/>
                  <a:pt x="147" y="137"/>
                </a:cubicBezTo>
                <a:cubicBezTo>
                  <a:pt x="136" y="124"/>
                  <a:pt x="120" y="117"/>
                  <a:pt x="97" y="117"/>
                </a:cubicBezTo>
                <a:cubicBezTo>
                  <a:pt x="77" y="117"/>
                  <a:pt x="62" y="125"/>
                  <a:pt x="52" y="140"/>
                </a:cubicBezTo>
                <a:cubicBezTo>
                  <a:pt x="41" y="155"/>
                  <a:pt x="36" y="178"/>
                  <a:pt x="36" y="206"/>
                </a:cubicBezTo>
                <a:cubicBezTo>
                  <a:pt x="36" y="234"/>
                  <a:pt x="41" y="255"/>
                  <a:pt x="52" y="270"/>
                </a:cubicBezTo>
                <a:cubicBezTo>
                  <a:pt x="62" y="284"/>
                  <a:pt x="77" y="291"/>
                  <a:pt x="97" y="29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39" name=""/>
          <p:cNvSpPr/>
          <p:nvPr/>
        </p:nvSpPr>
        <p:spPr>
          <a:xfrm>
            <a:off x="3999600" y="4007520"/>
            <a:ext cx="69840" cy="109440"/>
          </a:xfrm>
          <a:custGeom>
            <a:avLst/>
            <a:gdLst/>
            <a:ahLst/>
            <a:rect l="0" t="0" r="r" b="b"/>
            <a:pathLst>
              <a:path w="194" h="304">
                <a:moveTo>
                  <a:pt x="185" y="73"/>
                </a:moveTo>
                <a:cubicBezTo>
                  <a:pt x="185" y="92"/>
                  <a:pt x="178" y="108"/>
                  <a:pt x="168" y="120"/>
                </a:cubicBezTo>
                <a:cubicBezTo>
                  <a:pt x="157" y="132"/>
                  <a:pt x="142" y="140"/>
                  <a:pt x="123" y="144"/>
                </a:cubicBezTo>
                <a:lnTo>
                  <a:pt x="123" y="145"/>
                </a:lnTo>
                <a:cubicBezTo>
                  <a:pt x="147" y="148"/>
                  <a:pt x="164" y="156"/>
                  <a:pt x="176" y="168"/>
                </a:cubicBezTo>
                <a:cubicBezTo>
                  <a:pt x="188" y="180"/>
                  <a:pt x="194" y="196"/>
                  <a:pt x="194" y="216"/>
                </a:cubicBezTo>
                <a:cubicBezTo>
                  <a:pt x="194" y="245"/>
                  <a:pt x="184" y="266"/>
                  <a:pt x="164" y="282"/>
                </a:cubicBezTo>
                <a:cubicBezTo>
                  <a:pt x="144" y="297"/>
                  <a:pt x="116" y="304"/>
                  <a:pt x="80" y="304"/>
                </a:cubicBezTo>
                <a:cubicBezTo>
                  <a:pt x="65" y="304"/>
                  <a:pt x="51" y="303"/>
                  <a:pt x="37" y="301"/>
                </a:cubicBezTo>
                <a:cubicBezTo>
                  <a:pt x="25" y="298"/>
                  <a:pt x="12" y="294"/>
                  <a:pt x="0" y="288"/>
                </a:cubicBezTo>
                <a:lnTo>
                  <a:pt x="0" y="256"/>
                </a:lnTo>
                <a:cubicBezTo>
                  <a:pt x="13" y="263"/>
                  <a:pt x="26" y="268"/>
                  <a:pt x="40" y="271"/>
                </a:cubicBezTo>
                <a:cubicBezTo>
                  <a:pt x="55" y="274"/>
                  <a:pt x="69" y="276"/>
                  <a:pt x="82" y="276"/>
                </a:cubicBezTo>
                <a:cubicBezTo>
                  <a:pt x="133" y="276"/>
                  <a:pt x="158" y="256"/>
                  <a:pt x="158" y="215"/>
                </a:cubicBezTo>
                <a:cubicBezTo>
                  <a:pt x="158" y="179"/>
                  <a:pt x="130" y="161"/>
                  <a:pt x="74" y="161"/>
                </a:cubicBezTo>
                <a:lnTo>
                  <a:pt x="45" y="161"/>
                </a:lnTo>
                <a:lnTo>
                  <a:pt x="45" y="132"/>
                </a:lnTo>
                <a:lnTo>
                  <a:pt x="74" y="132"/>
                </a:lnTo>
                <a:cubicBezTo>
                  <a:pt x="97" y="132"/>
                  <a:pt x="115" y="127"/>
                  <a:pt x="129" y="117"/>
                </a:cubicBezTo>
                <a:cubicBezTo>
                  <a:pt x="142" y="107"/>
                  <a:pt x="149" y="93"/>
                  <a:pt x="149" y="75"/>
                </a:cubicBezTo>
                <a:cubicBezTo>
                  <a:pt x="149" y="60"/>
                  <a:pt x="144" y="49"/>
                  <a:pt x="134" y="41"/>
                </a:cubicBezTo>
                <a:cubicBezTo>
                  <a:pt x="124" y="32"/>
                  <a:pt x="111" y="28"/>
                  <a:pt x="94" y="28"/>
                </a:cubicBezTo>
                <a:cubicBezTo>
                  <a:pt x="81" y="28"/>
                  <a:pt x="69" y="30"/>
                  <a:pt x="57" y="34"/>
                </a:cubicBezTo>
                <a:cubicBezTo>
                  <a:pt x="46" y="37"/>
                  <a:pt x="33" y="44"/>
                  <a:pt x="18" y="53"/>
                </a:cubicBezTo>
                <a:lnTo>
                  <a:pt x="1" y="30"/>
                </a:lnTo>
                <a:cubicBezTo>
                  <a:pt x="13" y="21"/>
                  <a:pt x="27" y="13"/>
                  <a:pt x="43" y="8"/>
                </a:cubicBezTo>
                <a:cubicBezTo>
                  <a:pt x="59" y="2"/>
                  <a:pt x="76" y="0"/>
                  <a:pt x="93" y="0"/>
                </a:cubicBezTo>
                <a:cubicBezTo>
                  <a:pt x="122" y="0"/>
                  <a:pt x="144" y="6"/>
                  <a:pt x="160" y="19"/>
                </a:cubicBezTo>
                <a:cubicBezTo>
                  <a:pt x="176" y="32"/>
                  <a:pt x="185" y="50"/>
                  <a:pt x="185" y="7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40" name=""/>
          <p:cNvSpPr/>
          <p:nvPr/>
        </p:nvSpPr>
        <p:spPr>
          <a:xfrm>
            <a:off x="1400400" y="2892600"/>
            <a:ext cx="1555560" cy="709560"/>
          </a:xfrm>
          <a:custGeom>
            <a:avLst/>
            <a:gdLst/>
            <a:ahLst/>
            <a:rect l="0" t="0" r="r" b="b"/>
            <a:pathLst>
              <a:path w="4321" h="1971">
                <a:moveTo>
                  <a:pt x="892" y="361"/>
                </a:moveTo>
                <a:cubicBezTo>
                  <a:pt x="-72" y="361"/>
                  <a:pt x="-313" y="937"/>
                  <a:pt x="459" y="1052"/>
                </a:cubicBezTo>
                <a:cubicBezTo>
                  <a:pt x="-313" y="1305"/>
                  <a:pt x="555" y="1856"/>
                  <a:pt x="1182" y="1626"/>
                </a:cubicBezTo>
                <a:cubicBezTo>
                  <a:pt x="1616" y="2086"/>
                  <a:pt x="3063" y="2086"/>
                  <a:pt x="3545" y="1626"/>
                </a:cubicBezTo>
                <a:cubicBezTo>
                  <a:pt x="4509" y="1626"/>
                  <a:pt x="4509" y="1167"/>
                  <a:pt x="3907" y="937"/>
                </a:cubicBezTo>
                <a:cubicBezTo>
                  <a:pt x="4509" y="476"/>
                  <a:pt x="3545" y="16"/>
                  <a:pt x="2701" y="246"/>
                </a:cubicBezTo>
                <a:cubicBezTo>
                  <a:pt x="2098" y="-99"/>
                  <a:pt x="1133" y="-99"/>
                  <a:pt x="892" y="36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41" name=""/>
          <p:cNvSpPr/>
          <p:nvPr/>
        </p:nvSpPr>
        <p:spPr>
          <a:xfrm>
            <a:off x="1400400" y="2892600"/>
            <a:ext cx="1555560" cy="709560"/>
          </a:xfrm>
          <a:custGeom>
            <a:avLst/>
            <a:gdLst/>
            <a:ahLst/>
            <a:rect l="0" t="0" r="r" b="b"/>
            <a:pathLst>
              <a:path w="4321" h="1971">
                <a:moveTo>
                  <a:pt x="892" y="361"/>
                </a:moveTo>
                <a:cubicBezTo>
                  <a:pt x="-72" y="361"/>
                  <a:pt x="-313" y="937"/>
                  <a:pt x="459" y="1052"/>
                </a:cubicBezTo>
                <a:cubicBezTo>
                  <a:pt x="-313" y="1305"/>
                  <a:pt x="555" y="1856"/>
                  <a:pt x="1182" y="1626"/>
                </a:cubicBezTo>
                <a:cubicBezTo>
                  <a:pt x="1616" y="2086"/>
                  <a:pt x="3063" y="2086"/>
                  <a:pt x="3545" y="1626"/>
                </a:cubicBezTo>
                <a:cubicBezTo>
                  <a:pt x="4509" y="1626"/>
                  <a:pt x="4509" y="1167"/>
                  <a:pt x="3907" y="937"/>
                </a:cubicBezTo>
                <a:cubicBezTo>
                  <a:pt x="4509" y="476"/>
                  <a:pt x="3545" y="16"/>
                  <a:pt x="2701" y="246"/>
                </a:cubicBezTo>
                <a:cubicBezTo>
                  <a:pt x="2098" y="-99"/>
                  <a:pt x="1133" y="-99"/>
                  <a:pt x="892" y="361"/>
                </a:cubicBezTo>
                <a:close/>
              </a:path>
            </a:pathLst>
          </a:custGeom>
          <a:noFill/>
          <a:ln w="7920">
            <a:solidFill>
              <a:srgbClr val="316be6"/>
            </a:solidFill>
            <a:miter/>
          </a:ln>
        </p:spPr>
      </p:sp>
      <p:sp>
        <p:nvSpPr>
          <p:cNvPr id="742" name=""/>
          <p:cNvSpPr/>
          <p:nvPr/>
        </p:nvSpPr>
        <p:spPr>
          <a:xfrm>
            <a:off x="1828440" y="3089880"/>
            <a:ext cx="21600" cy="100800"/>
          </a:xfrm>
          <a:custGeom>
            <a:avLst/>
            <a:gdLst/>
            <a:ahLst/>
            <a:rect l="0" t="0" r="r" b="b"/>
            <a:pathLst>
              <a:path w="60" h="280">
                <a:moveTo>
                  <a:pt x="0" y="0"/>
                </a:moveTo>
                <a:lnTo>
                  <a:pt x="60" y="0"/>
                </a:lnTo>
                <a:lnTo>
                  <a:pt x="60" y="280"/>
                </a:lnTo>
                <a:lnTo>
                  <a:pt x="0" y="2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43" name=""/>
          <p:cNvSpPr/>
          <p:nvPr/>
        </p:nvSpPr>
        <p:spPr>
          <a:xfrm>
            <a:off x="1874880" y="3089880"/>
            <a:ext cx="69480" cy="100800"/>
          </a:xfrm>
          <a:custGeom>
            <a:avLst/>
            <a:gdLst/>
            <a:ahLst/>
            <a:rect l="0" t="0" r="r" b="b"/>
            <a:pathLst>
              <a:path w="193" h="280">
                <a:moveTo>
                  <a:pt x="59" y="131"/>
                </a:moveTo>
                <a:lnTo>
                  <a:pt x="79" y="131"/>
                </a:lnTo>
                <a:cubicBezTo>
                  <a:pt x="98" y="131"/>
                  <a:pt x="111" y="127"/>
                  <a:pt x="120" y="120"/>
                </a:cubicBezTo>
                <a:cubicBezTo>
                  <a:pt x="129" y="113"/>
                  <a:pt x="134" y="103"/>
                  <a:pt x="134" y="89"/>
                </a:cubicBezTo>
                <a:cubicBezTo>
                  <a:pt x="134" y="75"/>
                  <a:pt x="130" y="65"/>
                  <a:pt x="122" y="58"/>
                </a:cubicBezTo>
                <a:cubicBezTo>
                  <a:pt x="115" y="51"/>
                  <a:pt x="103" y="48"/>
                  <a:pt x="87" y="48"/>
                </a:cubicBezTo>
                <a:lnTo>
                  <a:pt x="59" y="48"/>
                </a:lnTo>
                <a:lnTo>
                  <a:pt x="59" y="131"/>
                </a:lnTo>
                <a:moveTo>
                  <a:pt x="193" y="87"/>
                </a:moveTo>
                <a:cubicBezTo>
                  <a:pt x="193" y="117"/>
                  <a:pt x="184" y="140"/>
                  <a:pt x="165" y="156"/>
                </a:cubicBezTo>
                <a:cubicBezTo>
                  <a:pt x="147" y="171"/>
                  <a:pt x="120" y="180"/>
                  <a:pt x="85" y="180"/>
                </a:cubicBezTo>
                <a:lnTo>
                  <a:pt x="59" y="180"/>
                </a:lnTo>
                <a:lnTo>
                  <a:pt x="59" y="280"/>
                </a:lnTo>
                <a:lnTo>
                  <a:pt x="0" y="280"/>
                </a:lnTo>
                <a:lnTo>
                  <a:pt x="0" y="0"/>
                </a:lnTo>
                <a:lnTo>
                  <a:pt x="90" y="0"/>
                </a:lnTo>
                <a:cubicBezTo>
                  <a:pt x="124" y="0"/>
                  <a:pt x="149" y="7"/>
                  <a:pt x="167" y="22"/>
                </a:cubicBezTo>
                <a:cubicBezTo>
                  <a:pt x="185" y="36"/>
                  <a:pt x="193" y="58"/>
                  <a:pt x="193" y="87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44" name=""/>
          <p:cNvSpPr/>
          <p:nvPr/>
        </p:nvSpPr>
        <p:spPr>
          <a:xfrm>
            <a:off x="1992960" y="3111840"/>
            <a:ext cx="68760" cy="79920"/>
          </a:xfrm>
          <a:custGeom>
            <a:avLst/>
            <a:gdLst/>
            <a:ahLst/>
            <a:rect l="0" t="0" r="r" b="b"/>
            <a:pathLst>
              <a:path w="191" h="222">
                <a:moveTo>
                  <a:pt x="150" y="219"/>
                </a:moveTo>
                <a:lnTo>
                  <a:pt x="139" y="190"/>
                </a:lnTo>
                <a:lnTo>
                  <a:pt x="137" y="190"/>
                </a:lnTo>
                <a:cubicBezTo>
                  <a:pt x="128" y="202"/>
                  <a:pt x="117" y="211"/>
                  <a:pt x="107" y="215"/>
                </a:cubicBezTo>
                <a:cubicBezTo>
                  <a:pt x="97" y="220"/>
                  <a:pt x="83" y="222"/>
                  <a:pt x="67" y="222"/>
                </a:cubicBezTo>
                <a:cubicBezTo>
                  <a:pt x="46" y="222"/>
                  <a:pt x="29" y="217"/>
                  <a:pt x="17" y="205"/>
                </a:cubicBezTo>
                <a:cubicBezTo>
                  <a:pt x="6" y="193"/>
                  <a:pt x="0" y="177"/>
                  <a:pt x="0" y="155"/>
                </a:cubicBezTo>
                <a:cubicBezTo>
                  <a:pt x="0" y="132"/>
                  <a:pt x="8" y="116"/>
                  <a:pt x="23" y="105"/>
                </a:cubicBezTo>
                <a:cubicBezTo>
                  <a:pt x="39" y="94"/>
                  <a:pt x="64" y="88"/>
                  <a:pt x="96" y="87"/>
                </a:cubicBezTo>
                <a:lnTo>
                  <a:pt x="133" y="85"/>
                </a:lnTo>
                <a:lnTo>
                  <a:pt x="133" y="75"/>
                </a:lnTo>
                <a:cubicBezTo>
                  <a:pt x="133" y="54"/>
                  <a:pt x="122" y="43"/>
                  <a:pt x="100" y="43"/>
                </a:cubicBezTo>
                <a:cubicBezTo>
                  <a:pt x="83" y="43"/>
                  <a:pt x="63" y="48"/>
                  <a:pt x="39" y="59"/>
                </a:cubicBezTo>
                <a:lnTo>
                  <a:pt x="20" y="19"/>
                </a:lnTo>
                <a:cubicBezTo>
                  <a:pt x="45" y="6"/>
                  <a:pt x="72" y="0"/>
                  <a:pt x="102" y="0"/>
                </a:cubicBezTo>
                <a:cubicBezTo>
                  <a:pt x="131" y="0"/>
                  <a:pt x="153" y="6"/>
                  <a:pt x="168" y="19"/>
                </a:cubicBezTo>
                <a:cubicBezTo>
                  <a:pt x="183" y="31"/>
                  <a:pt x="191" y="50"/>
                  <a:pt x="191" y="75"/>
                </a:cubicBezTo>
                <a:lnTo>
                  <a:pt x="191" y="219"/>
                </a:lnTo>
                <a:lnTo>
                  <a:pt x="150" y="219"/>
                </a:lnTo>
                <a:moveTo>
                  <a:pt x="133" y="120"/>
                </a:moveTo>
                <a:lnTo>
                  <a:pt x="110" y="121"/>
                </a:lnTo>
                <a:cubicBezTo>
                  <a:pt x="94" y="121"/>
                  <a:pt x="81" y="124"/>
                  <a:pt x="73" y="130"/>
                </a:cubicBezTo>
                <a:cubicBezTo>
                  <a:pt x="64" y="135"/>
                  <a:pt x="60" y="144"/>
                  <a:pt x="60" y="155"/>
                </a:cubicBezTo>
                <a:cubicBezTo>
                  <a:pt x="60" y="172"/>
                  <a:pt x="70" y="180"/>
                  <a:pt x="89" y="180"/>
                </a:cubicBezTo>
                <a:cubicBezTo>
                  <a:pt x="102" y="180"/>
                  <a:pt x="113" y="176"/>
                  <a:pt x="121" y="168"/>
                </a:cubicBezTo>
                <a:cubicBezTo>
                  <a:pt x="129" y="161"/>
                  <a:pt x="133" y="150"/>
                  <a:pt x="133" y="137"/>
                </a:cubicBezTo>
                <a:lnTo>
                  <a:pt x="133" y="12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45" name=""/>
          <p:cNvSpPr/>
          <p:nvPr/>
        </p:nvSpPr>
        <p:spPr>
          <a:xfrm>
            <a:off x="2078280" y="3083400"/>
            <a:ext cx="72000" cy="108360"/>
          </a:xfrm>
          <a:custGeom>
            <a:avLst/>
            <a:gdLst/>
            <a:ahLst/>
            <a:rect l="0" t="0" r="r" b="b"/>
            <a:pathLst>
              <a:path w="200" h="301">
                <a:moveTo>
                  <a:pt x="80" y="301"/>
                </a:moveTo>
                <a:cubicBezTo>
                  <a:pt x="55" y="301"/>
                  <a:pt x="35" y="292"/>
                  <a:pt x="21" y="271"/>
                </a:cubicBezTo>
                <a:cubicBezTo>
                  <a:pt x="7" y="252"/>
                  <a:pt x="0" y="225"/>
                  <a:pt x="0" y="190"/>
                </a:cubicBezTo>
                <a:cubicBezTo>
                  <a:pt x="0" y="155"/>
                  <a:pt x="7" y="128"/>
                  <a:pt x="21" y="109"/>
                </a:cubicBezTo>
                <a:cubicBezTo>
                  <a:pt x="36" y="89"/>
                  <a:pt x="56" y="79"/>
                  <a:pt x="81" y="79"/>
                </a:cubicBezTo>
                <a:cubicBezTo>
                  <a:pt x="109" y="79"/>
                  <a:pt x="130" y="90"/>
                  <a:pt x="144" y="111"/>
                </a:cubicBezTo>
                <a:lnTo>
                  <a:pt x="146" y="111"/>
                </a:lnTo>
                <a:cubicBezTo>
                  <a:pt x="143" y="95"/>
                  <a:pt x="141" y="81"/>
                  <a:pt x="141" y="68"/>
                </a:cubicBezTo>
                <a:lnTo>
                  <a:pt x="141" y="0"/>
                </a:lnTo>
                <a:lnTo>
                  <a:pt x="200" y="0"/>
                </a:lnTo>
                <a:lnTo>
                  <a:pt x="200" y="298"/>
                </a:lnTo>
                <a:lnTo>
                  <a:pt x="155" y="298"/>
                </a:lnTo>
                <a:lnTo>
                  <a:pt x="144" y="269"/>
                </a:lnTo>
                <a:lnTo>
                  <a:pt x="141" y="269"/>
                </a:lnTo>
                <a:cubicBezTo>
                  <a:pt x="128" y="291"/>
                  <a:pt x="108" y="301"/>
                  <a:pt x="80" y="301"/>
                </a:cubicBezTo>
                <a:moveTo>
                  <a:pt x="101" y="254"/>
                </a:moveTo>
                <a:cubicBezTo>
                  <a:pt x="116" y="254"/>
                  <a:pt x="127" y="250"/>
                  <a:pt x="134" y="241"/>
                </a:cubicBezTo>
                <a:cubicBezTo>
                  <a:pt x="141" y="232"/>
                  <a:pt x="145" y="218"/>
                  <a:pt x="145" y="197"/>
                </a:cubicBezTo>
                <a:lnTo>
                  <a:pt x="145" y="191"/>
                </a:lnTo>
                <a:cubicBezTo>
                  <a:pt x="145" y="168"/>
                  <a:pt x="142" y="151"/>
                  <a:pt x="135" y="142"/>
                </a:cubicBezTo>
                <a:cubicBezTo>
                  <a:pt x="128" y="132"/>
                  <a:pt x="116" y="127"/>
                  <a:pt x="100" y="127"/>
                </a:cubicBezTo>
                <a:cubicBezTo>
                  <a:pt x="86" y="127"/>
                  <a:pt x="76" y="132"/>
                  <a:pt x="69" y="143"/>
                </a:cubicBezTo>
                <a:cubicBezTo>
                  <a:pt x="62" y="154"/>
                  <a:pt x="58" y="170"/>
                  <a:pt x="58" y="191"/>
                </a:cubicBezTo>
                <a:cubicBezTo>
                  <a:pt x="58" y="212"/>
                  <a:pt x="62" y="228"/>
                  <a:pt x="69" y="238"/>
                </a:cubicBezTo>
                <a:cubicBezTo>
                  <a:pt x="77" y="249"/>
                  <a:pt x="87" y="254"/>
                  <a:pt x="101" y="25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46" name=""/>
          <p:cNvSpPr/>
          <p:nvPr/>
        </p:nvSpPr>
        <p:spPr>
          <a:xfrm>
            <a:off x="2167200" y="3083400"/>
            <a:ext cx="72000" cy="108360"/>
          </a:xfrm>
          <a:custGeom>
            <a:avLst/>
            <a:gdLst/>
            <a:ahLst/>
            <a:rect l="0" t="0" r="r" b="b"/>
            <a:pathLst>
              <a:path w="200" h="301">
                <a:moveTo>
                  <a:pt x="81" y="301"/>
                </a:moveTo>
                <a:cubicBezTo>
                  <a:pt x="56" y="301"/>
                  <a:pt x="35" y="292"/>
                  <a:pt x="21" y="271"/>
                </a:cubicBezTo>
                <a:cubicBezTo>
                  <a:pt x="7" y="252"/>
                  <a:pt x="0" y="225"/>
                  <a:pt x="0" y="190"/>
                </a:cubicBezTo>
                <a:cubicBezTo>
                  <a:pt x="0" y="155"/>
                  <a:pt x="7" y="128"/>
                  <a:pt x="21" y="109"/>
                </a:cubicBezTo>
                <a:cubicBezTo>
                  <a:pt x="36" y="89"/>
                  <a:pt x="57" y="79"/>
                  <a:pt x="82" y="79"/>
                </a:cubicBezTo>
                <a:cubicBezTo>
                  <a:pt x="109" y="79"/>
                  <a:pt x="130" y="90"/>
                  <a:pt x="144" y="111"/>
                </a:cubicBezTo>
                <a:lnTo>
                  <a:pt x="146" y="111"/>
                </a:lnTo>
                <a:cubicBezTo>
                  <a:pt x="143" y="95"/>
                  <a:pt x="141" y="81"/>
                  <a:pt x="141" y="68"/>
                </a:cubicBezTo>
                <a:lnTo>
                  <a:pt x="141" y="0"/>
                </a:lnTo>
                <a:lnTo>
                  <a:pt x="200" y="0"/>
                </a:lnTo>
                <a:lnTo>
                  <a:pt x="200" y="298"/>
                </a:lnTo>
                <a:lnTo>
                  <a:pt x="155" y="298"/>
                </a:lnTo>
                <a:lnTo>
                  <a:pt x="144" y="269"/>
                </a:lnTo>
                <a:lnTo>
                  <a:pt x="141" y="269"/>
                </a:lnTo>
                <a:cubicBezTo>
                  <a:pt x="128" y="291"/>
                  <a:pt x="108" y="301"/>
                  <a:pt x="81" y="301"/>
                </a:cubicBezTo>
                <a:moveTo>
                  <a:pt x="101" y="254"/>
                </a:moveTo>
                <a:cubicBezTo>
                  <a:pt x="116" y="254"/>
                  <a:pt x="127" y="250"/>
                  <a:pt x="134" y="241"/>
                </a:cubicBezTo>
                <a:cubicBezTo>
                  <a:pt x="141" y="232"/>
                  <a:pt x="145" y="218"/>
                  <a:pt x="145" y="197"/>
                </a:cubicBezTo>
                <a:lnTo>
                  <a:pt x="145" y="191"/>
                </a:lnTo>
                <a:cubicBezTo>
                  <a:pt x="145" y="168"/>
                  <a:pt x="142" y="151"/>
                  <a:pt x="135" y="142"/>
                </a:cubicBezTo>
                <a:cubicBezTo>
                  <a:pt x="128" y="132"/>
                  <a:pt x="116" y="127"/>
                  <a:pt x="100" y="127"/>
                </a:cubicBezTo>
                <a:cubicBezTo>
                  <a:pt x="87" y="127"/>
                  <a:pt x="77" y="132"/>
                  <a:pt x="70" y="143"/>
                </a:cubicBezTo>
                <a:cubicBezTo>
                  <a:pt x="63" y="154"/>
                  <a:pt x="59" y="170"/>
                  <a:pt x="59" y="191"/>
                </a:cubicBezTo>
                <a:cubicBezTo>
                  <a:pt x="59" y="212"/>
                  <a:pt x="63" y="228"/>
                  <a:pt x="70" y="238"/>
                </a:cubicBezTo>
                <a:cubicBezTo>
                  <a:pt x="78" y="249"/>
                  <a:pt x="88" y="254"/>
                  <a:pt x="101" y="254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47" name=""/>
          <p:cNvSpPr/>
          <p:nvPr/>
        </p:nvSpPr>
        <p:spPr>
          <a:xfrm>
            <a:off x="2260440" y="3111840"/>
            <a:ext cx="50400" cy="78840"/>
          </a:xfrm>
          <a:custGeom>
            <a:avLst/>
            <a:gdLst/>
            <a:ahLst/>
            <a:rect l="0" t="0" r="r" b="b"/>
            <a:pathLst>
              <a:path w="140" h="219">
                <a:moveTo>
                  <a:pt x="119" y="0"/>
                </a:moveTo>
                <a:cubicBezTo>
                  <a:pt x="127" y="0"/>
                  <a:pt x="134" y="1"/>
                  <a:pt x="140" y="2"/>
                </a:cubicBezTo>
                <a:lnTo>
                  <a:pt x="135" y="57"/>
                </a:lnTo>
                <a:cubicBezTo>
                  <a:pt x="130" y="55"/>
                  <a:pt x="124" y="55"/>
                  <a:pt x="117" y="55"/>
                </a:cubicBezTo>
                <a:cubicBezTo>
                  <a:pt x="99" y="55"/>
                  <a:pt x="84" y="59"/>
                  <a:pt x="74" y="69"/>
                </a:cubicBezTo>
                <a:cubicBezTo>
                  <a:pt x="64" y="79"/>
                  <a:pt x="59" y="92"/>
                  <a:pt x="59" y="109"/>
                </a:cubicBezTo>
                <a:lnTo>
                  <a:pt x="59" y="219"/>
                </a:lnTo>
                <a:lnTo>
                  <a:pt x="0" y="219"/>
                </a:lnTo>
                <a:lnTo>
                  <a:pt x="0" y="4"/>
                </a:lnTo>
                <a:lnTo>
                  <a:pt x="44" y="4"/>
                </a:lnTo>
                <a:lnTo>
                  <a:pt x="53" y="40"/>
                </a:lnTo>
                <a:lnTo>
                  <a:pt x="56" y="40"/>
                </a:lnTo>
                <a:cubicBezTo>
                  <a:pt x="63" y="28"/>
                  <a:pt x="71" y="19"/>
                  <a:pt x="83" y="11"/>
                </a:cubicBezTo>
                <a:cubicBezTo>
                  <a:pt x="94" y="4"/>
                  <a:pt x="106" y="0"/>
                  <a:pt x="11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48" name=""/>
          <p:cNvSpPr/>
          <p:nvPr/>
        </p:nvSpPr>
        <p:spPr>
          <a:xfrm>
            <a:off x="2319840" y="3111840"/>
            <a:ext cx="70920" cy="79920"/>
          </a:xfrm>
          <a:custGeom>
            <a:avLst/>
            <a:gdLst/>
            <a:ahLst/>
            <a:rect l="0" t="0" r="r" b="b"/>
            <a:pathLst>
              <a:path w="197" h="222">
                <a:moveTo>
                  <a:pt x="101" y="42"/>
                </a:moveTo>
                <a:cubicBezTo>
                  <a:pt x="89" y="42"/>
                  <a:pt x="79" y="46"/>
                  <a:pt x="72" y="54"/>
                </a:cubicBezTo>
                <a:cubicBezTo>
                  <a:pt x="65" y="61"/>
                  <a:pt x="61" y="72"/>
                  <a:pt x="60" y="88"/>
                </a:cubicBezTo>
                <a:lnTo>
                  <a:pt x="142" y="88"/>
                </a:lnTo>
                <a:cubicBezTo>
                  <a:pt x="142" y="72"/>
                  <a:pt x="138" y="61"/>
                  <a:pt x="131" y="54"/>
                </a:cubicBezTo>
                <a:cubicBezTo>
                  <a:pt x="124" y="46"/>
                  <a:pt x="113" y="42"/>
                  <a:pt x="101" y="42"/>
                </a:cubicBezTo>
                <a:moveTo>
                  <a:pt x="109" y="222"/>
                </a:moveTo>
                <a:cubicBezTo>
                  <a:pt x="75" y="222"/>
                  <a:pt x="48" y="213"/>
                  <a:pt x="29" y="194"/>
                </a:cubicBezTo>
                <a:cubicBezTo>
                  <a:pt x="9" y="175"/>
                  <a:pt x="0" y="148"/>
                  <a:pt x="0" y="114"/>
                </a:cubicBezTo>
                <a:cubicBezTo>
                  <a:pt x="0" y="77"/>
                  <a:pt x="9" y="49"/>
                  <a:pt x="26" y="30"/>
                </a:cubicBezTo>
                <a:cubicBezTo>
                  <a:pt x="44" y="10"/>
                  <a:pt x="69" y="0"/>
                  <a:pt x="101" y="0"/>
                </a:cubicBezTo>
                <a:cubicBezTo>
                  <a:pt x="132" y="0"/>
                  <a:pt x="155" y="9"/>
                  <a:pt x="172" y="26"/>
                </a:cubicBezTo>
                <a:cubicBezTo>
                  <a:pt x="189" y="43"/>
                  <a:pt x="197" y="67"/>
                  <a:pt x="197" y="98"/>
                </a:cubicBezTo>
                <a:lnTo>
                  <a:pt x="197" y="126"/>
                </a:lnTo>
                <a:lnTo>
                  <a:pt x="59" y="126"/>
                </a:lnTo>
                <a:cubicBezTo>
                  <a:pt x="59" y="143"/>
                  <a:pt x="64" y="156"/>
                  <a:pt x="73" y="165"/>
                </a:cubicBezTo>
                <a:cubicBezTo>
                  <a:pt x="82" y="174"/>
                  <a:pt x="95" y="179"/>
                  <a:pt x="112" y="179"/>
                </a:cubicBezTo>
                <a:cubicBezTo>
                  <a:pt x="126" y="179"/>
                  <a:pt x="138" y="178"/>
                  <a:pt x="149" y="175"/>
                </a:cubicBezTo>
                <a:cubicBezTo>
                  <a:pt x="161" y="172"/>
                  <a:pt x="173" y="168"/>
                  <a:pt x="185" y="162"/>
                </a:cubicBezTo>
                <a:lnTo>
                  <a:pt x="185" y="207"/>
                </a:lnTo>
                <a:cubicBezTo>
                  <a:pt x="175" y="212"/>
                  <a:pt x="164" y="216"/>
                  <a:pt x="152" y="219"/>
                </a:cubicBezTo>
                <a:cubicBezTo>
                  <a:pt x="141" y="221"/>
                  <a:pt x="127" y="222"/>
                  <a:pt x="109" y="22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49" name=""/>
          <p:cNvSpPr/>
          <p:nvPr/>
        </p:nvSpPr>
        <p:spPr>
          <a:xfrm>
            <a:off x="2402640" y="3111840"/>
            <a:ext cx="58680" cy="79920"/>
          </a:xfrm>
          <a:custGeom>
            <a:avLst/>
            <a:gdLst/>
            <a:ahLst/>
            <a:rect l="0" t="0" r="r" b="b"/>
            <a:pathLst>
              <a:path w="163" h="222">
                <a:moveTo>
                  <a:pt x="163" y="155"/>
                </a:moveTo>
                <a:cubicBezTo>
                  <a:pt x="163" y="177"/>
                  <a:pt x="155" y="194"/>
                  <a:pt x="140" y="205"/>
                </a:cubicBezTo>
                <a:cubicBezTo>
                  <a:pt x="125" y="217"/>
                  <a:pt x="102" y="222"/>
                  <a:pt x="72" y="222"/>
                </a:cubicBezTo>
                <a:cubicBezTo>
                  <a:pt x="56" y="222"/>
                  <a:pt x="43" y="221"/>
                  <a:pt x="32" y="219"/>
                </a:cubicBezTo>
                <a:cubicBezTo>
                  <a:pt x="21" y="217"/>
                  <a:pt x="11" y="214"/>
                  <a:pt x="1" y="210"/>
                </a:cubicBezTo>
                <a:lnTo>
                  <a:pt x="1" y="162"/>
                </a:lnTo>
                <a:cubicBezTo>
                  <a:pt x="12" y="167"/>
                  <a:pt x="25" y="171"/>
                  <a:pt x="38" y="175"/>
                </a:cubicBezTo>
                <a:cubicBezTo>
                  <a:pt x="52" y="178"/>
                  <a:pt x="64" y="180"/>
                  <a:pt x="74" y="180"/>
                </a:cubicBezTo>
                <a:cubicBezTo>
                  <a:pt x="95" y="180"/>
                  <a:pt x="106" y="174"/>
                  <a:pt x="106" y="162"/>
                </a:cubicBezTo>
                <a:cubicBezTo>
                  <a:pt x="106" y="157"/>
                  <a:pt x="104" y="153"/>
                  <a:pt x="101" y="151"/>
                </a:cubicBezTo>
                <a:cubicBezTo>
                  <a:pt x="99" y="148"/>
                  <a:pt x="94" y="144"/>
                  <a:pt x="87" y="141"/>
                </a:cubicBezTo>
                <a:cubicBezTo>
                  <a:pt x="80" y="137"/>
                  <a:pt x="71" y="133"/>
                  <a:pt x="59" y="128"/>
                </a:cubicBezTo>
                <a:cubicBezTo>
                  <a:pt x="43" y="121"/>
                  <a:pt x="31" y="115"/>
                  <a:pt x="23" y="109"/>
                </a:cubicBezTo>
                <a:cubicBezTo>
                  <a:pt x="16" y="103"/>
                  <a:pt x="10" y="96"/>
                  <a:pt x="5" y="89"/>
                </a:cubicBezTo>
                <a:cubicBezTo>
                  <a:pt x="2" y="80"/>
                  <a:pt x="0" y="71"/>
                  <a:pt x="0" y="60"/>
                </a:cubicBezTo>
                <a:cubicBezTo>
                  <a:pt x="0" y="41"/>
                  <a:pt x="9" y="26"/>
                  <a:pt x="23" y="16"/>
                </a:cubicBezTo>
                <a:cubicBezTo>
                  <a:pt x="38" y="6"/>
                  <a:pt x="59" y="0"/>
                  <a:pt x="86" y="0"/>
                </a:cubicBezTo>
                <a:cubicBezTo>
                  <a:pt x="111" y="0"/>
                  <a:pt x="136" y="6"/>
                  <a:pt x="161" y="17"/>
                </a:cubicBezTo>
                <a:lnTo>
                  <a:pt x="143" y="59"/>
                </a:lnTo>
                <a:cubicBezTo>
                  <a:pt x="132" y="54"/>
                  <a:pt x="122" y="51"/>
                  <a:pt x="113" y="48"/>
                </a:cubicBezTo>
                <a:cubicBezTo>
                  <a:pt x="104" y="45"/>
                  <a:pt x="94" y="43"/>
                  <a:pt x="85" y="43"/>
                </a:cubicBezTo>
                <a:cubicBezTo>
                  <a:pt x="68" y="43"/>
                  <a:pt x="59" y="48"/>
                  <a:pt x="59" y="57"/>
                </a:cubicBezTo>
                <a:cubicBezTo>
                  <a:pt x="59" y="63"/>
                  <a:pt x="62" y="67"/>
                  <a:pt x="67" y="71"/>
                </a:cubicBezTo>
                <a:cubicBezTo>
                  <a:pt x="73" y="75"/>
                  <a:pt x="85" y="80"/>
                  <a:pt x="104" y="89"/>
                </a:cubicBezTo>
                <a:cubicBezTo>
                  <a:pt x="120" y="96"/>
                  <a:pt x="132" y="102"/>
                  <a:pt x="140" y="108"/>
                </a:cubicBezTo>
                <a:cubicBezTo>
                  <a:pt x="148" y="114"/>
                  <a:pt x="154" y="120"/>
                  <a:pt x="157" y="128"/>
                </a:cubicBezTo>
                <a:cubicBezTo>
                  <a:pt x="161" y="136"/>
                  <a:pt x="163" y="145"/>
                  <a:pt x="163" y="15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50" name=""/>
          <p:cNvSpPr/>
          <p:nvPr/>
        </p:nvSpPr>
        <p:spPr>
          <a:xfrm>
            <a:off x="2472480" y="3111840"/>
            <a:ext cx="58680" cy="79920"/>
          </a:xfrm>
          <a:custGeom>
            <a:avLst/>
            <a:gdLst/>
            <a:ahLst/>
            <a:rect l="0" t="0" r="r" b="b"/>
            <a:pathLst>
              <a:path w="163" h="222">
                <a:moveTo>
                  <a:pt x="163" y="155"/>
                </a:moveTo>
                <a:cubicBezTo>
                  <a:pt x="163" y="177"/>
                  <a:pt x="155" y="194"/>
                  <a:pt x="140" y="205"/>
                </a:cubicBezTo>
                <a:cubicBezTo>
                  <a:pt x="124" y="217"/>
                  <a:pt x="101" y="222"/>
                  <a:pt x="71" y="222"/>
                </a:cubicBezTo>
                <a:cubicBezTo>
                  <a:pt x="55" y="222"/>
                  <a:pt x="42" y="221"/>
                  <a:pt x="31" y="219"/>
                </a:cubicBezTo>
                <a:cubicBezTo>
                  <a:pt x="20" y="217"/>
                  <a:pt x="10" y="214"/>
                  <a:pt x="1" y="210"/>
                </a:cubicBezTo>
                <a:lnTo>
                  <a:pt x="1" y="162"/>
                </a:lnTo>
                <a:cubicBezTo>
                  <a:pt x="11" y="167"/>
                  <a:pt x="24" y="171"/>
                  <a:pt x="37" y="175"/>
                </a:cubicBezTo>
                <a:cubicBezTo>
                  <a:pt x="51" y="178"/>
                  <a:pt x="63" y="180"/>
                  <a:pt x="73" y="180"/>
                </a:cubicBezTo>
                <a:cubicBezTo>
                  <a:pt x="94" y="180"/>
                  <a:pt x="105" y="174"/>
                  <a:pt x="105" y="162"/>
                </a:cubicBezTo>
                <a:cubicBezTo>
                  <a:pt x="105" y="157"/>
                  <a:pt x="103" y="153"/>
                  <a:pt x="100" y="151"/>
                </a:cubicBezTo>
                <a:cubicBezTo>
                  <a:pt x="98" y="148"/>
                  <a:pt x="93" y="144"/>
                  <a:pt x="86" y="141"/>
                </a:cubicBezTo>
                <a:cubicBezTo>
                  <a:pt x="79" y="137"/>
                  <a:pt x="70" y="133"/>
                  <a:pt x="58" y="128"/>
                </a:cubicBezTo>
                <a:cubicBezTo>
                  <a:pt x="42" y="121"/>
                  <a:pt x="30" y="115"/>
                  <a:pt x="22" y="109"/>
                </a:cubicBezTo>
                <a:cubicBezTo>
                  <a:pt x="15" y="103"/>
                  <a:pt x="9" y="96"/>
                  <a:pt x="5" y="89"/>
                </a:cubicBezTo>
                <a:cubicBezTo>
                  <a:pt x="2" y="80"/>
                  <a:pt x="0" y="71"/>
                  <a:pt x="0" y="60"/>
                </a:cubicBezTo>
                <a:cubicBezTo>
                  <a:pt x="0" y="41"/>
                  <a:pt x="8" y="26"/>
                  <a:pt x="22" y="16"/>
                </a:cubicBezTo>
                <a:cubicBezTo>
                  <a:pt x="37" y="6"/>
                  <a:pt x="58" y="0"/>
                  <a:pt x="85" y="0"/>
                </a:cubicBezTo>
                <a:cubicBezTo>
                  <a:pt x="110" y="0"/>
                  <a:pt x="135" y="6"/>
                  <a:pt x="161" y="17"/>
                </a:cubicBezTo>
                <a:lnTo>
                  <a:pt x="143" y="59"/>
                </a:lnTo>
                <a:cubicBezTo>
                  <a:pt x="131" y="54"/>
                  <a:pt x="121" y="51"/>
                  <a:pt x="112" y="48"/>
                </a:cubicBezTo>
                <a:cubicBezTo>
                  <a:pt x="103" y="45"/>
                  <a:pt x="93" y="43"/>
                  <a:pt x="84" y="43"/>
                </a:cubicBezTo>
                <a:cubicBezTo>
                  <a:pt x="67" y="43"/>
                  <a:pt x="58" y="48"/>
                  <a:pt x="58" y="57"/>
                </a:cubicBezTo>
                <a:cubicBezTo>
                  <a:pt x="58" y="63"/>
                  <a:pt x="61" y="67"/>
                  <a:pt x="66" y="71"/>
                </a:cubicBezTo>
                <a:cubicBezTo>
                  <a:pt x="72" y="75"/>
                  <a:pt x="84" y="80"/>
                  <a:pt x="103" y="89"/>
                </a:cubicBezTo>
                <a:cubicBezTo>
                  <a:pt x="119" y="96"/>
                  <a:pt x="131" y="102"/>
                  <a:pt x="140" y="108"/>
                </a:cubicBezTo>
                <a:cubicBezTo>
                  <a:pt x="148" y="114"/>
                  <a:pt x="154" y="120"/>
                  <a:pt x="157" y="128"/>
                </a:cubicBezTo>
                <a:cubicBezTo>
                  <a:pt x="161" y="136"/>
                  <a:pt x="163" y="145"/>
                  <a:pt x="163" y="155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51" name=""/>
          <p:cNvSpPr/>
          <p:nvPr/>
        </p:nvSpPr>
        <p:spPr>
          <a:xfrm>
            <a:off x="1806840" y="3258360"/>
            <a:ext cx="58320" cy="108000"/>
          </a:xfrm>
          <a:custGeom>
            <a:avLst/>
            <a:gdLst/>
            <a:ahLst/>
            <a:rect l="0" t="0" r="r" b="b"/>
            <a:pathLst>
              <a:path w="162" h="300">
                <a:moveTo>
                  <a:pt x="141" y="130"/>
                </a:moveTo>
                <a:lnTo>
                  <a:pt x="91" y="130"/>
                </a:lnTo>
                <a:lnTo>
                  <a:pt x="91" y="300"/>
                </a:lnTo>
                <a:lnTo>
                  <a:pt x="33" y="300"/>
                </a:lnTo>
                <a:lnTo>
                  <a:pt x="33" y="130"/>
                </a:lnTo>
                <a:lnTo>
                  <a:pt x="0" y="130"/>
                </a:lnTo>
                <a:lnTo>
                  <a:pt x="0" y="102"/>
                </a:lnTo>
                <a:lnTo>
                  <a:pt x="33" y="87"/>
                </a:lnTo>
                <a:lnTo>
                  <a:pt x="33" y="71"/>
                </a:lnTo>
                <a:cubicBezTo>
                  <a:pt x="33" y="46"/>
                  <a:pt x="39" y="28"/>
                  <a:pt x="51" y="17"/>
                </a:cubicBezTo>
                <a:cubicBezTo>
                  <a:pt x="63" y="6"/>
                  <a:pt x="82" y="0"/>
                  <a:pt x="108" y="0"/>
                </a:cubicBezTo>
                <a:cubicBezTo>
                  <a:pt x="128" y="0"/>
                  <a:pt x="146" y="3"/>
                  <a:pt x="162" y="9"/>
                </a:cubicBezTo>
                <a:lnTo>
                  <a:pt x="147" y="52"/>
                </a:lnTo>
                <a:cubicBezTo>
                  <a:pt x="135" y="48"/>
                  <a:pt x="124" y="46"/>
                  <a:pt x="114" y="46"/>
                </a:cubicBezTo>
                <a:cubicBezTo>
                  <a:pt x="106" y="46"/>
                  <a:pt x="100" y="49"/>
                  <a:pt x="96" y="54"/>
                </a:cubicBezTo>
                <a:cubicBezTo>
                  <a:pt x="93" y="59"/>
                  <a:pt x="91" y="65"/>
                  <a:pt x="91" y="73"/>
                </a:cubicBezTo>
                <a:lnTo>
                  <a:pt x="91" y="87"/>
                </a:lnTo>
                <a:lnTo>
                  <a:pt x="141" y="87"/>
                </a:lnTo>
                <a:lnTo>
                  <a:pt x="141" y="13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52" name=""/>
          <p:cNvSpPr/>
          <p:nvPr/>
        </p:nvSpPr>
        <p:spPr>
          <a:xfrm>
            <a:off x="1864800" y="3287880"/>
            <a:ext cx="74520" cy="79920"/>
          </a:xfrm>
          <a:custGeom>
            <a:avLst/>
            <a:gdLst/>
            <a:ahLst/>
            <a:rect l="0" t="0" r="r" b="b"/>
            <a:pathLst>
              <a:path w="207" h="222">
                <a:moveTo>
                  <a:pt x="59" y="111"/>
                </a:moveTo>
                <a:cubicBezTo>
                  <a:pt x="59" y="132"/>
                  <a:pt x="62" y="148"/>
                  <a:pt x="69" y="159"/>
                </a:cubicBezTo>
                <a:cubicBezTo>
                  <a:pt x="77" y="170"/>
                  <a:pt x="88" y="175"/>
                  <a:pt x="104" y="175"/>
                </a:cubicBezTo>
                <a:cubicBezTo>
                  <a:pt x="120" y="175"/>
                  <a:pt x="131" y="170"/>
                  <a:pt x="137" y="159"/>
                </a:cubicBezTo>
                <a:cubicBezTo>
                  <a:pt x="144" y="148"/>
                  <a:pt x="148" y="132"/>
                  <a:pt x="148" y="111"/>
                </a:cubicBezTo>
                <a:cubicBezTo>
                  <a:pt x="148" y="90"/>
                  <a:pt x="144" y="74"/>
                  <a:pt x="137" y="64"/>
                </a:cubicBezTo>
                <a:cubicBezTo>
                  <a:pt x="131" y="53"/>
                  <a:pt x="119" y="48"/>
                  <a:pt x="104" y="48"/>
                </a:cubicBezTo>
                <a:cubicBezTo>
                  <a:pt x="88" y="48"/>
                  <a:pt x="77" y="53"/>
                  <a:pt x="69" y="64"/>
                </a:cubicBezTo>
                <a:cubicBezTo>
                  <a:pt x="62" y="74"/>
                  <a:pt x="59" y="90"/>
                  <a:pt x="59" y="111"/>
                </a:cubicBezTo>
                <a:moveTo>
                  <a:pt x="207" y="111"/>
                </a:moveTo>
                <a:cubicBezTo>
                  <a:pt x="207" y="146"/>
                  <a:pt x="198" y="173"/>
                  <a:pt x="180" y="193"/>
                </a:cubicBezTo>
                <a:cubicBezTo>
                  <a:pt x="161" y="212"/>
                  <a:pt x="136" y="222"/>
                  <a:pt x="103" y="222"/>
                </a:cubicBezTo>
                <a:cubicBezTo>
                  <a:pt x="83" y="222"/>
                  <a:pt x="64" y="217"/>
                  <a:pt x="48" y="209"/>
                </a:cubicBezTo>
                <a:cubicBezTo>
                  <a:pt x="33" y="200"/>
                  <a:pt x="21" y="187"/>
                  <a:pt x="12" y="170"/>
                </a:cubicBezTo>
                <a:cubicBezTo>
                  <a:pt x="4" y="153"/>
                  <a:pt x="0" y="133"/>
                  <a:pt x="0" y="111"/>
                </a:cubicBezTo>
                <a:cubicBezTo>
                  <a:pt x="0" y="76"/>
                  <a:pt x="9" y="49"/>
                  <a:pt x="27" y="29"/>
                </a:cubicBezTo>
                <a:cubicBezTo>
                  <a:pt x="45" y="9"/>
                  <a:pt x="71" y="0"/>
                  <a:pt x="104" y="0"/>
                </a:cubicBezTo>
                <a:cubicBezTo>
                  <a:pt x="125" y="0"/>
                  <a:pt x="143" y="4"/>
                  <a:pt x="159" y="13"/>
                </a:cubicBezTo>
                <a:cubicBezTo>
                  <a:pt x="174" y="22"/>
                  <a:pt x="186" y="35"/>
                  <a:pt x="195" y="52"/>
                </a:cubicBezTo>
                <a:cubicBezTo>
                  <a:pt x="203" y="69"/>
                  <a:pt x="207" y="89"/>
                  <a:pt x="207" y="111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53" name=""/>
          <p:cNvSpPr/>
          <p:nvPr/>
        </p:nvSpPr>
        <p:spPr>
          <a:xfrm>
            <a:off x="1956240" y="3287880"/>
            <a:ext cx="50400" cy="78480"/>
          </a:xfrm>
          <a:custGeom>
            <a:avLst/>
            <a:gdLst/>
            <a:ahLst/>
            <a:rect l="0" t="0" r="r" b="b"/>
            <a:pathLst>
              <a:path w="140" h="218">
                <a:moveTo>
                  <a:pt x="120" y="0"/>
                </a:moveTo>
                <a:cubicBezTo>
                  <a:pt x="128" y="0"/>
                  <a:pt x="135" y="0"/>
                  <a:pt x="140" y="1"/>
                </a:cubicBezTo>
                <a:lnTo>
                  <a:pt x="135" y="56"/>
                </a:lnTo>
                <a:cubicBezTo>
                  <a:pt x="131" y="55"/>
                  <a:pt x="125" y="54"/>
                  <a:pt x="118" y="54"/>
                </a:cubicBezTo>
                <a:cubicBezTo>
                  <a:pt x="100" y="54"/>
                  <a:pt x="85" y="59"/>
                  <a:pt x="75" y="68"/>
                </a:cubicBezTo>
                <a:cubicBezTo>
                  <a:pt x="64" y="78"/>
                  <a:pt x="59" y="92"/>
                  <a:pt x="59" y="110"/>
                </a:cubicBezTo>
                <a:lnTo>
                  <a:pt x="59" y="218"/>
                </a:lnTo>
                <a:lnTo>
                  <a:pt x="0" y="218"/>
                </a:lnTo>
                <a:lnTo>
                  <a:pt x="0" y="4"/>
                </a:lnTo>
                <a:lnTo>
                  <a:pt x="45" y="4"/>
                </a:lnTo>
                <a:lnTo>
                  <a:pt x="54" y="40"/>
                </a:lnTo>
                <a:lnTo>
                  <a:pt x="57" y="40"/>
                </a:lnTo>
                <a:cubicBezTo>
                  <a:pt x="63" y="28"/>
                  <a:pt x="72" y="18"/>
                  <a:pt x="83" y="11"/>
                </a:cubicBezTo>
                <a:cubicBezTo>
                  <a:pt x="95" y="3"/>
                  <a:pt x="107" y="0"/>
                  <a:pt x="120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54" name=""/>
          <p:cNvSpPr/>
          <p:nvPr/>
        </p:nvSpPr>
        <p:spPr>
          <a:xfrm>
            <a:off x="2052000" y="3264120"/>
            <a:ext cx="65880" cy="103680"/>
          </a:xfrm>
          <a:custGeom>
            <a:avLst/>
            <a:gdLst/>
            <a:ahLst/>
            <a:rect l="0" t="0" r="r" b="b"/>
            <a:pathLst>
              <a:path w="183" h="288">
                <a:moveTo>
                  <a:pt x="183" y="206"/>
                </a:moveTo>
                <a:cubicBezTo>
                  <a:pt x="183" y="232"/>
                  <a:pt x="174" y="252"/>
                  <a:pt x="156" y="266"/>
                </a:cubicBezTo>
                <a:cubicBezTo>
                  <a:pt x="138" y="281"/>
                  <a:pt x="112" y="288"/>
                  <a:pt x="80" y="288"/>
                </a:cubicBezTo>
                <a:cubicBezTo>
                  <a:pt x="50" y="288"/>
                  <a:pt x="24" y="282"/>
                  <a:pt x="0" y="271"/>
                </a:cubicBezTo>
                <a:lnTo>
                  <a:pt x="0" y="215"/>
                </a:lnTo>
                <a:cubicBezTo>
                  <a:pt x="20" y="224"/>
                  <a:pt x="36" y="230"/>
                  <a:pt x="49" y="234"/>
                </a:cubicBezTo>
                <a:cubicBezTo>
                  <a:pt x="62" y="237"/>
                  <a:pt x="74" y="239"/>
                  <a:pt x="85" y="239"/>
                </a:cubicBezTo>
                <a:cubicBezTo>
                  <a:pt x="98" y="239"/>
                  <a:pt x="108" y="237"/>
                  <a:pt x="114" y="232"/>
                </a:cubicBezTo>
                <a:cubicBezTo>
                  <a:pt x="121" y="226"/>
                  <a:pt x="125" y="218"/>
                  <a:pt x="125" y="209"/>
                </a:cubicBezTo>
                <a:cubicBezTo>
                  <a:pt x="125" y="203"/>
                  <a:pt x="123" y="198"/>
                  <a:pt x="120" y="194"/>
                </a:cubicBezTo>
                <a:cubicBezTo>
                  <a:pt x="117" y="190"/>
                  <a:pt x="113" y="186"/>
                  <a:pt x="107" y="182"/>
                </a:cubicBezTo>
                <a:cubicBezTo>
                  <a:pt x="101" y="178"/>
                  <a:pt x="89" y="171"/>
                  <a:pt x="71" y="163"/>
                </a:cubicBezTo>
                <a:cubicBezTo>
                  <a:pt x="54" y="155"/>
                  <a:pt x="41" y="147"/>
                  <a:pt x="32" y="140"/>
                </a:cubicBezTo>
                <a:cubicBezTo>
                  <a:pt x="24" y="132"/>
                  <a:pt x="17" y="124"/>
                  <a:pt x="12" y="114"/>
                </a:cubicBezTo>
                <a:cubicBezTo>
                  <a:pt x="7" y="104"/>
                  <a:pt x="4" y="93"/>
                  <a:pt x="4" y="80"/>
                </a:cubicBezTo>
                <a:cubicBezTo>
                  <a:pt x="4" y="55"/>
                  <a:pt x="13" y="35"/>
                  <a:pt x="29" y="21"/>
                </a:cubicBezTo>
                <a:cubicBezTo>
                  <a:pt x="46" y="7"/>
                  <a:pt x="69" y="0"/>
                  <a:pt x="99" y="0"/>
                </a:cubicBezTo>
                <a:cubicBezTo>
                  <a:pt x="113" y="0"/>
                  <a:pt x="127" y="2"/>
                  <a:pt x="140" y="5"/>
                </a:cubicBezTo>
                <a:cubicBezTo>
                  <a:pt x="153" y="9"/>
                  <a:pt x="167" y="14"/>
                  <a:pt x="182" y="20"/>
                </a:cubicBezTo>
                <a:lnTo>
                  <a:pt x="162" y="66"/>
                </a:lnTo>
                <a:cubicBezTo>
                  <a:pt x="148" y="60"/>
                  <a:pt x="135" y="55"/>
                  <a:pt x="125" y="53"/>
                </a:cubicBezTo>
                <a:cubicBezTo>
                  <a:pt x="116" y="51"/>
                  <a:pt x="106" y="49"/>
                  <a:pt x="97" y="49"/>
                </a:cubicBezTo>
                <a:cubicBezTo>
                  <a:pt x="86" y="49"/>
                  <a:pt x="77" y="52"/>
                  <a:pt x="71" y="57"/>
                </a:cubicBezTo>
                <a:cubicBezTo>
                  <a:pt x="65" y="62"/>
                  <a:pt x="62" y="69"/>
                  <a:pt x="62" y="78"/>
                </a:cubicBezTo>
                <a:cubicBezTo>
                  <a:pt x="62" y="83"/>
                  <a:pt x="63" y="87"/>
                  <a:pt x="66" y="91"/>
                </a:cubicBezTo>
                <a:cubicBezTo>
                  <a:pt x="68" y="95"/>
                  <a:pt x="72" y="99"/>
                  <a:pt x="77" y="103"/>
                </a:cubicBezTo>
                <a:cubicBezTo>
                  <a:pt x="83" y="106"/>
                  <a:pt x="95" y="113"/>
                  <a:pt x="115" y="122"/>
                </a:cubicBezTo>
                <a:cubicBezTo>
                  <a:pt x="141" y="135"/>
                  <a:pt x="159" y="147"/>
                  <a:pt x="168" y="160"/>
                </a:cubicBezTo>
                <a:cubicBezTo>
                  <a:pt x="178" y="172"/>
                  <a:pt x="183" y="187"/>
                  <a:pt x="183" y="206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55" name=""/>
          <p:cNvSpPr/>
          <p:nvPr/>
        </p:nvSpPr>
        <p:spPr>
          <a:xfrm>
            <a:off x="2129400" y="3287880"/>
            <a:ext cx="70920" cy="79920"/>
          </a:xfrm>
          <a:custGeom>
            <a:avLst/>
            <a:gdLst/>
            <a:ahLst/>
            <a:rect l="0" t="0" r="r" b="b"/>
            <a:pathLst>
              <a:path w="197" h="222">
                <a:moveTo>
                  <a:pt x="102" y="42"/>
                </a:moveTo>
                <a:cubicBezTo>
                  <a:pt x="90" y="42"/>
                  <a:pt x="80" y="46"/>
                  <a:pt x="73" y="54"/>
                </a:cubicBezTo>
                <a:cubicBezTo>
                  <a:pt x="66" y="62"/>
                  <a:pt x="61" y="73"/>
                  <a:pt x="60" y="87"/>
                </a:cubicBezTo>
                <a:lnTo>
                  <a:pt x="143" y="87"/>
                </a:lnTo>
                <a:cubicBezTo>
                  <a:pt x="142" y="73"/>
                  <a:pt x="139" y="62"/>
                  <a:pt x="131" y="54"/>
                </a:cubicBezTo>
                <a:cubicBezTo>
                  <a:pt x="124" y="46"/>
                  <a:pt x="114" y="42"/>
                  <a:pt x="102" y="42"/>
                </a:cubicBezTo>
                <a:moveTo>
                  <a:pt x="110" y="222"/>
                </a:moveTo>
                <a:cubicBezTo>
                  <a:pt x="76" y="222"/>
                  <a:pt x="48" y="212"/>
                  <a:pt x="29" y="194"/>
                </a:cubicBezTo>
                <a:cubicBezTo>
                  <a:pt x="9" y="175"/>
                  <a:pt x="0" y="148"/>
                  <a:pt x="0" y="113"/>
                </a:cubicBezTo>
                <a:cubicBezTo>
                  <a:pt x="0" y="77"/>
                  <a:pt x="9" y="50"/>
                  <a:pt x="26" y="29"/>
                </a:cubicBezTo>
                <a:cubicBezTo>
                  <a:pt x="44" y="10"/>
                  <a:pt x="70" y="0"/>
                  <a:pt x="102" y="0"/>
                </a:cubicBezTo>
                <a:cubicBezTo>
                  <a:pt x="132" y="0"/>
                  <a:pt x="155" y="8"/>
                  <a:pt x="172" y="26"/>
                </a:cubicBezTo>
                <a:cubicBezTo>
                  <a:pt x="189" y="44"/>
                  <a:pt x="197" y="67"/>
                  <a:pt x="197" y="98"/>
                </a:cubicBezTo>
                <a:lnTo>
                  <a:pt x="197" y="126"/>
                </a:lnTo>
                <a:lnTo>
                  <a:pt x="59" y="126"/>
                </a:lnTo>
                <a:cubicBezTo>
                  <a:pt x="59" y="142"/>
                  <a:pt x="65" y="155"/>
                  <a:pt x="74" y="165"/>
                </a:cubicBezTo>
                <a:cubicBezTo>
                  <a:pt x="84" y="174"/>
                  <a:pt x="96" y="179"/>
                  <a:pt x="113" y="179"/>
                </a:cubicBezTo>
                <a:cubicBezTo>
                  <a:pt x="126" y="179"/>
                  <a:pt x="138" y="177"/>
                  <a:pt x="149" y="175"/>
                </a:cubicBezTo>
                <a:cubicBezTo>
                  <a:pt x="161" y="172"/>
                  <a:pt x="173" y="168"/>
                  <a:pt x="185" y="162"/>
                </a:cubicBezTo>
                <a:lnTo>
                  <a:pt x="185" y="207"/>
                </a:lnTo>
                <a:cubicBezTo>
                  <a:pt x="175" y="212"/>
                  <a:pt x="164" y="216"/>
                  <a:pt x="152" y="218"/>
                </a:cubicBezTo>
                <a:cubicBezTo>
                  <a:pt x="141" y="221"/>
                  <a:pt x="127" y="222"/>
                  <a:pt x="110" y="22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56" name=""/>
          <p:cNvSpPr/>
          <p:nvPr/>
        </p:nvSpPr>
        <p:spPr>
          <a:xfrm>
            <a:off x="2216880" y="3287880"/>
            <a:ext cx="50400" cy="78480"/>
          </a:xfrm>
          <a:custGeom>
            <a:avLst/>
            <a:gdLst/>
            <a:ahLst/>
            <a:rect l="0" t="0" r="r" b="b"/>
            <a:pathLst>
              <a:path w="140" h="218">
                <a:moveTo>
                  <a:pt x="119" y="0"/>
                </a:moveTo>
                <a:cubicBezTo>
                  <a:pt x="128" y="0"/>
                  <a:pt x="135" y="0"/>
                  <a:pt x="140" y="1"/>
                </a:cubicBezTo>
                <a:lnTo>
                  <a:pt x="135" y="56"/>
                </a:lnTo>
                <a:cubicBezTo>
                  <a:pt x="131" y="55"/>
                  <a:pt x="125" y="54"/>
                  <a:pt x="117" y="54"/>
                </a:cubicBezTo>
                <a:cubicBezTo>
                  <a:pt x="99" y="54"/>
                  <a:pt x="84" y="59"/>
                  <a:pt x="74" y="68"/>
                </a:cubicBezTo>
                <a:cubicBezTo>
                  <a:pt x="64" y="78"/>
                  <a:pt x="58" y="92"/>
                  <a:pt x="58" y="110"/>
                </a:cubicBezTo>
                <a:lnTo>
                  <a:pt x="58" y="218"/>
                </a:lnTo>
                <a:lnTo>
                  <a:pt x="0" y="218"/>
                </a:lnTo>
                <a:lnTo>
                  <a:pt x="0" y="4"/>
                </a:lnTo>
                <a:lnTo>
                  <a:pt x="44" y="4"/>
                </a:lnTo>
                <a:lnTo>
                  <a:pt x="53" y="40"/>
                </a:lnTo>
                <a:lnTo>
                  <a:pt x="56" y="40"/>
                </a:lnTo>
                <a:cubicBezTo>
                  <a:pt x="62" y="28"/>
                  <a:pt x="71" y="18"/>
                  <a:pt x="82" y="11"/>
                </a:cubicBezTo>
                <a:cubicBezTo>
                  <a:pt x="94" y="3"/>
                  <a:pt x="106" y="0"/>
                  <a:pt x="119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57" name=""/>
          <p:cNvSpPr/>
          <p:nvPr/>
        </p:nvSpPr>
        <p:spPr>
          <a:xfrm>
            <a:off x="2269800" y="3289320"/>
            <a:ext cx="80280" cy="77040"/>
          </a:xfrm>
          <a:custGeom>
            <a:avLst/>
            <a:gdLst/>
            <a:ahLst/>
            <a:rect l="0" t="0" r="r" b="b"/>
            <a:pathLst>
              <a:path w="223" h="214">
                <a:moveTo>
                  <a:pt x="82" y="214"/>
                </a:moveTo>
                <a:lnTo>
                  <a:pt x="0" y="0"/>
                </a:lnTo>
                <a:lnTo>
                  <a:pt x="62" y="0"/>
                </a:lnTo>
                <a:lnTo>
                  <a:pt x="103" y="121"/>
                </a:lnTo>
                <a:cubicBezTo>
                  <a:pt x="108" y="138"/>
                  <a:pt x="110" y="152"/>
                  <a:pt x="112" y="166"/>
                </a:cubicBezTo>
                <a:lnTo>
                  <a:pt x="113" y="166"/>
                </a:lnTo>
                <a:cubicBezTo>
                  <a:pt x="113" y="154"/>
                  <a:pt x="116" y="139"/>
                  <a:pt x="121" y="121"/>
                </a:cubicBezTo>
                <a:lnTo>
                  <a:pt x="162" y="0"/>
                </a:lnTo>
                <a:lnTo>
                  <a:pt x="223" y="0"/>
                </a:lnTo>
                <a:lnTo>
                  <a:pt x="142" y="214"/>
                </a:lnTo>
                <a:lnTo>
                  <a:pt x="82" y="214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58" name=""/>
          <p:cNvSpPr/>
          <p:nvPr/>
        </p:nvSpPr>
        <p:spPr>
          <a:xfrm>
            <a:off x="2359800" y="3259080"/>
            <a:ext cx="23040" cy="107280"/>
          </a:xfrm>
          <a:custGeom>
            <a:avLst/>
            <a:gdLst/>
            <a:ahLst/>
            <a:rect l="0" t="0" r="r" b="b"/>
            <a:pathLst>
              <a:path w="64" h="298">
                <a:moveTo>
                  <a:pt x="0" y="29"/>
                </a:moveTo>
                <a:cubicBezTo>
                  <a:pt x="0" y="10"/>
                  <a:pt x="11" y="0"/>
                  <a:pt x="33" y="0"/>
                </a:cubicBezTo>
                <a:cubicBezTo>
                  <a:pt x="54" y="0"/>
                  <a:pt x="64" y="10"/>
                  <a:pt x="64" y="29"/>
                </a:cubicBezTo>
                <a:cubicBezTo>
                  <a:pt x="64" y="38"/>
                  <a:pt x="62" y="45"/>
                  <a:pt x="56" y="50"/>
                </a:cubicBezTo>
                <a:cubicBezTo>
                  <a:pt x="51" y="55"/>
                  <a:pt x="43" y="57"/>
                  <a:pt x="33" y="57"/>
                </a:cubicBezTo>
                <a:cubicBezTo>
                  <a:pt x="11" y="57"/>
                  <a:pt x="0" y="48"/>
                  <a:pt x="0" y="29"/>
                </a:cubicBezTo>
                <a:moveTo>
                  <a:pt x="62" y="298"/>
                </a:moveTo>
                <a:lnTo>
                  <a:pt x="3" y="298"/>
                </a:lnTo>
                <a:lnTo>
                  <a:pt x="3" y="84"/>
                </a:lnTo>
                <a:lnTo>
                  <a:pt x="62" y="84"/>
                </a:lnTo>
                <a:lnTo>
                  <a:pt x="62" y="2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59" name=""/>
          <p:cNvSpPr/>
          <p:nvPr/>
        </p:nvSpPr>
        <p:spPr>
          <a:xfrm>
            <a:off x="2399040" y="3287880"/>
            <a:ext cx="61920" cy="79920"/>
          </a:xfrm>
          <a:custGeom>
            <a:avLst/>
            <a:gdLst/>
            <a:ahLst/>
            <a:rect l="0" t="0" r="r" b="b"/>
            <a:pathLst>
              <a:path w="172" h="222">
                <a:moveTo>
                  <a:pt x="100" y="222"/>
                </a:moveTo>
                <a:cubicBezTo>
                  <a:pt x="33" y="222"/>
                  <a:pt x="0" y="185"/>
                  <a:pt x="0" y="113"/>
                </a:cubicBezTo>
                <a:cubicBezTo>
                  <a:pt x="0" y="76"/>
                  <a:pt x="9" y="49"/>
                  <a:pt x="27" y="29"/>
                </a:cubicBezTo>
                <a:cubicBezTo>
                  <a:pt x="45" y="9"/>
                  <a:pt x="72" y="0"/>
                  <a:pt x="105" y="0"/>
                </a:cubicBezTo>
                <a:cubicBezTo>
                  <a:pt x="130" y="0"/>
                  <a:pt x="152" y="5"/>
                  <a:pt x="172" y="14"/>
                </a:cubicBezTo>
                <a:lnTo>
                  <a:pt x="154" y="60"/>
                </a:lnTo>
                <a:cubicBezTo>
                  <a:pt x="145" y="57"/>
                  <a:pt x="137" y="54"/>
                  <a:pt x="129" y="51"/>
                </a:cubicBezTo>
                <a:cubicBezTo>
                  <a:pt x="121" y="49"/>
                  <a:pt x="113" y="48"/>
                  <a:pt x="105" y="48"/>
                </a:cubicBezTo>
                <a:cubicBezTo>
                  <a:pt x="75" y="48"/>
                  <a:pt x="60" y="69"/>
                  <a:pt x="60" y="112"/>
                </a:cubicBezTo>
                <a:cubicBezTo>
                  <a:pt x="60" y="154"/>
                  <a:pt x="75" y="175"/>
                  <a:pt x="105" y="175"/>
                </a:cubicBezTo>
                <a:cubicBezTo>
                  <a:pt x="117" y="175"/>
                  <a:pt x="127" y="173"/>
                  <a:pt x="136" y="170"/>
                </a:cubicBezTo>
                <a:cubicBezTo>
                  <a:pt x="146" y="167"/>
                  <a:pt x="155" y="163"/>
                  <a:pt x="165" y="156"/>
                </a:cubicBezTo>
                <a:lnTo>
                  <a:pt x="165" y="206"/>
                </a:lnTo>
                <a:cubicBezTo>
                  <a:pt x="156" y="212"/>
                  <a:pt x="146" y="216"/>
                  <a:pt x="136" y="218"/>
                </a:cubicBezTo>
                <a:cubicBezTo>
                  <a:pt x="127" y="221"/>
                  <a:pt x="115" y="222"/>
                  <a:pt x="100" y="22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60" name=""/>
          <p:cNvSpPr/>
          <p:nvPr/>
        </p:nvSpPr>
        <p:spPr>
          <a:xfrm>
            <a:off x="2471040" y="3287880"/>
            <a:ext cx="71280" cy="79920"/>
          </a:xfrm>
          <a:custGeom>
            <a:avLst/>
            <a:gdLst/>
            <a:ahLst/>
            <a:rect l="0" t="0" r="r" b="b"/>
            <a:pathLst>
              <a:path w="198" h="222">
                <a:moveTo>
                  <a:pt x="103" y="42"/>
                </a:moveTo>
                <a:cubicBezTo>
                  <a:pt x="89" y="42"/>
                  <a:pt x="80" y="46"/>
                  <a:pt x="73" y="54"/>
                </a:cubicBezTo>
                <a:cubicBezTo>
                  <a:pt x="66" y="62"/>
                  <a:pt x="62" y="73"/>
                  <a:pt x="61" y="87"/>
                </a:cubicBezTo>
                <a:lnTo>
                  <a:pt x="143" y="87"/>
                </a:lnTo>
                <a:cubicBezTo>
                  <a:pt x="143" y="73"/>
                  <a:pt x="139" y="62"/>
                  <a:pt x="132" y="54"/>
                </a:cubicBezTo>
                <a:cubicBezTo>
                  <a:pt x="125" y="46"/>
                  <a:pt x="115" y="42"/>
                  <a:pt x="103" y="42"/>
                </a:cubicBezTo>
                <a:moveTo>
                  <a:pt x="111" y="222"/>
                </a:moveTo>
                <a:cubicBezTo>
                  <a:pt x="75" y="222"/>
                  <a:pt x="49" y="212"/>
                  <a:pt x="29" y="194"/>
                </a:cubicBezTo>
                <a:cubicBezTo>
                  <a:pt x="10" y="175"/>
                  <a:pt x="0" y="148"/>
                  <a:pt x="0" y="113"/>
                </a:cubicBezTo>
                <a:cubicBezTo>
                  <a:pt x="0" y="77"/>
                  <a:pt x="9" y="50"/>
                  <a:pt x="27" y="29"/>
                </a:cubicBezTo>
                <a:cubicBezTo>
                  <a:pt x="45" y="10"/>
                  <a:pt x="70" y="0"/>
                  <a:pt x="102" y="0"/>
                </a:cubicBezTo>
                <a:cubicBezTo>
                  <a:pt x="132" y="0"/>
                  <a:pt x="156" y="8"/>
                  <a:pt x="172" y="26"/>
                </a:cubicBezTo>
                <a:cubicBezTo>
                  <a:pt x="189" y="44"/>
                  <a:pt x="198" y="67"/>
                  <a:pt x="198" y="98"/>
                </a:cubicBezTo>
                <a:lnTo>
                  <a:pt x="198" y="126"/>
                </a:lnTo>
                <a:lnTo>
                  <a:pt x="59" y="126"/>
                </a:lnTo>
                <a:cubicBezTo>
                  <a:pt x="60" y="142"/>
                  <a:pt x="65" y="155"/>
                  <a:pt x="74" y="165"/>
                </a:cubicBezTo>
                <a:cubicBezTo>
                  <a:pt x="83" y="174"/>
                  <a:pt x="97" y="179"/>
                  <a:pt x="113" y="179"/>
                </a:cubicBezTo>
                <a:cubicBezTo>
                  <a:pt x="126" y="179"/>
                  <a:pt x="138" y="177"/>
                  <a:pt x="150" y="175"/>
                </a:cubicBezTo>
                <a:cubicBezTo>
                  <a:pt x="161" y="172"/>
                  <a:pt x="173" y="168"/>
                  <a:pt x="186" y="162"/>
                </a:cubicBezTo>
                <a:lnTo>
                  <a:pt x="186" y="207"/>
                </a:lnTo>
                <a:cubicBezTo>
                  <a:pt x="175" y="212"/>
                  <a:pt x="165" y="216"/>
                  <a:pt x="153" y="218"/>
                </a:cubicBezTo>
                <a:cubicBezTo>
                  <a:pt x="141" y="221"/>
                  <a:pt x="127" y="222"/>
                  <a:pt x="111" y="222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</p:sp>
      <p:sp>
        <p:nvSpPr>
          <p:cNvPr id="761" name=""/>
          <p:cNvSpPr txBox="1"/>
          <p:nvPr/>
        </p:nvSpPr>
        <p:spPr>
          <a:xfrm>
            <a:off x="333360" y="933480"/>
            <a:ext cx="506016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ClusterIP Service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の動作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762" name=""/>
          <p:cNvSpPr/>
          <p:nvPr/>
        </p:nvSpPr>
        <p:spPr>
          <a:xfrm>
            <a:off x="885600" y="52005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4" y="53"/>
                  <a:pt x="21" y="42"/>
                  <a:pt x="31" y="32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9"/>
                </a:cubicBezTo>
                <a:cubicBezTo>
                  <a:pt x="159" y="14"/>
                  <a:pt x="171" y="22"/>
                  <a:pt x="182" y="32"/>
                </a:cubicBezTo>
                <a:cubicBezTo>
                  <a:pt x="192" y="42"/>
                  <a:pt x="199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763" name=""/>
          <p:cNvSpPr txBox="1"/>
          <p:nvPr/>
        </p:nvSpPr>
        <p:spPr>
          <a:xfrm>
            <a:off x="5029920" y="4806720"/>
            <a:ext cx="69832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出典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: Kubernetes</a:t>
            </a:r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公式ドキュメント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- Services, Load Balancing, and Networking</a:t>
            </a:r>
            <a:endParaRPr b="0" lang="en-US" sz="1520" spc="-1" strike="noStrike">
              <a:latin typeface="Times New Roman"/>
            </a:endParaRPr>
          </a:p>
        </p:txBody>
      </p:sp>
      <p:sp>
        <p:nvSpPr>
          <p:cNvPr id="764" name=""/>
          <p:cNvSpPr/>
          <p:nvPr/>
        </p:nvSpPr>
        <p:spPr>
          <a:xfrm>
            <a:off x="885600" y="560988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5" y="148"/>
                </a:cubicBezTo>
                <a:cubicBezTo>
                  <a:pt x="199" y="161"/>
                  <a:pt x="192" y="172"/>
                  <a:pt x="182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4" y="161"/>
                  <a:pt x="8" y="148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9"/>
                </a:cubicBezTo>
                <a:cubicBezTo>
                  <a:pt x="159" y="14"/>
                  <a:pt x="171" y="22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765" name=""/>
          <p:cNvSpPr txBox="1"/>
          <p:nvPr/>
        </p:nvSpPr>
        <p:spPr>
          <a:xfrm>
            <a:off x="1106640" y="5090040"/>
            <a:ext cx="399780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kube-proxy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が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iptables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ルールを管理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766" name=""/>
          <p:cNvSpPr/>
          <p:nvPr/>
        </p:nvSpPr>
        <p:spPr>
          <a:xfrm>
            <a:off x="885600" y="601956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7"/>
                </a:cubicBezTo>
                <a:cubicBezTo>
                  <a:pt x="199" y="160"/>
                  <a:pt x="192" y="172"/>
                  <a:pt x="182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4" y="160"/>
                  <a:pt x="8" y="147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79"/>
                  <a:pt x="8" y="66"/>
                </a:cubicBezTo>
                <a:cubicBezTo>
                  <a:pt x="14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1"/>
                  <a:pt x="199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767" name=""/>
          <p:cNvSpPr txBox="1"/>
          <p:nvPr/>
        </p:nvSpPr>
        <p:spPr>
          <a:xfrm>
            <a:off x="1106640" y="5499360"/>
            <a:ext cx="34783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ラウンドロビンによる負荷分散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1106640" y="5909040"/>
            <a:ext cx="38674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クラスター内</a:t>
            </a:r>
            <a:r>
              <a:rPr b="0" lang="en-US" sz="1960" spc="-1" strike="noStrike">
                <a:solidFill>
                  <a:srgbClr val="333333"/>
                </a:solidFill>
                <a:latin typeface="Arial"/>
              </a:rPr>
              <a:t>DNS</a:t>
            </a:r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による名前解決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769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770" name=""/>
          <p:cNvSpPr txBox="1"/>
          <p:nvPr/>
        </p:nvSpPr>
        <p:spPr>
          <a:xfrm>
            <a:off x="11869560" y="6413400"/>
            <a:ext cx="20664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7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771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75" name=""/>
          <p:cNvSpPr/>
          <p:nvPr/>
        </p:nvSpPr>
        <p:spPr>
          <a:xfrm>
            <a:off x="333360" y="177156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776" name=""/>
          <p:cNvSpPr/>
          <p:nvPr/>
        </p:nvSpPr>
        <p:spPr>
          <a:xfrm>
            <a:off x="338040" y="1957320"/>
            <a:ext cx="11516040" cy="2991240"/>
          </a:xfrm>
          <a:custGeom>
            <a:avLst/>
            <a:gdLst/>
            <a:ahLst/>
            <a:rect l="0" t="0" r="r" b="b"/>
            <a:pathLst>
              <a:path w="31989" h="8309">
                <a:moveTo>
                  <a:pt x="0" y="8242"/>
                </a:moveTo>
                <a:lnTo>
                  <a:pt x="0" y="66"/>
                </a:lnTo>
                <a:cubicBezTo>
                  <a:pt x="0" y="57"/>
                  <a:pt x="1" y="49"/>
                  <a:pt x="5" y="41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2" y="8"/>
                  <a:pt x="41" y="5"/>
                </a:cubicBezTo>
                <a:cubicBezTo>
                  <a:pt x="49" y="1"/>
                  <a:pt x="57" y="0"/>
                  <a:pt x="66" y="0"/>
                </a:cubicBezTo>
                <a:lnTo>
                  <a:pt x="31923" y="0"/>
                </a:lnTo>
                <a:cubicBezTo>
                  <a:pt x="31932" y="0"/>
                  <a:pt x="31940" y="1"/>
                  <a:pt x="31948" y="5"/>
                </a:cubicBezTo>
                <a:cubicBezTo>
                  <a:pt x="31956" y="8"/>
                  <a:pt x="31963" y="13"/>
                  <a:pt x="31970" y="19"/>
                </a:cubicBezTo>
                <a:cubicBezTo>
                  <a:pt x="31976" y="25"/>
                  <a:pt x="31980" y="32"/>
                  <a:pt x="31984" y="41"/>
                </a:cubicBezTo>
                <a:cubicBezTo>
                  <a:pt x="31987" y="49"/>
                  <a:pt x="31989" y="57"/>
                  <a:pt x="31989" y="66"/>
                </a:cubicBezTo>
                <a:lnTo>
                  <a:pt x="31989" y="8242"/>
                </a:lnTo>
                <a:cubicBezTo>
                  <a:pt x="31989" y="8251"/>
                  <a:pt x="31987" y="8260"/>
                  <a:pt x="31984" y="8268"/>
                </a:cubicBezTo>
                <a:cubicBezTo>
                  <a:pt x="31980" y="8276"/>
                  <a:pt x="31976" y="8283"/>
                  <a:pt x="31970" y="8289"/>
                </a:cubicBezTo>
                <a:cubicBezTo>
                  <a:pt x="31963" y="8295"/>
                  <a:pt x="31956" y="8300"/>
                  <a:pt x="31948" y="8304"/>
                </a:cubicBezTo>
                <a:cubicBezTo>
                  <a:pt x="31940" y="8307"/>
                  <a:pt x="31932" y="8309"/>
                  <a:pt x="31923" y="8309"/>
                </a:cubicBezTo>
                <a:lnTo>
                  <a:pt x="66" y="8309"/>
                </a:lnTo>
                <a:cubicBezTo>
                  <a:pt x="57" y="8309"/>
                  <a:pt x="49" y="8307"/>
                  <a:pt x="41" y="8304"/>
                </a:cubicBezTo>
                <a:cubicBezTo>
                  <a:pt x="32" y="8300"/>
                  <a:pt x="25" y="8295"/>
                  <a:pt x="19" y="8289"/>
                </a:cubicBezTo>
                <a:cubicBezTo>
                  <a:pt x="13" y="8283"/>
                  <a:pt x="8" y="8276"/>
                  <a:pt x="5" y="8268"/>
                </a:cubicBezTo>
                <a:cubicBezTo>
                  <a:pt x="1" y="8260"/>
                  <a:pt x="0" y="8251"/>
                  <a:pt x="0" y="8242"/>
                </a:cubicBezTo>
                <a:close/>
              </a:path>
            </a:pathLst>
          </a:custGeom>
          <a:solidFill>
            <a:srgbClr val="f5f5f5"/>
          </a:solidFill>
          <a:ln w="0">
            <a:noFill/>
          </a:ln>
        </p:spPr>
      </p:sp>
      <p:sp>
        <p:nvSpPr>
          <p:cNvPr id="777" name=""/>
          <p:cNvSpPr/>
          <p:nvPr/>
        </p:nvSpPr>
        <p:spPr>
          <a:xfrm>
            <a:off x="338040" y="1957320"/>
            <a:ext cx="11516040" cy="2991240"/>
          </a:xfrm>
          <a:custGeom>
            <a:avLst/>
            <a:gdLst/>
            <a:ahLst/>
            <a:rect l="0" t="0" r="r" b="b"/>
            <a:pathLst>
              <a:path w="31989" h="8309">
                <a:moveTo>
                  <a:pt x="0" y="8242"/>
                </a:moveTo>
                <a:lnTo>
                  <a:pt x="0" y="66"/>
                </a:lnTo>
                <a:cubicBezTo>
                  <a:pt x="0" y="57"/>
                  <a:pt x="1" y="49"/>
                  <a:pt x="5" y="41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2" y="8"/>
                  <a:pt x="41" y="5"/>
                </a:cubicBezTo>
                <a:cubicBezTo>
                  <a:pt x="49" y="1"/>
                  <a:pt x="57" y="0"/>
                  <a:pt x="66" y="0"/>
                </a:cubicBezTo>
                <a:lnTo>
                  <a:pt x="31923" y="0"/>
                </a:lnTo>
                <a:cubicBezTo>
                  <a:pt x="31932" y="0"/>
                  <a:pt x="31940" y="1"/>
                  <a:pt x="31948" y="5"/>
                </a:cubicBezTo>
                <a:cubicBezTo>
                  <a:pt x="31956" y="8"/>
                  <a:pt x="31963" y="13"/>
                  <a:pt x="31970" y="19"/>
                </a:cubicBezTo>
                <a:cubicBezTo>
                  <a:pt x="31976" y="25"/>
                  <a:pt x="31980" y="32"/>
                  <a:pt x="31984" y="41"/>
                </a:cubicBezTo>
                <a:cubicBezTo>
                  <a:pt x="31987" y="49"/>
                  <a:pt x="31989" y="57"/>
                  <a:pt x="31989" y="66"/>
                </a:cubicBezTo>
                <a:lnTo>
                  <a:pt x="31989" y="8242"/>
                </a:lnTo>
                <a:cubicBezTo>
                  <a:pt x="31989" y="8251"/>
                  <a:pt x="31987" y="8260"/>
                  <a:pt x="31984" y="8268"/>
                </a:cubicBezTo>
                <a:cubicBezTo>
                  <a:pt x="31980" y="8276"/>
                  <a:pt x="31976" y="8283"/>
                  <a:pt x="31970" y="8289"/>
                </a:cubicBezTo>
                <a:cubicBezTo>
                  <a:pt x="31963" y="8295"/>
                  <a:pt x="31956" y="8300"/>
                  <a:pt x="31948" y="8304"/>
                </a:cubicBezTo>
                <a:cubicBezTo>
                  <a:pt x="31940" y="8307"/>
                  <a:pt x="31932" y="8309"/>
                  <a:pt x="31923" y="8309"/>
                </a:cubicBezTo>
                <a:lnTo>
                  <a:pt x="66" y="8309"/>
                </a:lnTo>
                <a:cubicBezTo>
                  <a:pt x="57" y="8309"/>
                  <a:pt x="49" y="8307"/>
                  <a:pt x="41" y="8304"/>
                </a:cubicBezTo>
                <a:cubicBezTo>
                  <a:pt x="32" y="8300"/>
                  <a:pt x="25" y="8295"/>
                  <a:pt x="19" y="8289"/>
                </a:cubicBezTo>
                <a:cubicBezTo>
                  <a:pt x="13" y="8283"/>
                  <a:pt x="8" y="8276"/>
                  <a:pt x="5" y="8268"/>
                </a:cubicBezTo>
                <a:cubicBezTo>
                  <a:pt x="1" y="8260"/>
                  <a:pt x="0" y="8251"/>
                  <a:pt x="0" y="8242"/>
                </a:cubicBezTo>
                <a:close/>
              </a:path>
            </a:pathLst>
          </a:custGeom>
          <a:noFill/>
          <a:ln w="9360">
            <a:solidFill>
              <a:srgbClr val="d1d9e0"/>
            </a:solidFill>
            <a:miter/>
          </a:ln>
        </p:spPr>
      </p:sp>
      <p:sp>
        <p:nvSpPr>
          <p:cNvPr id="778" name=""/>
          <p:cNvSpPr/>
          <p:nvPr/>
        </p:nvSpPr>
        <p:spPr>
          <a:xfrm>
            <a:off x="333360" y="5067000"/>
            <a:ext cx="11525400" cy="943560"/>
          </a:xfrm>
          <a:custGeom>
            <a:avLst/>
            <a:gdLst/>
            <a:ahLst/>
            <a:rect l="0" t="0" r="r" b="b"/>
            <a:pathLst>
              <a:path w="32015" h="2621">
                <a:moveTo>
                  <a:pt x="0" y="0"/>
                </a:moveTo>
                <a:lnTo>
                  <a:pt x="32015" y="0"/>
                </a:lnTo>
                <a:lnTo>
                  <a:pt x="32015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f8d7da"/>
          </a:solidFill>
          <a:ln w="0">
            <a:noFill/>
          </a:ln>
        </p:spPr>
      </p:sp>
      <p:sp>
        <p:nvSpPr>
          <p:cNvPr id="779" name=""/>
          <p:cNvSpPr/>
          <p:nvPr/>
        </p:nvSpPr>
        <p:spPr>
          <a:xfrm>
            <a:off x="333360" y="5067000"/>
            <a:ext cx="38160" cy="943560"/>
          </a:xfrm>
          <a:custGeom>
            <a:avLst/>
            <a:gdLst/>
            <a:ahLst/>
            <a:rect l="0" t="0" r="r" b="b"/>
            <a:pathLst>
              <a:path w="106" h="2621">
                <a:moveTo>
                  <a:pt x="0" y="0"/>
                </a:moveTo>
                <a:lnTo>
                  <a:pt x="106" y="0"/>
                </a:lnTo>
                <a:lnTo>
                  <a:pt x="106" y="2621"/>
                </a:lnTo>
                <a:lnTo>
                  <a:pt x="0" y="2621"/>
                </a:lnTo>
                <a:lnTo>
                  <a:pt x="0" y="0"/>
                </a:lnTo>
                <a:close/>
              </a:path>
            </a:pathLst>
          </a:custGeom>
          <a:solidFill>
            <a:srgbClr val="dc3545"/>
          </a:solidFill>
          <a:ln w="0">
            <a:noFill/>
          </a:ln>
        </p:spPr>
      </p:sp>
      <p:sp>
        <p:nvSpPr>
          <p:cNvPr id="780" name=""/>
          <p:cNvSpPr txBox="1"/>
          <p:nvPr/>
        </p:nvSpPr>
        <p:spPr>
          <a:xfrm>
            <a:off x="333360" y="1200240"/>
            <a:ext cx="368280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NodePort Service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781" name=""/>
          <p:cNvSpPr txBox="1"/>
          <p:nvPr/>
        </p:nvSpPr>
        <p:spPr>
          <a:xfrm>
            <a:off x="428760" y="2122200"/>
            <a:ext cx="9820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apiVersion: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v1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82" name=""/>
          <p:cNvSpPr txBox="1"/>
          <p:nvPr/>
        </p:nvSpPr>
        <p:spPr>
          <a:xfrm>
            <a:off x="428760" y="2350800"/>
            <a:ext cx="9122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kind: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Service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83" name=""/>
          <p:cNvSpPr txBox="1"/>
          <p:nvPr/>
        </p:nvSpPr>
        <p:spPr>
          <a:xfrm>
            <a:off x="428760" y="2588760"/>
            <a:ext cx="63180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metadata: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84" name=""/>
          <p:cNvSpPr txBox="1"/>
          <p:nvPr/>
        </p:nvSpPr>
        <p:spPr>
          <a:xfrm>
            <a:off x="428760" y="2817360"/>
            <a:ext cx="126252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name: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my-service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85" name=""/>
          <p:cNvSpPr txBox="1"/>
          <p:nvPr/>
        </p:nvSpPr>
        <p:spPr>
          <a:xfrm>
            <a:off x="428760" y="3055680"/>
            <a:ext cx="35136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spec: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86" name=""/>
          <p:cNvSpPr txBox="1"/>
          <p:nvPr/>
        </p:nvSpPr>
        <p:spPr>
          <a:xfrm>
            <a:off x="428760" y="3284280"/>
            <a:ext cx="11224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type: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NodePort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87" name=""/>
          <p:cNvSpPr txBox="1"/>
          <p:nvPr/>
        </p:nvSpPr>
        <p:spPr>
          <a:xfrm>
            <a:off x="428760" y="3522240"/>
            <a:ext cx="7718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selector: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88" name=""/>
          <p:cNvSpPr txBox="1"/>
          <p:nvPr/>
        </p:nvSpPr>
        <p:spPr>
          <a:xfrm>
            <a:off x="428760" y="3750840"/>
            <a:ext cx="105228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app: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a3069"/>
                </a:solidFill>
                <a:latin typeface="Courier New"/>
              </a:rPr>
              <a:t>my-app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89" name=""/>
          <p:cNvSpPr txBox="1"/>
          <p:nvPr/>
        </p:nvSpPr>
        <p:spPr>
          <a:xfrm>
            <a:off x="428760" y="3989160"/>
            <a:ext cx="5612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ports: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90" name=""/>
          <p:cNvSpPr txBox="1"/>
          <p:nvPr/>
        </p:nvSpPr>
        <p:spPr>
          <a:xfrm>
            <a:off x="428760" y="4217760"/>
            <a:ext cx="98244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</a:t>
            </a:r>
            <a:r>
              <a:rPr b="0" lang="en-US" sz="920" spc="-1" strike="noStrike">
                <a:solidFill>
                  <a:srgbClr val="3b2300"/>
                </a:solidFill>
                <a:latin typeface="Courier New"/>
              </a:rPr>
              <a:t>-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port: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80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91" name=""/>
          <p:cNvSpPr txBox="1"/>
          <p:nvPr/>
        </p:nvSpPr>
        <p:spPr>
          <a:xfrm>
            <a:off x="428760" y="4455720"/>
            <a:ext cx="154296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targetPort: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8080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92" name=""/>
          <p:cNvSpPr txBox="1"/>
          <p:nvPr/>
        </p:nvSpPr>
        <p:spPr>
          <a:xfrm>
            <a:off x="428760" y="4684320"/>
            <a:ext cx="1473120" cy="13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    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nodePort:</a:t>
            </a:r>
            <a:r>
              <a:rPr b="0" lang="en-US" sz="920" spc="-1" strike="noStrike">
                <a:solidFill>
                  <a:srgbClr val="1976d2"/>
                </a:solidFill>
                <a:latin typeface="Courier New"/>
              </a:rPr>
              <a:t> </a:t>
            </a:r>
            <a:r>
              <a:rPr b="0" lang="en-US" sz="920" spc="-1" strike="noStrike">
                <a:solidFill>
                  <a:srgbClr val="0550ae"/>
                </a:solidFill>
                <a:latin typeface="Courier New"/>
              </a:rPr>
              <a:t>30000</a:t>
            </a:r>
            <a:endParaRPr b="0" lang="en-US" sz="920" spc="-1" strike="noStrike">
              <a:latin typeface="Times New Roman"/>
            </a:endParaRPr>
          </a:p>
        </p:txBody>
      </p:sp>
      <p:sp>
        <p:nvSpPr>
          <p:cNvPr id="793" name=""/>
          <p:cNvSpPr txBox="1"/>
          <p:nvPr/>
        </p:nvSpPr>
        <p:spPr>
          <a:xfrm>
            <a:off x="606240" y="5226120"/>
            <a:ext cx="1143756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⚠ 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注意点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**: 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ポート範囲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: 30000-32767 -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セキュリティ考慮が必要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 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- 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本番環境では</a:t>
            </a:r>
            <a:r>
              <a:rPr b="0" lang="en-US" sz="1850" spc="-1" strike="noStrike">
                <a:solidFill>
                  <a:srgbClr val="333333"/>
                </a:solidFill>
                <a:latin typeface="Arial"/>
              </a:rPr>
              <a:t>LoadBalancer</a:t>
            </a:r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の使⽤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794" name=""/>
          <p:cNvSpPr txBox="1"/>
          <p:nvPr/>
        </p:nvSpPr>
        <p:spPr>
          <a:xfrm>
            <a:off x="606240" y="5578560"/>
            <a:ext cx="704880" cy="26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850" spc="-1" strike="noStrike">
                <a:solidFill>
                  <a:srgbClr val="333333"/>
                </a:solidFill>
                <a:latin typeface="Arial"/>
              </a:rPr>
              <a:t>を推奨</a:t>
            </a:r>
            <a:endParaRPr b="0" lang="en-US" sz="1850" spc="-1" strike="noStrike">
              <a:latin typeface="Times New Roman"/>
            </a:endParaRPr>
          </a:p>
        </p:txBody>
      </p:sp>
      <p:sp>
        <p:nvSpPr>
          <p:cNvPr id="795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796" name=""/>
          <p:cNvSpPr txBox="1"/>
          <p:nvPr/>
        </p:nvSpPr>
        <p:spPr>
          <a:xfrm>
            <a:off x="11869560" y="6413400"/>
            <a:ext cx="20664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8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797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7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</p:sp>
      <p:sp>
        <p:nvSpPr>
          <p:cNvPr id="801" name=""/>
          <p:cNvSpPr/>
          <p:nvPr/>
        </p:nvSpPr>
        <p:spPr>
          <a:xfrm>
            <a:off x="333360" y="2790720"/>
            <a:ext cx="11525400" cy="9720"/>
          </a:xfrm>
          <a:custGeom>
            <a:avLst/>
            <a:gdLst/>
            <a:ahLst/>
            <a:rect l="0" t="0" r="r" b="b"/>
            <a:pathLst>
              <a:path w="32015" h="27">
                <a:moveTo>
                  <a:pt x="0" y="0"/>
                </a:moveTo>
                <a:lnTo>
                  <a:pt x="32015" y="0"/>
                </a:lnTo>
                <a:lnTo>
                  <a:pt x="3201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1976d2"/>
          </a:solidFill>
          <a:ln w="0">
            <a:noFill/>
          </a:ln>
        </p:spPr>
      </p:sp>
      <p:sp>
        <p:nvSpPr>
          <p:cNvPr id="802" name=""/>
          <p:cNvSpPr txBox="1"/>
          <p:nvPr/>
        </p:nvSpPr>
        <p:spPr>
          <a:xfrm>
            <a:off x="333360" y="2228760"/>
            <a:ext cx="5107320" cy="49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3480" spc="-1" strike="noStrike">
                <a:solidFill>
                  <a:srgbClr val="333333"/>
                </a:solidFill>
                <a:latin typeface="Arial"/>
              </a:rPr>
              <a:t>NodePort Service</a:t>
            </a:r>
            <a:r>
              <a:rPr b="0" lang="zh-CN" sz="3480" spc="-1" strike="noStrike">
                <a:solidFill>
                  <a:srgbClr val="333333"/>
                </a:solidFill>
                <a:latin typeface="Arial"/>
              </a:rPr>
              <a:t>の動作</a:t>
            </a:r>
            <a:endParaRPr b="0" lang="en-US" sz="3480" spc="-1" strike="noStrike">
              <a:latin typeface="Times New Roman"/>
            </a:endParaRPr>
          </a:p>
        </p:txBody>
      </p:sp>
      <p:sp>
        <p:nvSpPr>
          <p:cNvPr id="803" name=""/>
          <p:cNvSpPr/>
          <p:nvPr/>
        </p:nvSpPr>
        <p:spPr>
          <a:xfrm>
            <a:off x="885600" y="39146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3"/>
                  <a:pt x="205" y="146"/>
                </a:cubicBezTo>
                <a:cubicBezTo>
                  <a:pt x="199" y="159"/>
                  <a:pt x="192" y="171"/>
                  <a:pt x="182" y="181"/>
                </a:cubicBezTo>
                <a:cubicBezTo>
                  <a:pt x="171" y="190"/>
                  <a:pt x="159" y="198"/>
                  <a:pt x="146" y="203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3"/>
                </a:cubicBezTo>
                <a:cubicBezTo>
                  <a:pt x="52" y="198"/>
                  <a:pt x="41" y="190"/>
                  <a:pt x="31" y="181"/>
                </a:cubicBezTo>
                <a:cubicBezTo>
                  <a:pt x="21" y="171"/>
                  <a:pt x="14" y="159"/>
                  <a:pt x="8" y="146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04" name=""/>
          <p:cNvSpPr txBox="1"/>
          <p:nvPr/>
        </p:nvSpPr>
        <p:spPr>
          <a:xfrm>
            <a:off x="5029920" y="3511440"/>
            <a:ext cx="6983280" cy="216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出典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: Kubernetes</a:t>
            </a:r>
            <a:r>
              <a:rPr b="0" lang="zh-CN" sz="1520" spc="-1" strike="noStrike">
                <a:solidFill>
                  <a:srgbClr val="666666"/>
                </a:solidFill>
                <a:latin typeface="Arial"/>
              </a:rPr>
              <a:t>公式ドキュメント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 </a:t>
            </a:r>
            <a:r>
              <a:rPr b="0" lang="en-US" sz="1520" spc="-1" strike="noStrike">
                <a:solidFill>
                  <a:srgbClr val="666666"/>
                </a:solidFill>
                <a:latin typeface="Arial"/>
              </a:rPr>
              <a:t>- Services, Load Balancing, and Networking</a:t>
            </a:r>
            <a:endParaRPr b="0" lang="en-US" sz="1520" spc="-1" strike="noStrike">
              <a:latin typeface="Times New Roman"/>
            </a:endParaRPr>
          </a:p>
        </p:txBody>
      </p:sp>
      <p:sp>
        <p:nvSpPr>
          <p:cNvPr id="805" name=""/>
          <p:cNvSpPr/>
          <p:nvPr/>
        </p:nvSpPr>
        <p:spPr>
          <a:xfrm>
            <a:off x="885600" y="432432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4"/>
                  <a:pt x="205" y="147"/>
                </a:cubicBezTo>
                <a:cubicBezTo>
                  <a:pt x="199" y="160"/>
                  <a:pt x="192" y="171"/>
                  <a:pt x="182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4" y="160"/>
                  <a:pt x="8" y="147"/>
                </a:cubicBezTo>
                <a:cubicBezTo>
                  <a:pt x="3" y="134"/>
                  <a:pt x="0" y="119"/>
                  <a:pt x="0" y="105"/>
                </a:cubicBezTo>
                <a:cubicBezTo>
                  <a:pt x="0" y="91"/>
                  <a:pt x="3" y="78"/>
                  <a:pt x="8" y="65"/>
                </a:cubicBezTo>
                <a:cubicBezTo>
                  <a:pt x="14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2" y="31"/>
                </a:cubicBezTo>
                <a:cubicBezTo>
                  <a:pt x="192" y="41"/>
                  <a:pt x="199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06" name=""/>
          <p:cNvSpPr txBox="1"/>
          <p:nvPr/>
        </p:nvSpPr>
        <p:spPr>
          <a:xfrm>
            <a:off x="1106640" y="3804120"/>
            <a:ext cx="49690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すべてのノードの指定ポートでアクセス可能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07" name=""/>
          <p:cNvSpPr/>
          <p:nvPr/>
        </p:nvSpPr>
        <p:spPr>
          <a:xfrm>
            <a:off x="885600" y="47336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199" y="161"/>
                  <a:pt x="192" y="172"/>
                  <a:pt x="182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4" y="161"/>
                  <a:pt x="8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8" y="67"/>
                </a:cubicBezTo>
                <a:cubicBezTo>
                  <a:pt x="14" y="54"/>
                  <a:pt x="21" y="42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2" y="31"/>
                </a:cubicBezTo>
                <a:cubicBezTo>
                  <a:pt x="192" y="42"/>
                  <a:pt x="199" y="54"/>
                  <a:pt x="205" y="67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solidFill>
            <a:srgbClr val="333333"/>
          </a:solidFill>
          <a:ln w="0">
            <a:noFill/>
          </a:ln>
        </p:spPr>
      </p:sp>
      <p:sp>
        <p:nvSpPr>
          <p:cNvPr id="808" name=""/>
          <p:cNvSpPr txBox="1"/>
          <p:nvPr/>
        </p:nvSpPr>
        <p:spPr>
          <a:xfrm>
            <a:off x="1106640" y="4213800"/>
            <a:ext cx="248472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ノード間での負荷分散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09" name=""/>
          <p:cNvSpPr txBox="1"/>
          <p:nvPr/>
        </p:nvSpPr>
        <p:spPr>
          <a:xfrm>
            <a:off x="1106640" y="4623120"/>
            <a:ext cx="3975480" cy="27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zh-CN" sz="1960" spc="-1" strike="noStrike">
                <a:solidFill>
                  <a:srgbClr val="333333"/>
                </a:solidFill>
                <a:latin typeface="Arial"/>
              </a:rPr>
              <a:t>クラスター外からのアクセスに使⽤</a:t>
            </a:r>
            <a:endParaRPr b="0" lang="en-US" sz="1960" spc="-1" strike="noStrike">
              <a:latin typeface="Times New Roman"/>
            </a:endParaRPr>
          </a:p>
        </p:txBody>
      </p:sp>
      <p:sp>
        <p:nvSpPr>
          <p:cNvPr id="810" name=""/>
          <p:cNvSpPr/>
          <p:nvPr/>
        </p:nvSpPr>
        <p:spPr>
          <a:xfrm>
            <a:off x="0" y="0"/>
            <a:ext cx="12192120" cy="457200"/>
          </a:xfrm>
          <a:custGeom>
            <a:avLst/>
            <a:gdLst/>
            <a:ahLst/>
            <a:rect l="0" t="0" r="r" b="b"/>
            <a:pathLst>
              <a:path w="33867" h="1270">
                <a:moveTo>
                  <a:pt x="0" y="0"/>
                </a:moveTo>
                <a:lnTo>
                  <a:pt x="33867" y="0"/>
                </a:lnTo>
                <a:lnTo>
                  <a:pt x="33867" y="1270"/>
                </a:lnTo>
                <a:lnTo>
                  <a:pt x="0" y="1270"/>
                </a:lnTo>
                <a:lnTo>
                  <a:pt x="0" y="0"/>
                </a:lnTo>
                <a:close/>
              </a:path>
            </a:pathLst>
          </a:custGeom>
          <a:solidFill>
            <a:srgbClr val="444444"/>
          </a:solidFill>
          <a:ln w="0">
            <a:noFill/>
          </a:ln>
        </p:spPr>
      </p:sp>
      <p:sp>
        <p:nvSpPr>
          <p:cNvPr id="811" name=""/>
          <p:cNvSpPr txBox="1"/>
          <p:nvPr/>
        </p:nvSpPr>
        <p:spPr>
          <a:xfrm>
            <a:off x="11869560" y="6413400"/>
            <a:ext cx="206640" cy="23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629" spc="-1" strike="noStrike">
                <a:solidFill>
                  <a:srgbClr val="888888"/>
                </a:solidFill>
                <a:latin typeface="Arial"/>
              </a:rPr>
              <a:t>9</a:t>
            </a:r>
            <a:endParaRPr b="0" lang="en-US" sz="1629" spc="-1" strike="noStrike">
              <a:latin typeface="Times New Roman"/>
            </a:endParaRPr>
          </a:p>
        </p:txBody>
      </p:sp>
      <p:sp>
        <p:nvSpPr>
          <p:cNvPr id="812" name=""/>
          <p:cNvSpPr txBox="1"/>
          <p:nvPr/>
        </p:nvSpPr>
        <p:spPr>
          <a:xfrm>
            <a:off x="266760" y="58320"/>
            <a:ext cx="5766840" cy="33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1" lang="en-US" sz="2390" spc="-1" strike="noStrike">
                <a:solidFill>
                  <a:srgbClr val="ffffff"/>
                </a:solidFill>
                <a:latin typeface="Arial"/>
              </a:rPr>
              <a:t>Kubernetes </a:t>
            </a:r>
            <a:r>
              <a:rPr b="0" lang="zh-CN" sz="2390" spc="-1" strike="noStrike">
                <a:solidFill>
                  <a:srgbClr val="ffffff"/>
                </a:solidFill>
                <a:latin typeface="Arial"/>
              </a:rPr>
              <a:t>サービスとネットワーキング</a:t>
            </a:r>
            <a:endParaRPr b="0" lang="en-US" sz="239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