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1" name=""/>
          <p:cNvSpPr txBox="1"/>
          <p:nvPr/>
        </p:nvSpPr>
        <p:spPr>
          <a:xfrm>
            <a:off x="747720" y="2724120"/>
            <a:ext cx="702468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Arial"/>
              </a:rPr>
              <a:t>Marp </a:t>
            </a:r>
            <a:r>
              <a:rPr b="0" lang="zh-CN" sz="3480" spc="-1" strike="noStrike">
                <a:solidFill>
                  <a:srgbClr val="224466"/>
                </a:solidFill>
                <a:latin typeface="Arial"/>
              </a:rPr>
              <a:t>サンプルプレゼンテーション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47720" y="3627720"/>
            <a:ext cx="431676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830" spc="-1" strike="noStrike">
                <a:solidFill>
                  <a:srgbClr val="1f2328"/>
                </a:solidFill>
                <a:latin typeface="Arial"/>
              </a:rPr>
              <a:t>基本的な使い⽅と機能紹介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1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7" name=""/>
          <p:cNvSpPr/>
          <p:nvPr/>
        </p:nvSpPr>
        <p:spPr>
          <a:xfrm>
            <a:off x="1076040" y="33238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3" y="181"/>
                  <a:pt x="215" y="194"/>
                  <a:pt x="204" y="205"/>
                </a:cubicBezTo>
                <a:cubicBezTo>
                  <a:pt x="192" y="216"/>
                  <a:pt x="180" y="224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4" y="240"/>
                  <a:pt x="88" y="237"/>
                  <a:pt x="74" y="231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5"/>
                </a:cubicBezTo>
                <a:cubicBezTo>
                  <a:pt x="3" y="150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4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2" y="24"/>
                  <a:pt x="204" y="35"/>
                </a:cubicBezTo>
                <a:cubicBezTo>
                  <a:pt x="215" y="46"/>
                  <a:pt x="223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48" name=""/>
          <p:cNvSpPr txBox="1"/>
          <p:nvPr/>
        </p:nvSpPr>
        <p:spPr>
          <a:xfrm>
            <a:off x="747720" y="2352600"/>
            <a:ext cx="397836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3480" spc="-1" strike="noStrike">
                <a:solidFill>
                  <a:srgbClr val="224466"/>
                </a:solidFill>
                <a:latin typeface="Arial"/>
              </a:rPr>
              <a:t>スライドの基本構造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2761920" y="3209760"/>
            <a:ext cx="610200" cy="352800"/>
          </a:xfrm>
          <a:custGeom>
            <a:avLst/>
            <a:gdLst/>
            <a:ahLst/>
            <a:rect l="0" t="0" r="r" b="b"/>
            <a:pathLst>
              <a:path w="1695" h="980">
                <a:moveTo>
                  <a:pt x="0" y="821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9" y="108"/>
                  <a:pt x="13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535" y="0"/>
                </a:lnTo>
                <a:cubicBezTo>
                  <a:pt x="1545" y="0"/>
                  <a:pt x="1556" y="1"/>
                  <a:pt x="1566" y="3"/>
                </a:cubicBezTo>
                <a:cubicBezTo>
                  <a:pt x="1576" y="5"/>
                  <a:pt x="1586" y="8"/>
                  <a:pt x="1596" y="12"/>
                </a:cubicBezTo>
                <a:cubicBezTo>
                  <a:pt x="1605" y="16"/>
                  <a:pt x="1615" y="21"/>
                  <a:pt x="1623" y="27"/>
                </a:cubicBezTo>
                <a:cubicBezTo>
                  <a:pt x="1632" y="33"/>
                  <a:pt x="1641" y="39"/>
                  <a:pt x="1648" y="46"/>
                </a:cubicBezTo>
                <a:cubicBezTo>
                  <a:pt x="1656" y="54"/>
                  <a:pt x="1662" y="62"/>
                  <a:pt x="1668" y="71"/>
                </a:cubicBezTo>
                <a:cubicBezTo>
                  <a:pt x="1674" y="79"/>
                  <a:pt x="1679" y="88"/>
                  <a:pt x="1683" y="98"/>
                </a:cubicBezTo>
                <a:cubicBezTo>
                  <a:pt x="1687" y="108"/>
                  <a:pt x="1690" y="118"/>
                  <a:pt x="1692" y="128"/>
                </a:cubicBezTo>
                <a:cubicBezTo>
                  <a:pt x="1694" y="138"/>
                  <a:pt x="1695" y="148"/>
                  <a:pt x="1695" y="159"/>
                </a:cubicBezTo>
                <a:lnTo>
                  <a:pt x="1695" y="821"/>
                </a:lnTo>
                <a:cubicBezTo>
                  <a:pt x="1695" y="832"/>
                  <a:pt x="1694" y="842"/>
                  <a:pt x="1692" y="852"/>
                </a:cubicBezTo>
                <a:cubicBezTo>
                  <a:pt x="1690" y="862"/>
                  <a:pt x="1687" y="872"/>
                  <a:pt x="1683" y="882"/>
                </a:cubicBezTo>
                <a:cubicBezTo>
                  <a:pt x="1679" y="892"/>
                  <a:pt x="1674" y="901"/>
                  <a:pt x="1668" y="909"/>
                </a:cubicBezTo>
                <a:cubicBezTo>
                  <a:pt x="1662" y="918"/>
                  <a:pt x="1656" y="926"/>
                  <a:pt x="1648" y="933"/>
                </a:cubicBezTo>
                <a:cubicBezTo>
                  <a:pt x="1641" y="941"/>
                  <a:pt x="1632" y="947"/>
                  <a:pt x="1623" y="953"/>
                </a:cubicBezTo>
                <a:cubicBezTo>
                  <a:pt x="1615" y="959"/>
                  <a:pt x="1605" y="964"/>
                  <a:pt x="1596" y="968"/>
                </a:cubicBezTo>
                <a:cubicBezTo>
                  <a:pt x="1586" y="972"/>
                  <a:pt x="1576" y="975"/>
                  <a:pt x="1566" y="977"/>
                </a:cubicBezTo>
                <a:cubicBezTo>
                  <a:pt x="1556" y="979"/>
                  <a:pt x="1545" y="980"/>
                  <a:pt x="1535" y="980"/>
                </a:cubicBezTo>
                <a:lnTo>
                  <a:pt x="159" y="980"/>
                </a:lnTo>
                <a:cubicBezTo>
                  <a:pt x="149" y="980"/>
                  <a:pt x="138" y="979"/>
                  <a:pt x="128" y="977"/>
                </a:cubicBezTo>
                <a:cubicBezTo>
                  <a:pt x="118" y="975"/>
                  <a:pt x="108" y="972"/>
                  <a:pt x="98" y="968"/>
                </a:cubicBezTo>
                <a:cubicBezTo>
                  <a:pt x="89" y="964"/>
                  <a:pt x="80" y="959"/>
                  <a:pt x="71" y="953"/>
                </a:cubicBezTo>
                <a:cubicBezTo>
                  <a:pt x="62" y="947"/>
                  <a:pt x="54" y="941"/>
                  <a:pt x="47" y="933"/>
                </a:cubicBezTo>
                <a:cubicBezTo>
                  <a:pt x="40" y="926"/>
                  <a:pt x="33" y="918"/>
                  <a:pt x="27" y="909"/>
                </a:cubicBezTo>
                <a:cubicBezTo>
                  <a:pt x="21" y="901"/>
                  <a:pt x="16" y="892"/>
                  <a:pt x="13" y="882"/>
                </a:cubicBezTo>
                <a:cubicBezTo>
                  <a:pt x="9" y="872"/>
                  <a:pt x="5" y="862"/>
                  <a:pt x="3" y="852"/>
                </a:cubicBezTo>
                <a:cubicBezTo>
                  <a:pt x="1" y="842"/>
                  <a:pt x="0" y="832"/>
                  <a:pt x="0" y="821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</p:sp>
      <p:sp>
        <p:nvSpPr>
          <p:cNvPr id="50" name=""/>
          <p:cNvSpPr txBox="1"/>
          <p:nvPr/>
        </p:nvSpPr>
        <p:spPr>
          <a:xfrm>
            <a:off x="1300320" y="3198240"/>
            <a:ext cx="145620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170" spc="-1" strike="noStrike">
                <a:solidFill>
                  <a:srgbClr val="1f2328"/>
                </a:solidFill>
                <a:latin typeface="Arial"/>
              </a:rPr>
              <a:t>スライドは</a:t>
            </a:r>
            <a:r>
              <a:rPr b="0" lang="en-US" sz="2170" spc="-1" strike="noStrike">
                <a:solidFill>
                  <a:srgbClr val="1f2328"/>
                </a:solidFill>
                <a:latin typeface="Arial"/>
              </a:rPr>
              <a:t> 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2851920" y="3261240"/>
            <a:ext cx="421200" cy="26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</a:rPr>
              <a:t>---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076040" y="3809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3" y="180"/>
                  <a:pt x="215" y="193"/>
                  <a:pt x="204" y="204"/>
                </a:cubicBezTo>
                <a:cubicBezTo>
                  <a:pt x="192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4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5"/>
                  <a:pt x="59" y="16"/>
                  <a:pt x="74" y="10"/>
                </a:cubicBezTo>
                <a:cubicBezTo>
                  <a:pt x="88" y="3"/>
                  <a:pt x="104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2" y="25"/>
                  <a:pt x="204" y="36"/>
                </a:cubicBezTo>
                <a:cubicBezTo>
                  <a:pt x="215" y="47"/>
                  <a:pt x="223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53" name=""/>
          <p:cNvSpPr txBox="1"/>
          <p:nvPr/>
        </p:nvSpPr>
        <p:spPr>
          <a:xfrm>
            <a:off x="3368520" y="3198240"/>
            <a:ext cx="179352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</a:rPr>
              <a:t> </a:t>
            </a:r>
            <a:r>
              <a:rPr b="0" lang="zh-CN" sz="2170" spc="-1" strike="noStrike">
                <a:solidFill>
                  <a:srgbClr val="1f2328"/>
                </a:solidFill>
                <a:latin typeface="Arial"/>
              </a:rPr>
              <a:t>で区切ります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076040" y="42955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3" y="180"/>
                  <a:pt x="215" y="193"/>
                  <a:pt x="204" y="204"/>
                </a:cubicBezTo>
                <a:cubicBezTo>
                  <a:pt x="192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4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4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2" y="24"/>
                  <a:pt x="204" y="35"/>
                </a:cubicBezTo>
                <a:cubicBezTo>
                  <a:pt x="215" y="46"/>
                  <a:pt x="223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55" name=""/>
          <p:cNvSpPr txBox="1"/>
          <p:nvPr/>
        </p:nvSpPr>
        <p:spPr>
          <a:xfrm>
            <a:off x="1300320" y="3683880"/>
            <a:ext cx="354456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</a:rPr>
              <a:t>Markdown</a:t>
            </a:r>
            <a:r>
              <a:rPr b="0" lang="zh-CN" sz="2170" spc="-1" strike="noStrike">
                <a:solidFill>
                  <a:srgbClr val="1f2328"/>
                </a:solidFill>
                <a:latin typeface="Arial"/>
              </a:rPr>
              <a:t>の記法が使えます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300320" y="4169520"/>
            <a:ext cx="275904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170" spc="-1" strike="noStrike">
                <a:solidFill>
                  <a:srgbClr val="1f2328"/>
                </a:solidFill>
                <a:latin typeface="Arial"/>
              </a:rPr>
              <a:t>テーマを変更できます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2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1" name=""/>
          <p:cNvSpPr/>
          <p:nvPr/>
        </p:nvSpPr>
        <p:spPr>
          <a:xfrm>
            <a:off x="757080" y="3414600"/>
            <a:ext cx="10687320" cy="857520"/>
          </a:xfrm>
          <a:custGeom>
            <a:avLst/>
            <a:gdLst/>
            <a:ahLst/>
            <a:rect l="0" t="0" r="r" b="b"/>
            <a:pathLst>
              <a:path w="29687" h="2382">
                <a:moveTo>
                  <a:pt x="0" y="2237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8"/>
                  <a:pt x="11" y="90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7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4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2"/>
                </a:cubicBezTo>
                <a:cubicBezTo>
                  <a:pt x="29651" y="49"/>
                  <a:pt x="29657" y="57"/>
                  <a:pt x="29663" y="64"/>
                </a:cubicBezTo>
                <a:cubicBezTo>
                  <a:pt x="29668" y="72"/>
                  <a:pt x="29672" y="81"/>
                  <a:pt x="29676" y="90"/>
                </a:cubicBezTo>
                <a:cubicBezTo>
                  <a:pt x="29680" y="98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2237"/>
                </a:lnTo>
                <a:cubicBezTo>
                  <a:pt x="29687" y="2246"/>
                  <a:pt x="29686" y="2256"/>
                  <a:pt x="29684" y="2265"/>
                </a:cubicBezTo>
                <a:cubicBezTo>
                  <a:pt x="29683" y="2274"/>
                  <a:pt x="29680" y="2283"/>
                  <a:pt x="29676" y="2292"/>
                </a:cubicBezTo>
                <a:cubicBezTo>
                  <a:pt x="29672" y="2301"/>
                  <a:pt x="29668" y="2309"/>
                  <a:pt x="29663" y="2317"/>
                </a:cubicBezTo>
                <a:cubicBezTo>
                  <a:pt x="29657" y="2325"/>
                  <a:pt x="29651" y="2333"/>
                  <a:pt x="29645" y="2339"/>
                </a:cubicBezTo>
                <a:cubicBezTo>
                  <a:pt x="29638" y="2346"/>
                  <a:pt x="29630" y="2352"/>
                  <a:pt x="29623" y="2358"/>
                </a:cubicBezTo>
                <a:cubicBezTo>
                  <a:pt x="29615" y="2363"/>
                  <a:pt x="29606" y="2367"/>
                  <a:pt x="29597" y="2371"/>
                </a:cubicBezTo>
                <a:cubicBezTo>
                  <a:pt x="29589" y="2375"/>
                  <a:pt x="29579" y="2377"/>
                  <a:pt x="29570" y="2379"/>
                </a:cubicBezTo>
                <a:cubicBezTo>
                  <a:pt x="29561" y="2381"/>
                  <a:pt x="29551" y="2382"/>
                  <a:pt x="29542" y="2382"/>
                </a:cubicBezTo>
                <a:lnTo>
                  <a:pt x="145" y="2382"/>
                </a:lnTo>
                <a:cubicBezTo>
                  <a:pt x="136" y="2382"/>
                  <a:pt x="126" y="2381"/>
                  <a:pt x="117" y="2379"/>
                </a:cubicBezTo>
                <a:cubicBezTo>
                  <a:pt x="108" y="2377"/>
                  <a:pt x="99" y="2375"/>
                  <a:pt x="90" y="2371"/>
                </a:cubicBezTo>
                <a:cubicBezTo>
                  <a:pt x="81" y="2367"/>
                  <a:pt x="73" y="2363"/>
                  <a:pt x="65" y="2358"/>
                </a:cubicBezTo>
                <a:cubicBezTo>
                  <a:pt x="57" y="2352"/>
                  <a:pt x="49" y="2346"/>
                  <a:pt x="43" y="2339"/>
                </a:cubicBezTo>
                <a:cubicBezTo>
                  <a:pt x="36" y="2333"/>
                  <a:pt x="30" y="2325"/>
                  <a:pt x="24" y="2317"/>
                </a:cubicBezTo>
                <a:cubicBezTo>
                  <a:pt x="19" y="2309"/>
                  <a:pt x="15" y="2301"/>
                  <a:pt x="11" y="2292"/>
                </a:cubicBezTo>
                <a:cubicBezTo>
                  <a:pt x="7" y="2283"/>
                  <a:pt x="5" y="2274"/>
                  <a:pt x="3" y="2265"/>
                </a:cubicBezTo>
                <a:cubicBezTo>
                  <a:pt x="1" y="2256"/>
                  <a:pt x="0" y="2246"/>
                  <a:pt x="0" y="2237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</p:sp>
      <p:sp>
        <p:nvSpPr>
          <p:cNvPr id="62" name=""/>
          <p:cNvSpPr/>
          <p:nvPr/>
        </p:nvSpPr>
        <p:spPr>
          <a:xfrm>
            <a:off x="757080" y="3414600"/>
            <a:ext cx="10687320" cy="857520"/>
          </a:xfrm>
          <a:custGeom>
            <a:avLst/>
            <a:gdLst/>
            <a:ahLst/>
            <a:rect l="0" t="0" r="r" b="b"/>
            <a:pathLst>
              <a:path w="29687" h="2382">
                <a:moveTo>
                  <a:pt x="0" y="2237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8"/>
                  <a:pt x="11" y="90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7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4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2"/>
                </a:cubicBezTo>
                <a:cubicBezTo>
                  <a:pt x="29651" y="49"/>
                  <a:pt x="29657" y="57"/>
                  <a:pt x="29663" y="64"/>
                </a:cubicBezTo>
                <a:cubicBezTo>
                  <a:pt x="29668" y="72"/>
                  <a:pt x="29672" y="81"/>
                  <a:pt x="29676" y="90"/>
                </a:cubicBezTo>
                <a:cubicBezTo>
                  <a:pt x="29680" y="98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2237"/>
                </a:lnTo>
                <a:cubicBezTo>
                  <a:pt x="29687" y="2246"/>
                  <a:pt x="29686" y="2256"/>
                  <a:pt x="29684" y="2265"/>
                </a:cubicBezTo>
                <a:cubicBezTo>
                  <a:pt x="29683" y="2274"/>
                  <a:pt x="29680" y="2283"/>
                  <a:pt x="29676" y="2292"/>
                </a:cubicBezTo>
                <a:cubicBezTo>
                  <a:pt x="29672" y="2301"/>
                  <a:pt x="29668" y="2309"/>
                  <a:pt x="29663" y="2317"/>
                </a:cubicBezTo>
                <a:cubicBezTo>
                  <a:pt x="29657" y="2325"/>
                  <a:pt x="29651" y="2333"/>
                  <a:pt x="29645" y="2339"/>
                </a:cubicBezTo>
                <a:cubicBezTo>
                  <a:pt x="29638" y="2346"/>
                  <a:pt x="29630" y="2352"/>
                  <a:pt x="29623" y="2358"/>
                </a:cubicBezTo>
                <a:cubicBezTo>
                  <a:pt x="29615" y="2363"/>
                  <a:pt x="29606" y="2367"/>
                  <a:pt x="29597" y="2371"/>
                </a:cubicBezTo>
                <a:cubicBezTo>
                  <a:pt x="29589" y="2375"/>
                  <a:pt x="29579" y="2377"/>
                  <a:pt x="29570" y="2379"/>
                </a:cubicBezTo>
                <a:cubicBezTo>
                  <a:pt x="29561" y="2381"/>
                  <a:pt x="29551" y="2382"/>
                  <a:pt x="29542" y="2382"/>
                </a:cubicBezTo>
                <a:lnTo>
                  <a:pt x="145" y="2382"/>
                </a:lnTo>
                <a:cubicBezTo>
                  <a:pt x="136" y="2382"/>
                  <a:pt x="126" y="2381"/>
                  <a:pt x="117" y="2379"/>
                </a:cubicBezTo>
                <a:cubicBezTo>
                  <a:pt x="108" y="2377"/>
                  <a:pt x="99" y="2375"/>
                  <a:pt x="90" y="2371"/>
                </a:cubicBezTo>
                <a:cubicBezTo>
                  <a:pt x="81" y="2367"/>
                  <a:pt x="73" y="2363"/>
                  <a:pt x="65" y="2358"/>
                </a:cubicBezTo>
                <a:cubicBezTo>
                  <a:pt x="57" y="2352"/>
                  <a:pt x="49" y="2346"/>
                  <a:pt x="43" y="2339"/>
                </a:cubicBezTo>
                <a:cubicBezTo>
                  <a:pt x="36" y="2333"/>
                  <a:pt x="30" y="2325"/>
                  <a:pt x="24" y="2317"/>
                </a:cubicBezTo>
                <a:cubicBezTo>
                  <a:pt x="19" y="2309"/>
                  <a:pt x="15" y="2301"/>
                  <a:pt x="11" y="2292"/>
                </a:cubicBezTo>
                <a:cubicBezTo>
                  <a:pt x="7" y="2283"/>
                  <a:pt x="5" y="2274"/>
                  <a:pt x="3" y="2265"/>
                </a:cubicBezTo>
                <a:cubicBezTo>
                  <a:pt x="1" y="2256"/>
                  <a:pt x="0" y="2246"/>
                  <a:pt x="0" y="2237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</p:sp>
      <p:sp>
        <p:nvSpPr>
          <p:cNvPr id="63" name=""/>
          <p:cNvSpPr txBox="1"/>
          <p:nvPr/>
        </p:nvSpPr>
        <p:spPr>
          <a:xfrm>
            <a:off x="747720" y="2610000"/>
            <a:ext cx="265248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3480" spc="-1" strike="noStrike">
                <a:solidFill>
                  <a:srgbClr val="224466"/>
                </a:solidFill>
                <a:latin typeface="Arial"/>
              </a:rPr>
              <a:t>コードの表⽰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914400" y="3576240"/>
            <a:ext cx="2523960" cy="26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cf222e"/>
                </a:solidFill>
                <a:latin typeface="Courier New"/>
              </a:rPr>
              <a:t>def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</a:rPr>
              <a:t> </a:t>
            </a:r>
            <a:r>
              <a:rPr b="0" lang="en-US" sz="1850" spc="-1" strike="noStrike">
                <a:solidFill>
                  <a:srgbClr val="6639ba"/>
                </a:solidFill>
                <a:latin typeface="Courier New"/>
              </a:rPr>
              <a:t>hello_world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</a:rPr>
              <a:t>():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914400" y="3843000"/>
            <a:ext cx="3505680" cy="26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</a:rPr>
              <a:t>    </a:t>
            </a:r>
            <a:r>
              <a:rPr b="0" lang="en-US" sz="1850" spc="-1" strike="noStrike">
                <a:solidFill>
                  <a:srgbClr val="953800"/>
                </a:solidFill>
                <a:latin typeface="Courier New"/>
              </a:rPr>
              <a:t>print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</a:rPr>
              <a:t>(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</a:rPr>
              <a:t>"Hello, Marp!"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</a:rPr>
              <a:t>)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3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752400" y="2362320"/>
            <a:ext cx="4762080" cy="285696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 txBox="1"/>
          <p:nvPr/>
        </p:nvSpPr>
        <p:spPr>
          <a:xfrm>
            <a:off x="747720" y="1552680"/>
            <a:ext cx="221040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3480" spc="-1" strike="noStrike">
                <a:solidFill>
                  <a:srgbClr val="224466"/>
                </a:solidFill>
                <a:latin typeface="Arial"/>
              </a:rPr>
              <a:t>画像の挿⼊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4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6" name=""/>
          <p:cNvSpPr txBox="1"/>
          <p:nvPr/>
        </p:nvSpPr>
        <p:spPr>
          <a:xfrm>
            <a:off x="747720" y="1200240"/>
            <a:ext cx="388044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Arial"/>
              </a:rPr>
              <a:t>2</a:t>
            </a:r>
            <a:r>
              <a:rPr b="0" lang="zh-CN" sz="3480" spc="-1" strike="noStrike">
                <a:solidFill>
                  <a:srgbClr val="224466"/>
                </a:solidFill>
                <a:latin typeface="Arial"/>
              </a:rPr>
              <a:t>カラムレイアウト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1076040" y="297144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3" y="180"/>
                  <a:pt x="215" y="193"/>
                  <a:pt x="204" y="205"/>
                </a:cubicBezTo>
                <a:cubicBezTo>
                  <a:pt x="192" y="216"/>
                  <a:pt x="180" y="225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4" y="240"/>
                  <a:pt x="88" y="237"/>
                  <a:pt x="74" y="231"/>
                </a:cubicBezTo>
                <a:cubicBezTo>
                  <a:pt x="59" y="225"/>
                  <a:pt x="46" y="216"/>
                  <a:pt x="35" y="205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7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4"/>
                  <a:pt x="104" y="0"/>
                  <a:pt x="119" y="0"/>
                </a:cubicBezTo>
                <a:cubicBezTo>
                  <a:pt x="135" y="0"/>
                  <a:pt x="150" y="4"/>
                  <a:pt x="165" y="10"/>
                </a:cubicBezTo>
                <a:cubicBezTo>
                  <a:pt x="180" y="16"/>
                  <a:pt x="192" y="24"/>
                  <a:pt x="204" y="35"/>
                </a:cubicBezTo>
                <a:cubicBezTo>
                  <a:pt x="215" y="47"/>
                  <a:pt x="223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78" name=""/>
          <p:cNvSpPr txBox="1"/>
          <p:nvPr/>
        </p:nvSpPr>
        <p:spPr>
          <a:xfrm>
            <a:off x="747720" y="2103840"/>
            <a:ext cx="143928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830" spc="-1" strike="noStrike">
                <a:solidFill>
                  <a:srgbClr val="1f2328"/>
                </a:solidFill>
                <a:latin typeface="Arial"/>
              </a:rPr>
              <a:t>左カラム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1076040" y="34477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3" y="181"/>
                  <a:pt x="215" y="194"/>
                  <a:pt x="204" y="205"/>
                </a:cubicBezTo>
                <a:cubicBezTo>
                  <a:pt x="192" y="216"/>
                  <a:pt x="180" y="224"/>
                  <a:pt x="165" y="230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4" y="240"/>
                  <a:pt x="88" y="237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90"/>
                  <a:pt x="9" y="75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8" y="3"/>
                  <a:pt x="104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2" y="24"/>
                  <a:pt x="204" y="35"/>
                </a:cubicBezTo>
                <a:cubicBezTo>
                  <a:pt x="215" y="46"/>
                  <a:pt x="223" y="59"/>
                  <a:pt x="230" y="75"/>
                </a:cubicBezTo>
                <a:cubicBezTo>
                  <a:pt x="236" y="90"/>
                  <a:pt x="239" y="105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80" name=""/>
          <p:cNvSpPr txBox="1"/>
          <p:nvPr/>
        </p:nvSpPr>
        <p:spPr>
          <a:xfrm>
            <a:off x="1300320" y="2845800"/>
            <a:ext cx="104400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170" spc="-1" strike="noStrike">
                <a:solidFill>
                  <a:srgbClr val="1f2328"/>
                </a:solidFill>
                <a:latin typeface="Arial"/>
              </a:rPr>
              <a:t>リスト</a:t>
            </a:r>
            <a:r>
              <a:rPr b="0" lang="en-US" sz="2170" spc="-1" strike="noStrike">
                <a:solidFill>
                  <a:srgbClr val="1f2328"/>
                </a:solidFill>
                <a:latin typeface="Arial"/>
              </a:rPr>
              <a:t>1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300320" y="3321720"/>
            <a:ext cx="104400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170" spc="-1" strike="noStrike">
                <a:solidFill>
                  <a:srgbClr val="1f2328"/>
                </a:solidFill>
                <a:latin typeface="Arial"/>
              </a:rPr>
              <a:t>リスト</a:t>
            </a:r>
            <a:r>
              <a:rPr b="0" lang="en-US" sz="2170" spc="-1" strike="noStrike">
                <a:solidFill>
                  <a:srgbClr val="1f2328"/>
                </a:solidFill>
                <a:latin typeface="Arial"/>
              </a:rPr>
              <a:t>2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1076040" y="480024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2"/>
                  <a:pt x="230" y="166"/>
                </a:cubicBezTo>
                <a:cubicBezTo>
                  <a:pt x="223" y="181"/>
                  <a:pt x="215" y="194"/>
                  <a:pt x="204" y="205"/>
                </a:cubicBezTo>
                <a:cubicBezTo>
                  <a:pt x="192" y="216"/>
                  <a:pt x="180" y="225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4" y="240"/>
                  <a:pt x="88" y="237"/>
                  <a:pt x="74" y="231"/>
                </a:cubicBezTo>
                <a:cubicBezTo>
                  <a:pt x="59" y="225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2"/>
                  <a:pt x="0" y="136"/>
                  <a:pt x="0" y="121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7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4"/>
                  <a:pt x="104" y="0"/>
                  <a:pt x="119" y="0"/>
                </a:cubicBezTo>
                <a:cubicBezTo>
                  <a:pt x="135" y="0"/>
                  <a:pt x="150" y="4"/>
                  <a:pt x="165" y="10"/>
                </a:cubicBezTo>
                <a:cubicBezTo>
                  <a:pt x="180" y="16"/>
                  <a:pt x="192" y="24"/>
                  <a:pt x="204" y="35"/>
                </a:cubicBezTo>
                <a:cubicBezTo>
                  <a:pt x="215" y="47"/>
                  <a:pt x="223" y="59"/>
                  <a:pt x="230" y="74"/>
                </a:cubicBezTo>
                <a:cubicBezTo>
                  <a:pt x="236" y="89"/>
                  <a:pt x="239" y="104"/>
                  <a:pt x="239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83" name=""/>
          <p:cNvSpPr txBox="1"/>
          <p:nvPr/>
        </p:nvSpPr>
        <p:spPr>
          <a:xfrm>
            <a:off x="747720" y="3942360"/>
            <a:ext cx="143928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830" spc="-1" strike="noStrike">
                <a:solidFill>
                  <a:srgbClr val="1f2328"/>
                </a:solidFill>
                <a:latin typeface="Arial"/>
              </a:rPr>
              <a:t>右カラム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1076040" y="52862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3" y="179"/>
                  <a:pt x="215" y="193"/>
                  <a:pt x="204" y="204"/>
                </a:cubicBezTo>
                <a:cubicBezTo>
                  <a:pt x="192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4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4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2" y="24"/>
                  <a:pt x="204" y="35"/>
                </a:cubicBezTo>
                <a:cubicBezTo>
                  <a:pt x="215" y="46"/>
                  <a:pt x="223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85" name=""/>
          <p:cNvSpPr txBox="1"/>
          <p:nvPr/>
        </p:nvSpPr>
        <p:spPr>
          <a:xfrm>
            <a:off x="1300320" y="4674600"/>
            <a:ext cx="104400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170" spc="-1" strike="noStrike">
                <a:solidFill>
                  <a:srgbClr val="1f2328"/>
                </a:solidFill>
                <a:latin typeface="Arial"/>
              </a:rPr>
              <a:t>リスト</a:t>
            </a:r>
            <a:r>
              <a:rPr b="0" lang="en-US" sz="2170" spc="-1" strike="noStrike">
                <a:solidFill>
                  <a:srgbClr val="1f2328"/>
                </a:solidFill>
                <a:latin typeface="Arial"/>
              </a:rPr>
              <a:t>3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300320" y="5160240"/>
            <a:ext cx="104400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170" spc="-1" strike="noStrike">
                <a:solidFill>
                  <a:srgbClr val="1f2328"/>
                </a:solidFill>
                <a:latin typeface="Arial"/>
              </a:rPr>
              <a:t>リスト</a:t>
            </a:r>
            <a:r>
              <a:rPr b="0" lang="en-US" sz="2170" spc="-1" strike="noStrike">
                <a:solidFill>
                  <a:srgbClr val="1f2328"/>
                </a:solidFill>
                <a:latin typeface="Arial"/>
              </a:rPr>
              <a:t>4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5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-7560" y="0"/>
            <a:ext cx="4891680" cy="6857640"/>
          </a:xfrm>
          <a:prstGeom prst="rect">
            <a:avLst/>
          </a:prstGeom>
          <a:ln w="0">
            <a:noFill/>
          </a:ln>
        </p:spPr>
      </p:pic>
      <p:sp>
        <p:nvSpPr>
          <p:cNvPr id="92" name=""/>
          <p:cNvSpPr txBox="1"/>
          <p:nvPr/>
        </p:nvSpPr>
        <p:spPr>
          <a:xfrm>
            <a:off x="5624640" y="2200320"/>
            <a:ext cx="176868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3480" spc="-1" strike="noStrike">
                <a:solidFill>
                  <a:srgbClr val="224466"/>
                </a:solidFill>
                <a:latin typeface="Arial"/>
              </a:rPr>
              <a:t>背景画像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5952960" y="3962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6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10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10" y="75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6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94" name=""/>
          <p:cNvSpPr txBox="1"/>
          <p:nvPr/>
        </p:nvSpPr>
        <p:spPr>
          <a:xfrm>
            <a:off x="5624640" y="3103920"/>
            <a:ext cx="359748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830" spc="-1" strike="noStrike">
                <a:solidFill>
                  <a:srgbClr val="1f2328"/>
                </a:solidFill>
                <a:latin typeface="Arial"/>
              </a:rPr>
              <a:t>背景画像付きスライド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5952960" y="4448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4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6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10" y="165"/>
                </a:cubicBezTo>
                <a:cubicBezTo>
                  <a:pt x="3" y="151"/>
                  <a:pt x="0" y="134"/>
                  <a:pt x="0" y="119"/>
                </a:cubicBezTo>
                <a:cubicBezTo>
                  <a:pt x="0" y="103"/>
                  <a:pt x="3" y="88"/>
                  <a:pt x="10" y="73"/>
                </a:cubicBezTo>
                <a:cubicBezTo>
                  <a:pt x="16" y="58"/>
                  <a:pt x="25" y="46"/>
                  <a:pt x="36" y="34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6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96" name=""/>
          <p:cNvSpPr txBox="1"/>
          <p:nvPr/>
        </p:nvSpPr>
        <p:spPr>
          <a:xfrm>
            <a:off x="6176880" y="3836160"/>
            <a:ext cx="137988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170" spc="-1" strike="noStrike">
                <a:solidFill>
                  <a:srgbClr val="1f2328"/>
                </a:solidFill>
                <a:latin typeface="Arial"/>
              </a:rPr>
              <a:t>左側に画像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6176880" y="4322160"/>
            <a:ext cx="193176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170" spc="-1" strike="noStrike">
                <a:solidFill>
                  <a:srgbClr val="1f2328"/>
                </a:solidFill>
                <a:latin typeface="Arial"/>
              </a:rPr>
              <a:t>右側にテキスト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6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2" name=""/>
          <p:cNvSpPr/>
          <p:nvPr/>
        </p:nvSpPr>
        <p:spPr>
          <a:xfrm>
            <a:off x="1076040" y="3571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3" y="180"/>
                  <a:pt x="215" y="192"/>
                  <a:pt x="204" y="205"/>
                </a:cubicBezTo>
                <a:cubicBezTo>
                  <a:pt x="192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4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2"/>
                  <a:pt x="15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4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2" y="24"/>
                  <a:pt x="204" y="35"/>
                </a:cubicBezTo>
                <a:cubicBezTo>
                  <a:pt x="215" y="46"/>
                  <a:pt x="223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103" name=""/>
          <p:cNvSpPr txBox="1"/>
          <p:nvPr/>
        </p:nvSpPr>
        <p:spPr>
          <a:xfrm>
            <a:off x="747720" y="2590920"/>
            <a:ext cx="530424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3480" spc="-1" strike="noStrike">
                <a:solidFill>
                  <a:srgbClr val="224466"/>
                </a:solidFill>
                <a:latin typeface="Arial"/>
              </a:rPr>
              <a:t>ありがとうございました！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1076040" y="4057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3" y="180"/>
                  <a:pt x="215" y="193"/>
                  <a:pt x="204" y="204"/>
                </a:cubicBezTo>
                <a:cubicBezTo>
                  <a:pt x="192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4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4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2" y="23"/>
                  <a:pt x="204" y="36"/>
                </a:cubicBezTo>
                <a:cubicBezTo>
                  <a:pt x="215" y="47"/>
                  <a:pt x="223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105" name=""/>
          <p:cNvSpPr txBox="1"/>
          <p:nvPr/>
        </p:nvSpPr>
        <p:spPr>
          <a:xfrm>
            <a:off x="1300320" y="3445560"/>
            <a:ext cx="248328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170" spc="-1" strike="noStrike">
                <a:solidFill>
                  <a:srgbClr val="1f2328"/>
                </a:solidFill>
                <a:latin typeface="Arial"/>
              </a:rPr>
              <a:t>質問はありますか？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300320" y="3931560"/>
            <a:ext cx="386244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170" spc="-1" strike="noStrike">
                <a:solidFill>
                  <a:srgbClr val="1f2328"/>
                </a:solidFill>
                <a:latin typeface="Arial"/>
              </a:rPr>
              <a:t>ご清聴ありがとうございました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7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