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rgdgUGmbYb/JjFm4Nw/XHRbwn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2.xml"/><Relationship Id="rId18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2ef54ce4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a2ef54ce4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7881dba2675b13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67881dba2675b13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e775e1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ee775e1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7acc163174c58f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1e7acc163174c58f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a39f54a2331f2d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4a39f54a2331f2d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cd61fca35b133f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7cd61fca35b133f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cd61fca35b133f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7cd61fca35b133f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be4e2ae229ab7df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6be4e2ae229ab7df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cd61fca35b133f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7cd61fca35b133f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e419310cdb758d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0e419310cdb758d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7881dba2675b13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67881dba2675b13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2ef54ce49_0_0"/>
          <p:cNvSpPr txBox="1"/>
          <p:nvPr>
            <p:ph type="ctrTitle"/>
          </p:nvPr>
        </p:nvSpPr>
        <p:spPr>
          <a:xfrm>
            <a:off x="475725" y="3527175"/>
            <a:ext cx="110301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3820"/>
              </a:buClr>
              <a:buSzPts val="3600"/>
              <a:buFont typeface="Roboto"/>
              <a:buNone/>
            </a:pPr>
            <a:r>
              <a:rPr b="1" lang="pl-PL" sz="4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Programowanie Python 2 - ćwiczenie 4</a:t>
            </a:r>
            <a:endParaRPr b="1" sz="40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D63820"/>
              </a:buClr>
              <a:buSzPts val="3600"/>
              <a:buFont typeface="Roboto"/>
              <a:buNone/>
            </a:pPr>
            <a:r>
              <a:rPr lang="pl-PL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mgr inż. Aleksandra Ata</a:t>
            </a:r>
            <a:br>
              <a:rPr lang="pl-PL" sz="3600">
                <a:solidFill>
                  <a:srgbClr val="D63820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sz="2500">
              <a:solidFill>
                <a:srgbClr val="D638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2a2ef54ce49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descr="Obraz zawierający Czcionka, tekst, biały, Grafika&#10;&#10;Opis wygenerowany automatycznie" id="90" name="Google Shape;90;g2a2ef54ce4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87" y="717550"/>
            <a:ext cx="72009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7881dba2675b130_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6" name="Google Shape;156;g67881dba2675b130_13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oddania na Moodle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67881dba2675b130_13"/>
          <p:cNvSpPr/>
          <p:nvPr/>
        </p:nvSpPr>
        <p:spPr>
          <a:xfrm>
            <a:off x="275450" y="829850"/>
            <a:ext cx="11598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11. Napisz program, który generuje losowe liczby całkowite z zakresu od 1 do 100 i zapisuje je do pliku tekstowego. Skorzystaj z funkcji randint() z modułu random.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e775e140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3" name="Google Shape;163;g2aee775e140_0_0"/>
          <p:cNvSpPr txBox="1"/>
          <p:nvPr/>
        </p:nvSpPr>
        <p:spPr>
          <a:xfrm>
            <a:off x="2704183" y="92922"/>
            <a:ext cx="702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dsw.edu.pl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aee775e140_0_0"/>
          <p:cNvSpPr txBox="1"/>
          <p:nvPr>
            <p:ph idx="1" type="body"/>
          </p:nvPr>
        </p:nvSpPr>
        <p:spPr>
          <a:xfrm>
            <a:off x="1979900" y="3646974"/>
            <a:ext cx="7989600" cy="14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-PL" sz="5000">
                <a:solidFill>
                  <a:srgbClr val="111111"/>
                </a:solidFill>
              </a:rPr>
              <a:t>Dziękuję za uwagę!!! :) </a:t>
            </a:r>
            <a:endParaRPr>
              <a:solidFill>
                <a:srgbClr val="111111"/>
              </a:solidFill>
            </a:endParaRPr>
          </a:p>
        </p:txBody>
      </p:sp>
      <p:pic>
        <p:nvPicPr>
          <p:cNvPr descr="Obraz zawierający Czcionka, tekst, biały, Grafika&#10;&#10;Opis wygenerowany automatycznie" id="165" name="Google Shape;165;g2aee775e14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87" y="688550"/>
            <a:ext cx="72009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7acc163174c58f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6" name="Google Shape;96;g1e7acc163174c58f_6"/>
          <p:cNvSpPr txBox="1"/>
          <p:nvPr/>
        </p:nvSpPr>
        <p:spPr>
          <a:xfrm>
            <a:off x="644375" y="92925"/>
            <a:ext cx="10709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Lista wybranych elementów bibliotek standardowych w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g1e7acc163174c58f_6"/>
          <p:cNvSpPr/>
          <p:nvPr/>
        </p:nvSpPr>
        <p:spPr>
          <a:xfrm>
            <a:off x="317550" y="854800"/>
            <a:ext cx="11556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Dzięki bibliotekom standardowym w Pythonie, programiści mają dostęp do wielu przydatnych narzędzi i funkcji, które ułatwiają tworzenie programów. Oto krótka prezentacja listy wybranych elementów bibliotek standardowych w Python: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1. `os` - moduł umożliwiający interakcję z systemem operacyjnym, takie jak tworzenie, usuwanie i przenoszenie plików oraz działania na katalogach.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2. `datetime` - moduł do obsługi dat i czasu, pozwalający na wykonywanie operacji takich jak parsowanie daty i czasu, obliczenia różnicy czasowej oraz formatowanie daty i czasu.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3. `random` - moduł zawierający funkcje do generowania pseudolosowych liczb, co jest przydatne np. w grach losowych.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4. `json` - moduł do kodowania i dekodowania danych w formacie JSON, często używany do wymiany danych między aplikacjami.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5. `re` - moduł do obsługi wyrażeń regularnych, które są przydatne do wyszukiwania i manipulowania tekstem według pewnego wzorca.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6. `math` - moduł zawierający funkcje matematyczne, takie jak obliczanie pierwiastków, logarytmów czy funkcji trygonometrycznych.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7. `collections` - moduł zawierający specjalne kontenery danych, takie jak `defaultdict`, `Counter` czy `deque`, które ułatwiają zarządzanie danymi w programie.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8. `requests` - moduł umożliwiający wykonywanie żądań HTTP, co jest przydatne do komunikacji z innymi serwisami internetowymi.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To tylko kilka przykładów z szerokiej gamy funkcji i modułów dostępnych w bibliotekach standardowych Pythona. Wykorzystując je w swoich programach, programiści mogą zaoszczędzić czas i wysiłek, ponieważ wiele popularnych problemów zostało już rozwiązanych za pomocą tych gotowych narzędzi.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a39f54a2331f2d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3" name="Google Shape;103;g4a39f54a2331f2d0_0"/>
          <p:cNvSpPr txBox="1"/>
          <p:nvPr/>
        </p:nvSpPr>
        <p:spPr>
          <a:xfrm>
            <a:off x="1148075" y="92925"/>
            <a:ext cx="9851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Wykorzystanie bibliotek w rozwiązywaniu prostych problemów w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g4a39f54a2331f2d0_0"/>
          <p:cNvSpPr/>
          <p:nvPr/>
        </p:nvSpPr>
        <p:spPr>
          <a:xfrm>
            <a:off x="482050" y="1051125"/>
            <a:ext cx="5293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1. Tworzenie wykresów za pomocą biblioteki Matplotlib: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import matplotlib.pyplot as plt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# Dane do wykresu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x = [1, 2, 3, 4, 5]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y = [10, 20, 15, 25, 30]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# Tworzenie wykresu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plt.plot(x, y)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plt.xlabel('X')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plt.ylabel('Y')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plt.title('Wykres')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plt.show()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4a39f54a2331f2d0_0"/>
          <p:cNvSpPr/>
          <p:nvPr/>
        </p:nvSpPr>
        <p:spPr>
          <a:xfrm>
            <a:off x="6374700" y="1109325"/>
            <a:ext cx="5293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Obliczanie średniej arytmetycznej za pomocą biblioteki NumPy: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import numpy as np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# Dane do obliczeń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data = [10, 20, 30, 40, 50]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# Obliczenie średniej arytmetycznej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mean = np.mean(data)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print("Średnia arytmetyczna: ", mean)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cd61fca35b133f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1" name="Google Shape;111;g37cd61fca35b133f_0"/>
          <p:cNvSpPr txBox="1"/>
          <p:nvPr/>
        </p:nvSpPr>
        <p:spPr>
          <a:xfrm>
            <a:off x="1148075" y="92925"/>
            <a:ext cx="9851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Wykorzystanie bibliotek w rozwiązywaniu prostych problemów w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37cd61fca35b133f_0"/>
          <p:cNvSpPr/>
          <p:nvPr/>
        </p:nvSpPr>
        <p:spPr>
          <a:xfrm>
            <a:off x="482050" y="1051125"/>
            <a:ext cx="5293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3. Generowanie losowych liczb za pomocą biblioteki random: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import random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# Generowanie losowej liczby całkowitej z zakresu od 1 do 100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random_number = random.randint(1, 100)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print("Wylosowana liczba: ", random_number)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7cd61fca35b133f_0"/>
          <p:cNvSpPr/>
          <p:nvPr/>
        </p:nvSpPr>
        <p:spPr>
          <a:xfrm>
            <a:off x="6374700" y="1109325"/>
            <a:ext cx="5293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4. Zastosowanie biblioteki Pandas do analizy danych: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import pandas as pd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# Tworzenie ramki danych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data = {'Imię': ['Jan', 'Anna', 'Michał'],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        'Wiek': [25, 30, 35]}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df = pd.DataFrame(data)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# Wyświetlenie ramki danych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print(df)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d61fca35b133f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9" name="Google Shape;119;g37cd61fca35b133f_7"/>
          <p:cNvSpPr txBox="1"/>
          <p:nvPr/>
        </p:nvSpPr>
        <p:spPr>
          <a:xfrm>
            <a:off x="1148075" y="92925"/>
            <a:ext cx="9851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Wykorzystanie bibliotek w rozwiązywaniu prostych problemów w Python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37cd61fca35b133f_7"/>
          <p:cNvSpPr/>
          <p:nvPr/>
        </p:nvSpPr>
        <p:spPr>
          <a:xfrm>
            <a:off x="482050" y="1051125"/>
            <a:ext cx="5293500" cy="50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5. Rozwiązywanie prostych problemów geometrycznych za pomocą biblioteki SymPy: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from sympy import symbols, Eq, solve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# Zdefiniowanie zmiennych symbolicznych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x, y = symbols('x y')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# Rozwiązanie równania x + 2*y = 10 i x - y = 1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eq1 = Eq(x + 2*y, 10)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eq2 = Eq(x - y, 1)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sol = solve((eq1, eq2), (x, y))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print("Rozwiązanie: x =", sol[x], ", y =", sol[y])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e4e2ae229ab7df_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6" name="Google Shape;126;g6be4e2ae229ab7df_1"/>
          <p:cNvSpPr txBox="1"/>
          <p:nvPr/>
        </p:nvSpPr>
        <p:spPr>
          <a:xfrm>
            <a:off x="800301" y="92925"/>
            <a:ext cx="11023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Zaawansowane funkcje bibliotek w Python - Przykłady zastosowań funkcji takich jak itertools, collections, sys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6be4e2ae229ab7df_1"/>
          <p:cNvSpPr/>
          <p:nvPr/>
        </p:nvSpPr>
        <p:spPr>
          <a:xfrm>
            <a:off x="482050" y="1167475"/>
            <a:ext cx="5293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1. itertools: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itertools to moduł w Pythonie zawierający zestaw funkcji do efektywnego tworzenia iteratorów. Przykładowe zastosowania funkcji z tego modułu to: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itertools.combinations: Pozwala generować wszystkie możliwe kombinacje elementów z danego zbioru.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import itertools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items = ['a', 'b', 'c']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combs = itertools.combinations(items, 2)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for comb in combs: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print(comb)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28" name="Google Shape;128;g6be4e2ae229ab7df_1"/>
          <p:cNvSpPr/>
          <p:nvPr/>
        </p:nvSpPr>
        <p:spPr>
          <a:xfrm>
            <a:off x="5863975" y="1255075"/>
            <a:ext cx="61062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collections.defaultdict: Tworzy słownik, który automatycznie dodaje nowe elementy o domyślnej wartości, jeśli takie elementy nie istnieją.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from collections import defaultdict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 = defaultdict(int)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dic['a'] += 1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dic['b'] += 1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print(dic)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cd61fca35b133f_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4" name="Google Shape;134;g37cd61fca35b133f_14"/>
          <p:cNvSpPr txBox="1"/>
          <p:nvPr/>
        </p:nvSpPr>
        <p:spPr>
          <a:xfrm>
            <a:off x="800301" y="92925"/>
            <a:ext cx="110238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pl-PL" sz="2800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Zaawansowane funkcje bibliotek w Python - Przykłady zastosowań funkcji takich jak itertools, collections, sys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37cd61fca35b133f_14"/>
          <p:cNvSpPr/>
          <p:nvPr/>
        </p:nvSpPr>
        <p:spPr>
          <a:xfrm>
            <a:off x="482050" y="1167475"/>
            <a:ext cx="52935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sys: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sys to moduł w Pythonie zawierający funkcje umożliwiające interakcję z interpreterem i systemem operacyjnym. Przykładowe zastosowania funkcji z tego modułu to: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- sys.argv: Pozwala odczytać listę argumentów przekazanych do programu podczas jego uruchomienia.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import sys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args = sys.argv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print(args)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  <p:sp>
        <p:nvSpPr>
          <p:cNvPr id="136" name="Google Shape;136;g37cd61fca35b133f_14"/>
          <p:cNvSpPr/>
          <p:nvPr/>
        </p:nvSpPr>
        <p:spPr>
          <a:xfrm>
            <a:off x="5863975" y="1255075"/>
            <a:ext cx="6106200" cy="48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- sys.exit: Pozwala zakończyć działanie programu i zwrócić określony kod wyjścia.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import sys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x = 10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if x &gt; 5: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sys.exit(1)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else: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    print("x jest mniejsze lub równe 5")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rgbClr val="FFFFFF"/>
                </a:highlight>
              </a:rPr>
              <a:t>Dzięki tym zaawansowanym funkcjom bibliotek w Pythonie możemy efektywnie manipulować danymi, tworzyć bardziej złożone struktury danych oraz zarządzać procesem wykonania programu.</a:t>
            </a:r>
            <a:endParaRPr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l-PL" sz="1400" u="none" cap="none" strike="noStrike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419310cdb758d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2" name="Google Shape;142;g20e419310cdb758d_0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wykonania na zajęciach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0e419310cdb758d_0"/>
          <p:cNvSpPr/>
          <p:nvPr/>
        </p:nvSpPr>
        <p:spPr>
          <a:xfrm>
            <a:off x="317550" y="829862"/>
            <a:ext cx="11556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1. Napisz program, który wykorzystuje moduł `random` do generowania losowych liczb całkowitych z zakresu od 1 do 10 i zapisuje je do listy.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</a:t>
            </a: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Napisz program, który pobiera od użytkownika datę w formacie DD-MM-YYYY i konwertuje ją na format YYYY-MM-DD za pomocą funkcji strptime() z modułu datetime.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Napisz program, który wykorzystuje moduł `datetime` do wyświetlenia bieżącej daty i godziny.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4. Napisz program, który wykorzystuje moduł `os` do wyświetlenia zawartości aktualnego katalogu oraz do tworzenia nowego katalogu.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5. Napisz program, który wykorzystuje moduł `csv` do odczytu danych z pliku CSV, zapisanych w postaci tabeli, i wyświetla je w formie słownika.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6. Napisz program, który wykorzystuje moduł `json` do zapisywania i odczytywania danych w formacie JSON.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7. Napisz program, który wykorzystuje moduł `re` do przeszukiwania tekstu za pomocą wyrażeń regularnych i wyświetla pasujące fragmenty.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8. Napisz program, który wykorzystuje moduł `math` do obliczenia pierwiastka kwadratowego z liczby podanej przez użytkownika.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9. Napisz program, który wykorzystuje moduł `requests` do pobierania danych z internetu i wyświetla wynik zapytania w formie tekstu lub struktury danych.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10. Napisz program, który wykorzystuje moduł `socket` do nawiązania połączenia sieciowego z serwerem i wysłania żądania HTTP.GET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7881dba2675b13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9" name="Google Shape;149;g67881dba2675b130_7"/>
          <p:cNvSpPr txBox="1"/>
          <p:nvPr/>
        </p:nvSpPr>
        <p:spPr>
          <a:xfrm>
            <a:off x="2585399" y="92925"/>
            <a:ext cx="8086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l-PL" sz="2800" u="none" cap="none" strike="noStrike">
                <a:solidFill>
                  <a:srgbClr val="1F3864"/>
                </a:solidFill>
                <a:latin typeface="Roboto"/>
                <a:ea typeface="Roboto"/>
                <a:cs typeface="Roboto"/>
                <a:sym typeface="Roboto"/>
              </a:rPr>
              <a:t>Zadania do oddania na Moodle</a:t>
            </a:r>
            <a:endParaRPr b="1" i="0" sz="2800" u="none" cap="none" strike="noStrike">
              <a:solidFill>
                <a:srgbClr val="1F386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67881dba2675b130_7"/>
          <p:cNvSpPr/>
          <p:nvPr/>
        </p:nvSpPr>
        <p:spPr>
          <a:xfrm>
            <a:off x="275450" y="829850"/>
            <a:ext cx="11598900" cy="5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1. Stwórz program w języku Python, który wykorzystuje moduł os do pobrania listy plików znajdujących się w aktualnym katalogu i wyświetlenia ich nazw oraz rozmiaru w bajtach.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2. Napisz funkcję w języku Python, która przyjmuje jako argument listę liczb i zwraca wartość średnią oraz medianę tych liczb.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3. Przygotuj program w języku Python, który korzysta z modułu datetime do obliczenia ilości dni pozostałych do końca roku.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4. Stwórz program w języku Python, która wykorzystuje moduł random do generowania losowych haseł składających się z cyfr i liter.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5. Zaimplementuj funkcję w języku Python, która przyjmuje jako argument napis i zwraca go w odwróconej kolejności, nie korzystając z funkcji wbudowanej do odwracania napisów.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6. Napisz program w języku Python, który korzysta z modułu urllib do pobrania zawartości strony internetowej i policzenia liczby wystąpień słowa "Python" na tej stronie.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7. Stwórz funkcję w języku Python, która przyjmuje jako argument listę stringów i zwraca najdłuższy wspólny prefiks tych stringów.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8. Przygotuj program w języku Python, który wykorzystuje moduł csv do odczytania danych z pliku CSV i policzenia sumy wartości znajdujących się w jednej z kolumn.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9. Zaimplementuj funkcję w języku Python, która przyjmuje jako argument listę liczb i zwraca listę zawierającą wartości unikalne, posortowane rosnąco.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l-PL">
                <a:solidFill>
                  <a:srgbClr val="212529"/>
                </a:solidFill>
                <a:highlight>
                  <a:schemeClr val="lt1"/>
                </a:highlight>
              </a:rPr>
              <a:t>10. Napisz program w języku Python, który korzysta z modułu math do obliczenia pierwiastków równania kwadratowego o zadanych współczynnikach.</a:t>
            </a:r>
            <a:endParaRPr>
              <a:solidFill>
                <a:srgbClr val="212529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2023-03-31T13:45:42Z</dcterms:created>
  <dc:creator>Anna Czarkowska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0x0101003D93419B5DAF7F44BF03EE3D905F5ED8</vt:lpwstr>
  </property>
  <property fmtid="{D5CDD505-2E9C-101B-9397-08002B2CF9AE}" pid="3" name="MediaServiceImageTags">
    <vt:lpwstr/>
  </property>
</Properties>
</file>