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308" r:id="rId3"/>
    <p:sldId id="314" r:id="rId4"/>
    <p:sldId id="311" r:id="rId5"/>
    <p:sldId id="315" r:id="rId6"/>
    <p:sldId id="312" r:id="rId7"/>
    <p:sldId id="316" r:id="rId8"/>
    <p:sldId id="313" r:id="rId9"/>
    <p:sldId id="31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979C-598C-CC9E-5906-8F8AF7761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CEAE9-7126-4E17-94EA-867ED8D03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6C71C-C65A-458B-B9A3-76DCDEC0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23C2-F1BA-A84C-B496-90CC6B85B133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CAD72-98CC-CC21-4BE7-79A8ABFE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FBFF4-9DE5-BABF-CDE7-F1AC8173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2606-4DFC-974B-AE65-E1CE1223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8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C54F-A6ED-862B-89BF-25070E45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0BF0B-C8B2-F1ED-CD68-015842811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B8DB4-A033-0320-E87B-3AB93533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23C2-F1BA-A84C-B496-90CC6B85B133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8E77A-F38C-4898-B92B-37CFDC1E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67157-0E1A-5DC8-B49C-D4D98A93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2606-4DFC-974B-AE65-E1CE1223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BD1D0-D417-ECC5-D09B-73A818A79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A465C-2219-F95E-3B14-67CE7C00A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0C768-0414-FE6D-82A2-9CA7F8CF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23C2-F1BA-A84C-B496-90CC6B85B133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E6C08-51C6-3DFB-F924-80238AB7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AE060-FBB8-772C-D0FB-CCBE335B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2606-4DFC-974B-AE65-E1CE1223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8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8B62-C0E4-F4EE-04D0-A86BCCA3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883B2-7E05-DBFB-803B-69CD8DE18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02580-A17A-23E6-89C6-32B5A4E5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23C2-F1BA-A84C-B496-90CC6B85B133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7B041-4ADB-7443-4977-5E64782C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C29E8-91DD-C639-8557-4EECAEB0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2606-4DFC-974B-AE65-E1CE1223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9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4A20-A97A-9329-6B00-198099F8F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C3BB4-4660-C4B6-1C22-FDA825EE7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2E2A2-A9F0-9637-D30A-DDF34519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23C2-F1BA-A84C-B496-90CC6B85B133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9E083-E1DA-D5A6-8E60-E56007FA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37A24-DDB1-1101-BD8B-8140DAFF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2606-4DFC-974B-AE65-E1CE1223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2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A6E7-4FDD-6A23-28B7-7A38FB8C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55CDC-CAB7-8DA3-E4ED-D356079E9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26ACC-0B54-F15D-6B6B-3C2830BD3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5DA93-862F-4530-D515-B080F575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23C2-F1BA-A84C-B496-90CC6B85B133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96F04-0BD1-CFEA-0C06-A56E757E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41AC4-059A-170A-4138-7BDC8351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2606-4DFC-974B-AE65-E1CE1223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2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BC42-BA53-9A9D-786E-CB484493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16FB9-2523-7F24-B927-83DB67D01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576E8-252A-8E4A-C6E2-F47ADDAC4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DB61B-6F4D-46AB-E6D2-3112E68A1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5E28C-3633-6AF0-FCA1-98BBAD605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940AE7-5B2B-B8D2-F1C0-470D1B9F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23C2-F1BA-A84C-B496-90CC6B85B133}" type="datetimeFigureOut">
              <a:rPr lang="en-US" smtClean="0"/>
              <a:t>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9986F-1BFF-B96C-A68A-986B3373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B1CAC-940E-F1EF-82FB-8CEBCBB3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2606-4DFC-974B-AE65-E1CE1223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6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47D8-C364-D238-D016-0AEC1284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D7D7D-74C1-4178-9E49-0E07448F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23C2-F1BA-A84C-B496-90CC6B85B133}" type="datetimeFigureOut">
              <a:rPr lang="en-US" smtClean="0"/>
              <a:t>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08247-FD85-F4E1-CCFE-E7B8A699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B965F-FFF3-7AC7-12CB-E928D8A5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2606-4DFC-974B-AE65-E1CE1223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8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6D0E1-7223-BF59-A33D-4F93C141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23C2-F1BA-A84C-B496-90CC6B85B133}" type="datetimeFigureOut">
              <a:rPr lang="en-US" smtClean="0"/>
              <a:t>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5CC1A-4EBE-AE27-BC09-4B3D636F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27A64-7B09-0EB6-4268-F28FB6D9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2606-4DFC-974B-AE65-E1CE1223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0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6A49-2B5A-7B70-34E2-53DA4145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56269-D9E3-BD25-1CE7-FAE0FCBD9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7B20D-F9E8-97BB-1E9F-D7A43D037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53C1-D809-EB7C-D3AC-E3F437C7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23C2-F1BA-A84C-B496-90CC6B85B133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3FE80-E91B-D9BB-D0F8-EFC694FE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4C37B-02ED-ABC0-F8F3-CD5F303B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2606-4DFC-974B-AE65-E1CE1223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6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339C-41BE-7C04-3A8C-32F544350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D705BF-E935-908F-A550-AE9E60E21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FF737-AE96-3D2B-38CA-C01BC84FD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8870A-D54F-7D9A-0E0E-1E5CDD1A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23C2-F1BA-A84C-B496-90CC6B85B133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344D-71A2-D65F-EAFD-06A47DC6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0F3A5-BDE0-CB3A-4898-7414F954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2606-4DFC-974B-AE65-E1CE1223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0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6BB48-3BD1-CC6D-BD87-18BDF6B45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E0759-55CE-74AB-18F2-7E803BABF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F042B-2310-FC88-7BBE-37AD3CE16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323C2-F1BA-A84C-B496-90CC6B85B133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4927-BF14-4DB6-78BC-44610E1DC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ACD03-ECFE-05D0-4E0C-64F3AB656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22606-4DFC-974B-AE65-E1CE1223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2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53E0-1E4E-4049-B75F-881DD42A4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666" y="1257829"/>
            <a:ext cx="11260667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Laser-Based Wireless Power Transmission: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Photovoltaic Cells Extension Boards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A5057-82AF-D542-83C9-D23A11337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2290"/>
            <a:ext cx="9144000" cy="1655762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Haruka Kido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North Dakota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EE481. Senior Design II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7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49C7-910E-5B4D-80E9-18BF2348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 Cell Form Factors: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673C5F-7684-1F44-8B07-4F9B144F4477}"/>
              </a:ext>
            </a:extLst>
          </p:cNvPr>
          <p:cNvSpPr txBox="1"/>
          <p:nvPr/>
        </p:nvSpPr>
        <p:spPr>
          <a:xfrm>
            <a:off x="973664" y="1318621"/>
            <a:ext cx="8796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cm x 1 cm (10 mm x 10 mm)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MIH® VMJ PV Cell Form Factor (Part #: 5S1010.4)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 cm x 2.5 cm (25 mm x 25 mm)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 Cell Form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cm x 5 cm (50 mm x 50 mm)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 Cell Form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form factors: 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AACB29-43CE-7045-8894-4C9F6366A1EA}"/>
              </a:ext>
            </a:extLst>
          </p:cNvPr>
          <p:cNvGrpSpPr/>
          <p:nvPr/>
        </p:nvGrpSpPr>
        <p:grpSpPr>
          <a:xfrm>
            <a:off x="702735" y="2795949"/>
            <a:ext cx="10515600" cy="2420138"/>
            <a:chOff x="702735" y="2795949"/>
            <a:chExt cx="10515600" cy="2420138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75A02763-B279-D440-A071-918354CCF153}"/>
                </a:ext>
              </a:extLst>
            </p:cNvPr>
            <p:cNvSpPr txBox="1">
              <a:spLocks/>
            </p:cNvSpPr>
            <p:nvPr/>
          </p:nvSpPr>
          <p:spPr>
            <a:xfrm>
              <a:off x="702735" y="2795949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PV Cell Electrical Arrangement Types:</a:t>
              </a:r>
              <a:endParaRPr lang="en-US" sz="3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B0C79F-DCA1-C840-B310-19B4978E344E}"/>
                </a:ext>
              </a:extLst>
            </p:cNvPr>
            <p:cNvSpPr txBox="1"/>
            <p:nvPr/>
          </p:nvSpPr>
          <p:spPr>
            <a:xfrm>
              <a:off x="973664" y="3738759"/>
              <a:ext cx="879686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Isolated: Configurable Externally for Adaptive Methods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Series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Parallel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number of arrangements: 3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89872A3-6788-254C-8EFE-D7E95C1CB6F9}"/>
              </a:ext>
            </a:extLst>
          </p:cNvPr>
          <p:cNvSpPr txBox="1"/>
          <p:nvPr/>
        </p:nvSpPr>
        <p:spPr>
          <a:xfrm>
            <a:off x="702735" y="5539379"/>
            <a:ext cx="8796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possible board prototypes: 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D1996B-8A39-0B48-9BA5-F5BD7632598C}"/>
              </a:ext>
            </a:extLst>
          </p:cNvPr>
          <p:cNvSpPr txBox="1"/>
          <p:nvPr/>
        </p:nvSpPr>
        <p:spPr>
          <a:xfrm>
            <a:off x="9307774" y="198344"/>
            <a:ext cx="3601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39.37008 mils = 1 mm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mil = 0.0254 mm (millimeter)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6E4D92-2589-6C99-2039-7DF5CFB197A5}"/>
              </a:ext>
            </a:extLst>
          </p:cNvPr>
          <p:cNvSpPr txBox="1"/>
          <p:nvPr/>
        </p:nvSpPr>
        <p:spPr>
          <a:xfrm>
            <a:off x="702735" y="5813144"/>
            <a:ext cx="10651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design files for board prototypes: 7 (due to adjustable dimensions and tolerances from same circuitries)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8AF33F-1978-DF8C-B9E1-511F0C8B43B1}"/>
              </a:ext>
            </a:extLst>
          </p:cNvPr>
          <p:cNvSpPr txBox="1"/>
          <p:nvPr/>
        </p:nvSpPr>
        <p:spPr>
          <a:xfrm>
            <a:off x="702735" y="5249331"/>
            <a:ext cx="8796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PV Cell Extension Boards: 3</a:t>
            </a:r>
          </a:p>
        </p:txBody>
      </p:sp>
    </p:spTree>
    <p:extLst>
      <p:ext uri="{BB962C8B-B14F-4D97-AF65-F5344CB8AC3E}">
        <p14:creationId xmlns:p14="http://schemas.microsoft.com/office/powerpoint/2010/main" val="45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ABF7-A2C1-49AD-F1F2-E9CA5627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106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6B6DAE-A429-52C6-26A8-BC1395F426BE}"/>
              </a:ext>
            </a:extLst>
          </p:cNvPr>
          <p:cNvSpPr txBox="1"/>
          <p:nvPr/>
        </p:nvSpPr>
        <p:spPr>
          <a:xfrm>
            <a:off x="1096618" y="1714764"/>
            <a:ext cx="999876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all 3 PV Cell form factors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cm x 1 cm, 2.5 cm x 2.5 cm, and 5 cm x 5 cm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spacing for PV cells to be soldered onto the fabricated adaptor boards.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8 solder pads per PV Cell form factor.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8 output traces from the 8 PV Cell electrodes, from which 8 solder pads should be at the end points so output wires can be soldered to for breadboard testing of the output load.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factor 3 have PV cell electrodes (as two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mm x 5 mm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solder pads) at the center of the PV cell; Therefore, the form factor 3 design requires different tolerance ratios from that of the form factors 1 and 2 design. To obtain electrical connectivity, use solder paste from a syringe.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A0C1AB-3765-ABB3-960E-DB407FBD767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Specifications: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6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3883-7974-44FB-FBF5-9BF7913C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 Cell Extension Board 1: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Factor 1: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cm x 1 cm (10 mm x 10 mm)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4C1B620D-EE2C-A2C8-8A73-4CB69FE25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13" y="1829836"/>
            <a:ext cx="5453658" cy="4214190"/>
          </a:xfrm>
          <a:prstGeom prst="rect">
            <a:avLst/>
          </a:prstGeom>
        </p:spPr>
      </p:pic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8BEDD2BE-C604-4C21-BC59-67830AA18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473" y="1842827"/>
            <a:ext cx="4307927" cy="4201199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C6438286-462C-61D3-33E8-B88CDDC4B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959" y="326522"/>
            <a:ext cx="1769441" cy="114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1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558C8409-D045-A639-57B9-3CBB287CC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7700" y="586409"/>
            <a:ext cx="7772400" cy="5181600"/>
          </a:xfrm>
          <a:prstGeom prst="rect">
            <a:avLst/>
          </a:prstGeom>
        </p:spPr>
      </p:pic>
      <p:pic>
        <p:nvPicPr>
          <p:cNvPr id="6" name="Picture 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8F4360DD-4EC3-9D30-8170-C8DAABA06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483" y="586409"/>
            <a:ext cx="7772400" cy="518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20459D-88B9-5101-0F3E-E3F1A468A68E}"/>
              </a:ext>
            </a:extLst>
          </p:cNvPr>
          <p:cNvSpPr txBox="1"/>
          <p:nvPr/>
        </p:nvSpPr>
        <p:spPr>
          <a:xfrm>
            <a:off x="2573407" y="5768009"/>
            <a:ext cx="164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2F96E-73B9-9413-3A55-C77E7D27CEDB}"/>
              </a:ext>
            </a:extLst>
          </p:cNvPr>
          <p:cNvSpPr txBox="1"/>
          <p:nvPr/>
        </p:nvSpPr>
        <p:spPr>
          <a:xfrm>
            <a:off x="7918175" y="5768009"/>
            <a:ext cx="164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131267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3883-7974-44FB-FBF5-9BF7913C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 Cell Extension Board 2: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Factor 2: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 cm x 2.5 cm (25 mm x 25 mm)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0EC749B0-5A72-62E5-5079-D43EF7E80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7202"/>
            <a:ext cx="5432235" cy="4241210"/>
          </a:xfrm>
          <a:prstGeom prst="rect">
            <a:avLst/>
          </a:prstGeom>
        </p:spPr>
      </p:pic>
      <p:pic>
        <p:nvPicPr>
          <p:cNvPr id="6" name="Picture 5" descr="A picture containing text, electronics, night&#10;&#10;Description automatically generated">
            <a:extLst>
              <a:ext uri="{FF2B5EF4-FFF2-40B4-BE49-F238E27FC236}">
                <a16:creationId xmlns:a16="http://schemas.microsoft.com/office/drawing/2014/main" id="{FE21CF37-56A6-51B4-93EA-BAA6E5475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068" y="1807202"/>
            <a:ext cx="4378816" cy="4241210"/>
          </a:xfrm>
          <a:prstGeom prst="rect">
            <a:avLst/>
          </a:prstGeom>
        </p:spPr>
      </p:pic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6786A9D6-C9FE-5083-9FF5-BA451A8D0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6523" y="53696"/>
            <a:ext cx="1490370" cy="151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4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chart, treemap chart&#10;&#10;Description automatically generated">
            <a:extLst>
              <a:ext uri="{FF2B5EF4-FFF2-40B4-BE49-F238E27FC236}">
                <a16:creationId xmlns:a16="http://schemas.microsoft.com/office/drawing/2014/main" id="{1E74C201-A894-7C3A-C32A-1ACC0DD2C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9100" y="999434"/>
            <a:ext cx="7197587" cy="4798391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19866AA-F336-C80F-EA2D-4D5C4FE83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622" y="999433"/>
            <a:ext cx="7197587" cy="47983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035FC7-7B2C-81BC-031C-A6433CE7D26C}"/>
              </a:ext>
            </a:extLst>
          </p:cNvPr>
          <p:cNvSpPr txBox="1"/>
          <p:nvPr/>
        </p:nvSpPr>
        <p:spPr>
          <a:xfrm>
            <a:off x="2573407" y="5768009"/>
            <a:ext cx="164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060232-31E0-7EBE-87FA-A7B20C201BA7}"/>
              </a:ext>
            </a:extLst>
          </p:cNvPr>
          <p:cNvSpPr txBox="1"/>
          <p:nvPr/>
        </p:nvSpPr>
        <p:spPr>
          <a:xfrm>
            <a:off x="7749210" y="5768009"/>
            <a:ext cx="164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359293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3883-7974-44FB-FBF5-9BF7913C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 Cell Extension Board 3: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Factor 3: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cm x 5 cm (50 mm x 50 mm)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48C4682-6E70-E45F-5142-A9F93933F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895" y="149088"/>
            <a:ext cx="1630294" cy="1575850"/>
          </a:xfrm>
          <a:prstGeom prst="rect">
            <a:avLst/>
          </a:prstGeom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C70E1BA-5D9E-FF27-6470-095B8EAB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11" y="1724938"/>
            <a:ext cx="5697976" cy="4422690"/>
          </a:xfrm>
          <a:prstGeom prst="rect">
            <a:avLst/>
          </a:prstGeom>
        </p:spPr>
      </p:pic>
      <p:pic>
        <p:nvPicPr>
          <p:cNvPr id="8" name="Picture 7" descr="A picture containing text, indoor, dark&#10;&#10;Description automatically generated">
            <a:extLst>
              <a:ext uri="{FF2B5EF4-FFF2-40B4-BE49-F238E27FC236}">
                <a16:creationId xmlns:a16="http://schemas.microsoft.com/office/drawing/2014/main" id="{03379E4A-A63A-2E89-CCEE-B243B805A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300" y="1840120"/>
            <a:ext cx="4294222" cy="41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87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408B3823-ACDF-DF7F-5F98-B856BD516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803" y="940904"/>
            <a:ext cx="7066722" cy="4711148"/>
          </a:xfrm>
          <a:prstGeom prst="rect">
            <a:avLst/>
          </a:prstGeom>
        </p:spPr>
      </p:pic>
      <p:pic>
        <p:nvPicPr>
          <p:cNvPr id="6" name="Picture 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522FB690-6936-31A5-4143-6ABDCC7D5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278" y="940904"/>
            <a:ext cx="7066722" cy="4711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8E45A9-B034-95EB-4685-6384E10122E3}"/>
              </a:ext>
            </a:extLst>
          </p:cNvPr>
          <p:cNvSpPr txBox="1"/>
          <p:nvPr/>
        </p:nvSpPr>
        <p:spPr>
          <a:xfrm>
            <a:off x="2623930" y="5652052"/>
            <a:ext cx="164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F183A-9AB7-6BD9-F29A-559456279646}"/>
              </a:ext>
            </a:extLst>
          </p:cNvPr>
          <p:cNvSpPr txBox="1"/>
          <p:nvPr/>
        </p:nvSpPr>
        <p:spPr>
          <a:xfrm>
            <a:off x="7833691" y="5652052"/>
            <a:ext cx="164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3328687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393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Times New Roman</vt:lpstr>
      <vt:lpstr>Office Theme</vt:lpstr>
      <vt:lpstr>Laser-Based Wireless Power Transmission: Photovoltaic Cells Extension Boards</vt:lpstr>
      <vt:lpstr>PV Cell Form Factors:</vt:lpstr>
      <vt:lpstr>       </vt:lpstr>
      <vt:lpstr>PV Cell Extension Board 1: Form Factor 1: 1 cm x 1 cm (10 mm x 10 mm)</vt:lpstr>
      <vt:lpstr>PowerPoint Presentation</vt:lpstr>
      <vt:lpstr>PV Cell Extension Board 2: Form Factor 2: 2.5 cm x 2.5 cm (25 mm x 25 mm)</vt:lpstr>
      <vt:lpstr>PowerPoint Presentation</vt:lpstr>
      <vt:lpstr>PV Cell Extension Board 3: Form Factor 3: 5 cm x 5 cm (50 mm x 50 mm)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Laser-Based Wireless Power Transmission: Photovoltaic Cells Extension Boards</dc:title>
  <dc:creator>Kido, Haruka</dc:creator>
  <cp:lastModifiedBy>Kido, Haruka</cp:lastModifiedBy>
  <cp:revision>4</cp:revision>
  <dcterms:created xsi:type="dcterms:W3CDTF">2023-01-29T21:54:33Z</dcterms:created>
  <dcterms:modified xsi:type="dcterms:W3CDTF">2023-01-30T02:47:07Z</dcterms:modified>
</cp:coreProperties>
</file>