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CCAD-DE12-CCF4-9540-891BDF769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AC2A3-AFEB-9E41-D369-D44EA101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3A5E7-6729-3619-829A-379E9ABB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3637-C0D0-274B-AD5C-7E3FEBEF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C72-92F9-6E88-1A74-1467ABCA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1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F20B-6C71-E1A1-2414-7E165357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55F46-C6CE-45DE-1423-50C48411A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BE2D7-48E3-D341-3C65-4B88472F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E67F-C328-40D6-36A0-E9660486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22310-D6FB-8356-699A-C556EFAC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1EB54-B9BE-2FD2-A066-3E9A9D06A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89EDE-E317-37E3-751D-7CEF3A0F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B92C-4955-A40B-969B-A45B1F67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0C34-A154-7596-34A5-D1DC6533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28F3-E988-2B62-CA72-BC4DE1F0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9BF8-9767-1E14-F5E4-46982E0C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D98A-5B15-BA94-2011-6ADE6C27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933E-8A7A-22A5-44B7-9A6B6DA1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6FC1-C74D-1651-927F-FF3C1A57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E9A4-94CC-033E-D4AE-A7AA43B9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4A6-9362-2241-E1BA-A3DA8C7F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4A3F-82A4-0C95-832C-CC049E3DF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C709-7083-D2C9-5C28-EF801A43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92B6-D7F3-B251-72A1-1D29CDB6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EB14-69C9-6291-FB6B-A2BC543D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929D-945F-A5FD-BE88-195DA377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8108-40CA-71F2-EC42-E72535FDC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EF840-3E1D-4F93-CEED-993887C4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F5222-322E-C389-ABAB-7F6A5F1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57876-C625-BA76-38CA-021B9AE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BB81E-4041-F85A-80C7-BFA87E7D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A78E-FA65-9370-4C8C-1D52E61B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8BD2C-7D00-4370-E723-C14D9091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02C08-3D00-5EF7-5D43-867BA024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12E19-9FB1-ECF1-FE12-1BBAE2D66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94635-5AEF-0DBD-A0C7-8ED4165BD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99748-B700-2CC7-A512-A1527C2F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0F0CF-38A4-2C77-1FD5-DD5502F0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E951C-731E-56DA-D237-62B53E30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E725-E649-6B76-80FE-FD13F2C4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573B7-AA0E-2D3B-2B76-6EA9DF46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5685F-5AB1-DFE8-D006-C63EC52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59B9-7BB6-62FC-C7AA-7F374FFA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8667D-3AEB-36EA-1079-F50518FB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8DC34-27A4-BAED-4863-AD5AF106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3BF57-F927-C245-FF76-EF8CBACB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0EA0-ECB5-751C-8396-AFD0DB0D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B6D9-B316-2DA5-97F1-703E7A52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B90F1-091F-6496-AC2B-36FA6031A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F7E5-B1D3-F7C4-C1F8-5CC648D7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FFC08-82B5-374E-F81E-487440DC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814F-5830-4955-686D-19ABBED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DCE9-2153-C1BE-0F7E-4D602DD9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1C94D-982C-F3E6-C048-B8EB0AFD3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BAC1-6C4F-89C3-F08B-99EA430D4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10295-3709-42C2-0674-FC7A234D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369A2-5DEB-C3B0-D0D9-27B52C40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40E6-99A5-ECAA-7477-4572D938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CD779-8968-7B6B-D141-74AD50AA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DC46-7A4C-3E13-31A3-5B894EF4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56093-6EF0-BE82-2CBA-506CEAFA4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6F3D-E536-F543-B4DD-E537448E077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281C-1C91-2DA5-AA41-9F44C0931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C5B65-D987-4FE9-4A5C-74CE21CE8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2590-C402-5E40-91FC-EBC3A25C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8435-57C0-5FDA-CD7E-71ACEEB03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Power Converter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60F72-7BE8-A8ED-502C-6D8658731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Fabrication Designs</a:t>
            </a:r>
          </a:p>
        </p:txBody>
      </p:sp>
    </p:spTree>
    <p:extLst>
      <p:ext uri="{BB962C8B-B14F-4D97-AF65-F5344CB8AC3E}">
        <p14:creationId xmlns:p14="http://schemas.microsoft.com/office/powerpoint/2010/main" val="4229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105-5E31-D363-C156-B8333AD3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1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F00A5AF-91AF-749D-B1F5-1244E9ACC0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4073" y="1825625"/>
            <a:ext cx="4529854" cy="4351338"/>
          </a:xfrm>
        </p:spPr>
      </p:pic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A719A025-81EB-F943-2B4E-19A232B99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3392" y="1825625"/>
            <a:ext cx="4659215" cy="4351338"/>
          </a:xfrm>
        </p:spPr>
      </p:pic>
    </p:spTree>
    <p:extLst>
      <p:ext uri="{BB962C8B-B14F-4D97-AF65-F5344CB8AC3E}">
        <p14:creationId xmlns:p14="http://schemas.microsoft.com/office/powerpoint/2010/main" val="162176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pool table, vector graphics&#10;&#10;Description automatically generated">
            <a:extLst>
              <a:ext uri="{FF2B5EF4-FFF2-40B4-BE49-F238E27FC236}">
                <a16:creationId xmlns:a16="http://schemas.microsoft.com/office/drawing/2014/main" id="{665E1FEC-CB09-EE5E-BDAC-4F3E9B4D33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8" name="Content Placeholder 7" descr="Square&#10;&#10;Description automatically generated">
            <a:extLst>
              <a:ext uri="{FF2B5EF4-FFF2-40B4-BE49-F238E27FC236}">
                <a16:creationId xmlns:a16="http://schemas.microsoft.com/office/drawing/2014/main" id="{010D11E7-2D07-7B1F-D09F-214324AB73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424836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3AB-9997-A615-ECFA-7191F69D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2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864599B7-7014-3510-F997-74DE7787E3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1936" y="1825625"/>
            <a:ext cx="4974128" cy="4351338"/>
          </a:xfrm>
        </p:spPr>
      </p:pic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AFE32A6B-D09B-53E7-9A83-B6113D152A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3134" y="1825625"/>
            <a:ext cx="4979732" cy="4351338"/>
          </a:xfrm>
        </p:spPr>
      </p:pic>
    </p:spTree>
    <p:extLst>
      <p:ext uri="{BB962C8B-B14F-4D97-AF65-F5344CB8AC3E}">
        <p14:creationId xmlns:p14="http://schemas.microsoft.com/office/powerpoint/2010/main" val="218077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405B0405-1A59-53A9-A734-A864874B25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8" name="Content Placeholder 7" descr="Shape, square&#10;&#10;Description automatically generated">
            <a:extLst>
              <a:ext uri="{FF2B5EF4-FFF2-40B4-BE49-F238E27FC236}">
                <a16:creationId xmlns:a16="http://schemas.microsoft.com/office/drawing/2014/main" id="{F28AE7C2-D507-BB23-F7AF-1B8E58A1D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29167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6C63-8468-D9B3-E2BA-FF42A2E7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 3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E8FC2AEC-BA11-2A8C-D3B3-939D71C325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1380" y="1825625"/>
            <a:ext cx="4715239" cy="4351338"/>
          </a:xfr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A675763-1422-A0AC-CA3B-6631523F07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8176" y="1825625"/>
            <a:ext cx="4889647" cy="4351338"/>
          </a:xfrm>
        </p:spPr>
      </p:pic>
    </p:spTree>
    <p:extLst>
      <p:ext uri="{BB962C8B-B14F-4D97-AF65-F5344CB8AC3E}">
        <p14:creationId xmlns:p14="http://schemas.microsoft.com/office/powerpoint/2010/main" val="311779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C1CE95A9-B797-65C2-CD81-23F2F316F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8" name="Content Placeholder 7" descr="Shape, square&#10;&#10;Description automatically generated">
            <a:extLst>
              <a:ext uri="{FF2B5EF4-FFF2-40B4-BE49-F238E27FC236}">
                <a16:creationId xmlns:a16="http://schemas.microsoft.com/office/drawing/2014/main" id="{410C96F5-6A73-CB0C-3B08-4754A6744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149145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PV Power Converter Board</vt:lpstr>
      <vt:lpstr>Form Factor 1</vt:lpstr>
      <vt:lpstr>PowerPoint Presentation</vt:lpstr>
      <vt:lpstr>Form Factor 2</vt:lpstr>
      <vt:lpstr>PowerPoint Presentation</vt:lpstr>
      <vt:lpstr>Form Factor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Power Converter Board</dc:title>
  <dc:creator>Kido, Haruka</dc:creator>
  <cp:lastModifiedBy>Kido, Haruka</cp:lastModifiedBy>
  <cp:revision>1</cp:revision>
  <dcterms:created xsi:type="dcterms:W3CDTF">2023-02-09T17:51:17Z</dcterms:created>
  <dcterms:modified xsi:type="dcterms:W3CDTF">2023-02-09T20:24:06Z</dcterms:modified>
</cp:coreProperties>
</file>