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3D6F-440C-CB61-6926-E6141D497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3C01A-BD9C-4A9E-4981-2CF2163B4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D17C-1AF4-C837-B02E-A331B5E0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E54-5C89-D348-B1F9-9CF40FE0A228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EF64D-EA68-B3EB-35A2-47432366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0000A-8346-139F-E506-A3026EF1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4810-B8CC-2344-8667-14EB1FC69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7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827B-CB95-7EE5-3F22-7E8B3A69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B8568-A6CA-D31D-6662-0CF079448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C25D2-FCF1-BA2F-2A93-1ED58CBD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E54-5C89-D348-B1F9-9CF40FE0A228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E924A-358C-FC85-9954-0799944B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A4CBF-2D26-D94D-AB1F-F0F2F9149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4810-B8CC-2344-8667-14EB1FC69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9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625AD-9DEB-CFA9-65E4-525306DD7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2C7A7-6637-75F8-AFF8-F055F23B6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8C5B4-9743-F072-8C4A-694AE0E7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E54-5C89-D348-B1F9-9CF40FE0A228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2118A-FA2C-7AEF-DD00-ECE5E1CE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83074-81F4-4077-5B13-58289418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4810-B8CC-2344-8667-14EB1FC69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4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FF2F-0CB0-ECEF-B09C-2D303BDA1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FF4A0-E512-02FC-9ED7-9A9BC3EC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1F997-AFF1-ABA5-D4B0-5896787F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E54-5C89-D348-B1F9-9CF40FE0A228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738F5-4643-DD1D-06D8-D34F9017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5F77E-63E2-B180-AD05-30104C76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4810-B8CC-2344-8667-14EB1FC69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B83D-3F93-24CC-BBFF-80648DE94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114BC-2613-C848-C4A1-0929903BC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DB939-71AD-A8B6-4F5C-A32B8385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E54-5C89-D348-B1F9-9CF40FE0A228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D2057-1BEB-0FBF-29BB-A4B45189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C9EB3-A0D7-A3B5-ED15-6AC2480D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4810-B8CC-2344-8667-14EB1FC69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4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4FB8-829F-836D-4715-F5CF0A09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2FAF-DB70-D1DC-C5A3-713933007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B69A2-20B9-9705-053A-679BEDE60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5465F-B993-1389-5331-2CF8D5F4D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E54-5C89-D348-B1F9-9CF40FE0A228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6516A-7573-DAC1-3494-4ED6E61A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C28C0-11F6-655A-57B9-D7CDD18E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4810-B8CC-2344-8667-14EB1FC69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2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4CBB-3C55-2FDD-FDA5-3F345E2A7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ED4F3-9522-B3C0-EE75-D27536FC4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06AD3-E971-A4FA-2126-79B6FA32B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E0F7A-39E2-7941-E01E-3534A3066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4E2212-2CE3-F104-24D3-F94E7BD74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048856-033E-0195-B17D-809CC2D0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E54-5C89-D348-B1F9-9CF40FE0A228}" type="datetimeFigureOut">
              <a:rPr lang="en-US" smtClean="0"/>
              <a:t>2/2/23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6EF6E-5F69-1C80-81D4-97D7AEB5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28A9BE-50EC-50B0-D1E9-BD66C274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4810-B8CC-2344-8667-14EB1FC69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4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8438-E397-8AEE-5668-F931200B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75B61-954E-DF3E-BD14-6601D628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E54-5C89-D348-B1F9-9CF40FE0A228}" type="datetimeFigureOut">
              <a:rPr lang="en-US" smtClean="0"/>
              <a:t>2/2/23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76A30-D28D-B748-5876-BFFF54B6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6A70C-3454-6037-4AAD-1F4943B2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4810-B8CC-2344-8667-14EB1FC69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2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B3D79-CE6D-FD28-D724-BF8EC823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E54-5C89-D348-B1F9-9CF40FE0A228}" type="datetimeFigureOut">
              <a:rPr lang="en-US" smtClean="0"/>
              <a:t>2/2/23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123C02-D466-F82C-3F48-222B3C8CF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D6845-6C81-60F1-53AD-2BE05277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4810-B8CC-2344-8667-14EB1FC69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5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A654-66F8-7C60-3B45-871E87B0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0335C-DB14-C6C9-CBA6-BFB3DB63C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67E3F-5034-6BB5-DF90-22CD73F29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C959D-52AE-09F7-6575-E4A92836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E54-5C89-D348-B1F9-9CF40FE0A228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76D75-6D85-1C48-BE0C-D97DE6471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85FAF-0343-1400-E761-74BED1CD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4810-B8CC-2344-8667-14EB1FC69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46D6-3225-EC8C-D649-622EEE0D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35A87C-E675-1945-23E4-888B65C14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AC7BF-29F4-6BD2-A20A-5C1F9BF5D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A4222-7F6A-E331-77C0-DFCED84C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E54-5C89-D348-B1F9-9CF40FE0A228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7F914-6818-72C9-FA40-B95C7D58E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A6AE1-5291-0C56-3D22-850E2357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4810-B8CC-2344-8667-14EB1FC69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4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F9FDB5-90A5-BAF1-DF98-14A9BC49D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8DE15-4A63-DCF9-E6DD-9CDE80E28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C546B-2213-DD90-D327-B90A57EAF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FE54-5C89-D348-B1F9-9CF40FE0A228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BDB60-7473-6F87-DB70-4631B8674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19F0E-3074-A200-C4DA-90DD18344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54810-B8CC-2344-8667-14EB1FC69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1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D2C8-1F0A-CAE2-5775-7B253C40A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 Converter Extension Boards</a:t>
            </a:r>
          </a:p>
        </p:txBody>
      </p:sp>
    </p:spTree>
    <p:extLst>
      <p:ext uri="{BB962C8B-B14F-4D97-AF65-F5344CB8AC3E}">
        <p14:creationId xmlns:p14="http://schemas.microsoft.com/office/powerpoint/2010/main" val="133733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F5CA-5FC6-2071-8C06-72224B4B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Factor 1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57B1789-5B90-A8A8-E9A2-EB7D33030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52" y="1581665"/>
            <a:ext cx="4907567" cy="4559643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778846-AC4F-6A46-2DA9-22590BFD1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033" y="1581665"/>
            <a:ext cx="6839465" cy="455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8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A1FF-3B83-A6EF-BC65-A0AEE7EC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Factor 2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65F19D13-442E-96A3-D6D7-71927F64F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40" y="1690687"/>
            <a:ext cx="4981162" cy="4171865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441D0BE8-DDD2-AA96-3977-5CA160361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067" y="1690686"/>
            <a:ext cx="6257798" cy="417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25ED-139A-DC29-2E5F-5534506F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Factor 3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C44F7476-464F-D8B3-D353-1234F555C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11" y="1575960"/>
            <a:ext cx="4873014" cy="4540635"/>
          </a:xfrm>
          <a:prstGeom prst="rect">
            <a:avLst/>
          </a:prstGeom>
        </p:spPr>
      </p:pic>
      <p:pic>
        <p:nvPicPr>
          <p:cNvPr id="6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377A9818-34CF-5298-8416-1042EC46B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049" y="1575960"/>
            <a:ext cx="6810951" cy="454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2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PV Converter Extension Boards</vt:lpstr>
      <vt:lpstr>Form Factor 1</vt:lpstr>
      <vt:lpstr>Form Factor 2</vt:lpstr>
      <vt:lpstr>Form Factor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Converter Extension Boards</dc:title>
  <dc:creator>Kido, Haruka</dc:creator>
  <cp:lastModifiedBy>Kido, Haruka</cp:lastModifiedBy>
  <cp:revision>1</cp:revision>
  <dcterms:created xsi:type="dcterms:W3CDTF">2023-02-02T19:23:03Z</dcterms:created>
  <dcterms:modified xsi:type="dcterms:W3CDTF">2023-02-02T19:26:02Z</dcterms:modified>
</cp:coreProperties>
</file>