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/>
    <p:restoredTop sz="94710"/>
  </p:normalViewPr>
  <p:slideViewPr>
    <p:cSldViewPr snapToGrid="0" showGuides="1">
      <p:cViewPr>
        <p:scale>
          <a:sx n="60" d="100"/>
          <a:sy n="60" d="100"/>
        </p:scale>
        <p:origin x="608" y="2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aloha10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ALOHA%20and%20TDMA%20Delay%20(N=100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aloha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aloha1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aloha5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aloha50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aloha_fixed0.0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aloha_fixed0.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aloha_fixed0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odakuraharuka/4Spring/&#28961;&#32218;&#36890;&#20449;&#25216;&#34899;/WCT_Simulation/result_tdma100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ALOHA Throughput (N=100)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result_aloha100!$B$1</c:f>
              <c:strCache>
                <c:ptCount val="1"/>
                <c:pt idx="0">
                  <c:v> 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result_aloha100!$E$2:$E$60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result_aloha100!$B$2:$B$60</c:f>
              <c:numCache>
                <c:formatCode>General</c:formatCode>
                <c:ptCount val="59"/>
                <c:pt idx="0">
                  <c:v>4.7419999999999997E-2</c:v>
                </c:pt>
                <c:pt idx="1">
                  <c:v>9.0209999999999999E-2</c:v>
                </c:pt>
                <c:pt idx="2">
                  <c:v>0.12903000000000001</c:v>
                </c:pt>
                <c:pt idx="3">
                  <c:v>0.16456000000000001</c:v>
                </c:pt>
                <c:pt idx="4">
                  <c:v>0.19628000000000001</c:v>
                </c:pt>
                <c:pt idx="5">
                  <c:v>0.22203999999999999</c:v>
                </c:pt>
                <c:pt idx="6">
                  <c:v>0.24507999999999999</c:v>
                </c:pt>
                <c:pt idx="7">
                  <c:v>0.26739000000000002</c:v>
                </c:pt>
                <c:pt idx="8">
                  <c:v>0.28837000000000002</c:v>
                </c:pt>
                <c:pt idx="9">
                  <c:v>0.30360999999999999</c:v>
                </c:pt>
                <c:pt idx="10">
                  <c:v>0.31753999999999999</c:v>
                </c:pt>
                <c:pt idx="11">
                  <c:v>0.33133000000000001</c:v>
                </c:pt>
                <c:pt idx="12">
                  <c:v>0.33882000000000001</c:v>
                </c:pt>
                <c:pt idx="13">
                  <c:v>0.34810000000000002</c:v>
                </c:pt>
                <c:pt idx="14">
                  <c:v>0.35580000000000001</c:v>
                </c:pt>
                <c:pt idx="15">
                  <c:v>0.36366999999999999</c:v>
                </c:pt>
                <c:pt idx="16">
                  <c:v>0.36154999999999998</c:v>
                </c:pt>
                <c:pt idx="17">
                  <c:v>0.36953999999999998</c:v>
                </c:pt>
                <c:pt idx="18">
                  <c:v>0.37170999999999998</c:v>
                </c:pt>
                <c:pt idx="19">
                  <c:v>0.37204999999999999</c:v>
                </c:pt>
                <c:pt idx="20">
                  <c:v>0.36609000000000003</c:v>
                </c:pt>
                <c:pt idx="21">
                  <c:v>0.37129000000000001</c:v>
                </c:pt>
                <c:pt idx="22">
                  <c:v>0.36648999999999998</c:v>
                </c:pt>
                <c:pt idx="23">
                  <c:v>0.36586000000000002</c:v>
                </c:pt>
                <c:pt idx="24">
                  <c:v>0.36002000000000001</c:v>
                </c:pt>
                <c:pt idx="25">
                  <c:v>0.35966999999999999</c:v>
                </c:pt>
                <c:pt idx="26">
                  <c:v>0.35225000000000001</c:v>
                </c:pt>
                <c:pt idx="27">
                  <c:v>0.34899000000000002</c:v>
                </c:pt>
                <c:pt idx="28">
                  <c:v>0.34143000000000001</c:v>
                </c:pt>
                <c:pt idx="29">
                  <c:v>0.33806999999999998</c:v>
                </c:pt>
                <c:pt idx="30">
                  <c:v>0.33567999999999998</c:v>
                </c:pt>
                <c:pt idx="31">
                  <c:v>0.33028000000000002</c:v>
                </c:pt>
                <c:pt idx="32">
                  <c:v>0.32141999999999998</c:v>
                </c:pt>
                <c:pt idx="33">
                  <c:v>0.31170999999999999</c:v>
                </c:pt>
                <c:pt idx="34">
                  <c:v>0.30819999999999997</c:v>
                </c:pt>
                <c:pt idx="35">
                  <c:v>0.30110999999999999</c:v>
                </c:pt>
                <c:pt idx="36">
                  <c:v>0.29482000000000003</c:v>
                </c:pt>
                <c:pt idx="37">
                  <c:v>0.28866000000000003</c:v>
                </c:pt>
                <c:pt idx="38">
                  <c:v>0.28117999999999999</c:v>
                </c:pt>
                <c:pt idx="39">
                  <c:v>0.27365</c:v>
                </c:pt>
                <c:pt idx="40">
                  <c:v>0.26711000000000001</c:v>
                </c:pt>
                <c:pt idx="41">
                  <c:v>0.26079999999999998</c:v>
                </c:pt>
                <c:pt idx="42">
                  <c:v>0.25513999999999998</c:v>
                </c:pt>
                <c:pt idx="43">
                  <c:v>0.25002999999999997</c:v>
                </c:pt>
                <c:pt idx="44">
                  <c:v>0.23868</c:v>
                </c:pt>
                <c:pt idx="45">
                  <c:v>0.23419999999999999</c:v>
                </c:pt>
                <c:pt idx="46">
                  <c:v>0.22498000000000001</c:v>
                </c:pt>
                <c:pt idx="47">
                  <c:v>0.21826000000000001</c:v>
                </c:pt>
                <c:pt idx="48">
                  <c:v>0.21631</c:v>
                </c:pt>
                <c:pt idx="49">
                  <c:v>0.20774999999999999</c:v>
                </c:pt>
                <c:pt idx="50">
                  <c:v>0.20094000000000001</c:v>
                </c:pt>
                <c:pt idx="51">
                  <c:v>0.19600999999999999</c:v>
                </c:pt>
                <c:pt idx="52">
                  <c:v>0.18779999999999999</c:v>
                </c:pt>
                <c:pt idx="53">
                  <c:v>0.18423</c:v>
                </c:pt>
                <c:pt idx="54">
                  <c:v>0.17788000000000001</c:v>
                </c:pt>
                <c:pt idx="55">
                  <c:v>0.17138999999999999</c:v>
                </c:pt>
                <c:pt idx="56">
                  <c:v>0.16519</c:v>
                </c:pt>
                <c:pt idx="57">
                  <c:v>0.16242999999999999</c:v>
                </c:pt>
                <c:pt idx="58">
                  <c:v>0.15422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FE7-7344-B4EB-F2FD22679B33}"/>
            </c:ext>
          </c:extLst>
        </c:ser>
        <c:ser>
          <c:idx val="1"/>
          <c:order val="1"/>
          <c:tx>
            <c:strRef>
              <c:f>result_aloha100!$D$1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result_aloha100!$E$2:$E$60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result_aloha100!$D$2:$D$60</c:f>
              <c:numCache>
                <c:formatCode>General</c:formatCode>
                <c:ptCount val="59"/>
                <c:pt idx="0">
                  <c:v>4.7561471000000001E-2</c:v>
                </c:pt>
                <c:pt idx="1">
                  <c:v>9.0483742000000006E-2</c:v>
                </c:pt>
                <c:pt idx="2">
                  <c:v>0.12910619600000001</c:v>
                </c:pt>
                <c:pt idx="3">
                  <c:v>0.16374615100000001</c:v>
                </c:pt>
                <c:pt idx="4">
                  <c:v>0.19470019599999999</c:v>
                </c:pt>
                <c:pt idx="5">
                  <c:v>0.222245466</c:v>
                </c:pt>
                <c:pt idx="6">
                  <c:v>0.246640831</c:v>
                </c:pt>
                <c:pt idx="7">
                  <c:v>0.26812801800000002</c:v>
                </c:pt>
                <c:pt idx="8">
                  <c:v>0.286932668</c:v>
                </c:pt>
                <c:pt idx="9">
                  <c:v>0.30326533</c:v>
                </c:pt>
                <c:pt idx="10">
                  <c:v>0.31732239600000001</c:v>
                </c:pt>
                <c:pt idx="11">
                  <c:v>0.32928698200000001</c:v>
                </c:pt>
                <c:pt idx="12">
                  <c:v>0.33932975500000001</c:v>
                </c:pt>
                <c:pt idx="13">
                  <c:v>0.34760971299999999</c:v>
                </c:pt>
                <c:pt idx="14">
                  <c:v>0.35427491500000002</c:v>
                </c:pt>
                <c:pt idx="15">
                  <c:v>0.35946317100000003</c:v>
                </c:pt>
                <c:pt idx="16">
                  <c:v>0.36330269199999998</c:v>
                </c:pt>
                <c:pt idx="17">
                  <c:v>0.36591269399999998</c:v>
                </c:pt>
                <c:pt idx="18">
                  <c:v>0.36740397200000002</c:v>
                </c:pt>
                <c:pt idx="19">
                  <c:v>0.36787944099999997</c:v>
                </c:pt>
                <c:pt idx="20">
                  <c:v>0.36743463700000001</c:v>
                </c:pt>
                <c:pt idx="21">
                  <c:v>0.36615819199999999</c:v>
                </c:pt>
                <c:pt idx="22">
                  <c:v>0.364132285</c:v>
                </c:pt>
                <c:pt idx="23">
                  <c:v>0.36143305399999998</c:v>
                </c:pt>
                <c:pt idx="24">
                  <c:v>0.35813099599999998</c:v>
                </c:pt>
                <c:pt idx="25">
                  <c:v>0.35429133099999999</c:v>
                </c:pt>
                <c:pt idx="26">
                  <c:v>0.34997435199999999</c:v>
                </c:pt>
                <c:pt idx="27">
                  <c:v>0.34523575000000001</c:v>
                </c:pt>
                <c:pt idx="28">
                  <c:v>0.340126918</c:v>
                </c:pt>
                <c:pt idx="29">
                  <c:v>0.33469524</c:v>
                </c:pt>
                <c:pt idx="30">
                  <c:v>0.328984359</c:v>
                </c:pt>
                <c:pt idx="31">
                  <c:v>0.32303442900000001</c:v>
                </c:pt>
                <c:pt idx="32">
                  <c:v>0.31688234900000001</c:v>
                </c:pt>
                <c:pt idx="33">
                  <c:v>0.31056199099999998</c:v>
                </c:pt>
                <c:pt idx="34">
                  <c:v>0.30410440100000002</c:v>
                </c:pt>
                <c:pt idx="35">
                  <c:v>0.297537999</c:v>
                </c:pt>
                <c:pt idx="36">
                  <c:v>0.29088875800000003</c:v>
                </c:pt>
                <c:pt idx="37">
                  <c:v>0.28418037699999998</c:v>
                </c:pt>
                <c:pt idx="38">
                  <c:v>0.27743444</c:v>
                </c:pt>
                <c:pt idx="39">
                  <c:v>0.270670566</c:v>
                </c:pt>
                <c:pt idx="40">
                  <c:v>0.26390655200000002</c:v>
                </c:pt>
                <c:pt idx="41">
                  <c:v>0.25715849899999998</c:v>
                </c:pt>
                <c:pt idx="42">
                  <c:v>0.25044093899999997</c:v>
                </c:pt>
                <c:pt idx="43">
                  <c:v>0.24376694800000001</c:v>
                </c:pt>
                <c:pt idx="44">
                  <c:v>0.237148255</c:v>
                </c:pt>
                <c:pt idx="45">
                  <c:v>0.23059534100000001</c:v>
                </c:pt>
                <c:pt idx="46">
                  <c:v>0.22411753100000001</c:v>
                </c:pt>
                <c:pt idx="47">
                  <c:v>0.21772308800000001</c:v>
                </c:pt>
                <c:pt idx="48">
                  <c:v>0.21141928700000001</c:v>
                </c:pt>
                <c:pt idx="49">
                  <c:v>0.20521249699999999</c:v>
                </c:pt>
                <c:pt idx="50">
                  <c:v>0.19910824799999999</c:v>
                </c:pt>
                <c:pt idx="51">
                  <c:v>0.19311130300000001</c:v>
                </c:pt>
                <c:pt idx="52">
                  <c:v>0.18722571499999999</c:v>
                </c:pt>
                <c:pt idx="53">
                  <c:v>0.18145488400000001</c:v>
                </c:pt>
                <c:pt idx="54">
                  <c:v>0.17580161799999999</c:v>
                </c:pt>
                <c:pt idx="55">
                  <c:v>0.17026817499999999</c:v>
                </c:pt>
                <c:pt idx="56">
                  <c:v>0.164856314</c:v>
                </c:pt>
                <c:pt idx="57">
                  <c:v>0.159567338</c:v>
                </c:pt>
                <c:pt idx="58">
                  <c:v>0.154402133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FE7-7344-B4EB-F2FD22679B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1193711"/>
        <c:axId val="1771080719"/>
      </c:scatterChart>
      <c:valAx>
        <c:axId val="1771193711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Traffic</a:t>
                </a:r>
                <a:endParaRPr lang="ja-JP" alt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1080719"/>
        <c:crosses val="autoZero"/>
        <c:crossBetween val="midCat"/>
      </c:valAx>
      <c:valAx>
        <c:axId val="17710807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77119371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548468941382328"/>
          <c:y val="0.58487204724409447"/>
          <c:w val="0.32895975503062119"/>
          <c:h val="0.15812376969593231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ALOHA</a:t>
            </a:r>
            <a:r>
              <a:rPr lang="en-US" altLang="ja-JP" baseline="0"/>
              <a:t> and TDMA Delay (N=100)</a:t>
            </a:r>
            <a:endParaRPr lang="ja-JP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 alt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 Delay(ALOHA)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Sheet1!$E$2:$E$60</c:f>
              <c:numCache>
                <c:formatCode>General</c:formatCode>
                <c:ptCount val="59"/>
                <c:pt idx="0">
                  <c:v>4.7419999999999997E-2</c:v>
                </c:pt>
                <c:pt idx="1">
                  <c:v>9.0209999999999999E-2</c:v>
                </c:pt>
                <c:pt idx="2">
                  <c:v>0.12903000000000001</c:v>
                </c:pt>
                <c:pt idx="3">
                  <c:v>0.16456000000000001</c:v>
                </c:pt>
                <c:pt idx="4">
                  <c:v>0.19628000000000001</c:v>
                </c:pt>
                <c:pt idx="5">
                  <c:v>0.22203999999999999</c:v>
                </c:pt>
                <c:pt idx="6">
                  <c:v>0.24507999999999999</c:v>
                </c:pt>
                <c:pt idx="7">
                  <c:v>0.26739000000000002</c:v>
                </c:pt>
                <c:pt idx="8">
                  <c:v>0.28837000000000002</c:v>
                </c:pt>
                <c:pt idx="9">
                  <c:v>0.30360999999999999</c:v>
                </c:pt>
                <c:pt idx="10">
                  <c:v>0.31753999999999999</c:v>
                </c:pt>
                <c:pt idx="11">
                  <c:v>0.33133000000000001</c:v>
                </c:pt>
                <c:pt idx="12">
                  <c:v>0.33882000000000001</c:v>
                </c:pt>
                <c:pt idx="13">
                  <c:v>0.34810000000000002</c:v>
                </c:pt>
                <c:pt idx="14">
                  <c:v>0.35580000000000001</c:v>
                </c:pt>
                <c:pt idx="15">
                  <c:v>0.36366999999999999</c:v>
                </c:pt>
                <c:pt idx="16">
                  <c:v>0.36154999999999998</c:v>
                </c:pt>
                <c:pt idx="17">
                  <c:v>0.36953999999999998</c:v>
                </c:pt>
                <c:pt idx="18">
                  <c:v>0.37170999999999998</c:v>
                </c:pt>
                <c:pt idx="19">
                  <c:v>0.37204999999999999</c:v>
                </c:pt>
                <c:pt idx="20">
                  <c:v>0.36609000000000003</c:v>
                </c:pt>
                <c:pt idx="21">
                  <c:v>0.37129000000000001</c:v>
                </c:pt>
                <c:pt idx="22">
                  <c:v>0.36648999999999998</c:v>
                </c:pt>
                <c:pt idx="23">
                  <c:v>0.36586000000000002</c:v>
                </c:pt>
                <c:pt idx="24">
                  <c:v>0.36002000000000001</c:v>
                </c:pt>
                <c:pt idx="25">
                  <c:v>0.35966999999999999</c:v>
                </c:pt>
                <c:pt idx="26">
                  <c:v>0.35225000000000001</c:v>
                </c:pt>
                <c:pt idx="27">
                  <c:v>0.34899000000000002</c:v>
                </c:pt>
                <c:pt idx="28">
                  <c:v>0.34143000000000001</c:v>
                </c:pt>
                <c:pt idx="29">
                  <c:v>0.33806999999999998</c:v>
                </c:pt>
                <c:pt idx="30">
                  <c:v>0.33567999999999998</c:v>
                </c:pt>
                <c:pt idx="31">
                  <c:v>0.33028000000000002</c:v>
                </c:pt>
                <c:pt idx="32">
                  <c:v>0.32141999999999998</c:v>
                </c:pt>
                <c:pt idx="33">
                  <c:v>0.31170999999999999</c:v>
                </c:pt>
                <c:pt idx="34">
                  <c:v>0.30819999999999997</c:v>
                </c:pt>
                <c:pt idx="35">
                  <c:v>0.30110999999999999</c:v>
                </c:pt>
                <c:pt idx="36">
                  <c:v>0.29482000000000003</c:v>
                </c:pt>
                <c:pt idx="37">
                  <c:v>0.28866000000000003</c:v>
                </c:pt>
                <c:pt idx="38">
                  <c:v>0.28117999999999999</c:v>
                </c:pt>
                <c:pt idx="39">
                  <c:v>0.27365</c:v>
                </c:pt>
                <c:pt idx="40">
                  <c:v>0.26711000000000001</c:v>
                </c:pt>
                <c:pt idx="41">
                  <c:v>0.26079999999999998</c:v>
                </c:pt>
                <c:pt idx="42">
                  <c:v>0.25513999999999998</c:v>
                </c:pt>
                <c:pt idx="43">
                  <c:v>0.25002999999999997</c:v>
                </c:pt>
                <c:pt idx="44">
                  <c:v>0.23868</c:v>
                </c:pt>
                <c:pt idx="45">
                  <c:v>0.23419999999999999</c:v>
                </c:pt>
                <c:pt idx="46">
                  <c:v>0.22498000000000001</c:v>
                </c:pt>
                <c:pt idx="47">
                  <c:v>0.21826000000000001</c:v>
                </c:pt>
                <c:pt idx="48">
                  <c:v>0.21631</c:v>
                </c:pt>
                <c:pt idx="49">
                  <c:v>0.20774999999999999</c:v>
                </c:pt>
                <c:pt idx="50">
                  <c:v>0.20094000000000001</c:v>
                </c:pt>
                <c:pt idx="51">
                  <c:v>0.19600999999999999</c:v>
                </c:pt>
                <c:pt idx="52">
                  <c:v>0.18779999999999999</c:v>
                </c:pt>
                <c:pt idx="53">
                  <c:v>0.18423</c:v>
                </c:pt>
                <c:pt idx="54">
                  <c:v>0.17788000000000001</c:v>
                </c:pt>
                <c:pt idx="55">
                  <c:v>0.17138999999999999</c:v>
                </c:pt>
                <c:pt idx="56">
                  <c:v>0.16519</c:v>
                </c:pt>
                <c:pt idx="57">
                  <c:v>0.16242999999999999</c:v>
                </c:pt>
                <c:pt idx="58">
                  <c:v>0.15422</c:v>
                </c:pt>
              </c:numCache>
            </c:numRef>
          </c:xVal>
          <c:yVal>
            <c:numRef>
              <c:f>Sheet1!$F$2:$F$60</c:f>
              <c:numCache>
                <c:formatCode>General</c:formatCode>
                <c:ptCount val="59"/>
                <c:pt idx="0">
                  <c:v>486403</c:v>
                </c:pt>
                <c:pt idx="1">
                  <c:v>989772</c:v>
                </c:pt>
                <c:pt idx="2">
                  <c:v>1379157</c:v>
                </c:pt>
                <c:pt idx="3">
                  <c:v>1787806</c:v>
                </c:pt>
                <c:pt idx="4">
                  <c:v>2163205</c:v>
                </c:pt>
                <c:pt idx="5">
                  <c:v>2502026</c:v>
                </c:pt>
                <c:pt idx="6">
                  <c:v>2915648</c:v>
                </c:pt>
                <c:pt idx="7">
                  <c:v>3275509</c:v>
                </c:pt>
                <c:pt idx="8">
                  <c:v>3591459</c:v>
                </c:pt>
                <c:pt idx="9">
                  <c:v>3880066</c:v>
                </c:pt>
                <c:pt idx="10">
                  <c:v>4118453</c:v>
                </c:pt>
                <c:pt idx="11">
                  <c:v>4428813</c:v>
                </c:pt>
                <c:pt idx="12">
                  <c:v>4751877</c:v>
                </c:pt>
                <c:pt idx="13">
                  <c:v>5039568</c:v>
                </c:pt>
                <c:pt idx="14">
                  <c:v>5251479</c:v>
                </c:pt>
                <c:pt idx="15">
                  <c:v>5429707</c:v>
                </c:pt>
                <c:pt idx="16">
                  <c:v>5709064</c:v>
                </c:pt>
                <c:pt idx="17">
                  <c:v>5891880</c:v>
                </c:pt>
                <c:pt idx="18">
                  <c:v>6029110</c:v>
                </c:pt>
                <c:pt idx="19">
                  <c:v>6257079</c:v>
                </c:pt>
                <c:pt idx="20">
                  <c:v>6478060</c:v>
                </c:pt>
                <c:pt idx="21">
                  <c:v>6582883</c:v>
                </c:pt>
                <c:pt idx="22">
                  <c:v>6789353</c:v>
                </c:pt>
                <c:pt idx="23">
                  <c:v>6881146</c:v>
                </c:pt>
                <c:pt idx="24">
                  <c:v>7054549</c:v>
                </c:pt>
                <c:pt idx="25">
                  <c:v>7212875</c:v>
                </c:pt>
                <c:pt idx="26">
                  <c:v>7342691</c:v>
                </c:pt>
                <c:pt idx="27">
                  <c:v>7476229</c:v>
                </c:pt>
                <c:pt idx="28">
                  <c:v>7598447</c:v>
                </c:pt>
                <c:pt idx="29">
                  <c:v>7696263</c:v>
                </c:pt>
                <c:pt idx="30">
                  <c:v>7782086</c:v>
                </c:pt>
                <c:pt idx="31">
                  <c:v>7880531</c:v>
                </c:pt>
                <c:pt idx="32">
                  <c:v>8020158</c:v>
                </c:pt>
                <c:pt idx="33">
                  <c:v>8126646</c:v>
                </c:pt>
                <c:pt idx="34">
                  <c:v>8179827</c:v>
                </c:pt>
                <c:pt idx="35">
                  <c:v>8264722</c:v>
                </c:pt>
                <c:pt idx="36">
                  <c:v>8349654</c:v>
                </c:pt>
                <c:pt idx="37">
                  <c:v>8444965</c:v>
                </c:pt>
                <c:pt idx="38">
                  <c:v>8491719</c:v>
                </c:pt>
                <c:pt idx="39">
                  <c:v>8579892</c:v>
                </c:pt>
                <c:pt idx="40">
                  <c:v>8649076</c:v>
                </c:pt>
                <c:pt idx="41">
                  <c:v>8704483</c:v>
                </c:pt>
                <c:pt idx="42">
                  <c:v>8752583</c:v>
                </c:pt>
                <c:pt idx="43">
                  <c:v>8806241</c:v>
                </c:pt>
                <c:pt idx="44">
                  <c:v>8886659</c:v>
                </c:pt>
                <c:pt idx="45">
                  <c:v>8924126</c:v>
                </c:pt>
                <c:pt idx="46">
                  <c:v>8976253</c:v>
                </c:pt>
                <c:pt idx="47">
                  <c:v>9030428</c:v>
                </c:pt>
                <c:pt idx="48">
                  <c:v>9058535</c:v>
                </c:pt>
                <c:pt idx="49">
                  <c:v>9113682</c:v>
                </c:pt>
                <c:pt idx="50">
                  <c:v>9154397</c:v>
                </c:pt>
                <c:pt idx="51">
                  <c:v>9180566</c:v>
                </c:pt>
                <c:pt idx="52">
                  <c:v>9218129</c:v>
                </c:pt>
                <c:pt idx="53">
                  <c:v>9257655</c:v>
                </c:pt>
                <c:pt idx="54">
                  <c:v>9307217</c:v>
                </c:pt>
                <c:pt idx="55">
                  <c:v>9310116</c:v>
                </c:pt>
                <c:pt idx="56">
                  <c:v>9359718</c:v>
                </c:pt>
                <c:pt idx="57">
                  <c:v>9375444</c:v>
                </c:pt>
                <c:pt idx="58">
                  <c:v>9391978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4C-4B42-93C8-B4CB0F095062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 Delay(TDMA)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Sheet1!$G$2:$G$60</c:f>
              <c:numCache>
                <c:formatCode>General</c:formatCode>
                <c:ptCount val="59"/>
                <c:pt idx="0">
                  <c:v>4.7699999999999999E-2</c:v>
                </c:pt>
                <c:pt idx="1">
                  <c:v>9.4049999999999995E-2</c:v>
                </c:pt>
                <c:pt idx="2">
                  <c:v>0.14202000000000001</c:v>
                </c:pt>
                <c:pt idx="3">
                  <c:v>0.17953</c:v>
                </c:pt>
                <c:pt idx="4">
                  <c:v>0.21965999999999999</c:v>
                </c:pt>
                <c:pt idx="5">
                  <c:v>0.26100000000000001</c:v>
                </c:pt>
                <c:pt idx="6">
                  <c:v>0.29715000000000003</c:v>
                </c:pt>
                <c:pt idx="7">
                  <c:v>0.32980999999999999</c:v>
                </c:pt>
                <c:pt idx="8">
                  <c:v>0.35865000000000002</c:v>
                </c:pt>
                <c:pt idx="9">
                  <c:v>0.39189000000000002</c:v>
                </c:pt>
                <c:pt idx="10">
                  <c:v>0.42135</c:v>
                </c:pt>
                <c:pt idx="11">
                  <c:v>0.45229000000000003</c:v>
                </c:pt>
                <c:pt idx="12">
                  <c:v>0.47575000000000001</c:v>
                </c:pt>
                <c:pt idx="13">
                  <c:v>0.50209000000000004</c:v>
                </c:pt>
                <c:pt idx="14">
                  <c:v>0.53005999999999998</c:v>
                </c:pt>
                <c:pt idx="15">
                  <c:v>0.55083000000000004</c:v>
                </c:pt>
                <c:pt idx="16">
                  <c:v>0.57391999999999999</c:v>
                </c:pt>
                <c:pt idx="17">
                  <c:v>0.59199000000000002</c:v>
                </c:pt>
                <c:pt idx="18">
                  <c:v>0.61395999999999995</c:v>
                </c:pt>
                <c:pt idx="19">
                  <c:v>0.63226000000000004</c:v>
                </c:pt>
                <c:pt idx="20">
                  <c:v>0.65105999999999997</c:v>
                </c:pt>
                <c:pt idx="21">
                  <c:v>0.66512000000000004</c:v>
                </c:pt>
                <c:pt idx="22">
                  <c:v>0.68462000000000001</c:v>
                </c:pt>
                <c:pt idx="23">
                  <c:v>0.70021999999999995</c:v>
                </c:pt>
                <c:pt idx="24">
                  <c:v>0.71331999999999995</c:v>
                </c:pt>
                <c:pt idx="25">
                  <c:v>0.72609999999999997</c:v>
                </c:pt>
                <c:pt idx="26">
                  <c:v>0.73938999999999999</c:v>
                </c:pt>
                <c:pt idx="27">
                  <c:v>0.75002999999999997</c:v>
                </c:pt>
                <c:pt idx="28">
                  <c:v>0.76337999999999995</c:v>
                </c:pt>
                <c:pt idx="29">
                  <c:v>0.77576000000000001</c:v>
                </c:pt>
                <c:pt idx="30">
                  <c:v>0.78807000000000005</c:v>
                </c:pt>
                <c:pt idx="31">
                  <c:v>0.79640999999999995</c:v>
                </c:pt>
                <c:pt idx="32">
                  <c:v>0.80791000000000002</c:v>
                </c:pt>
                <c:pt idx="33">
                  <c:v>0.81579999999999997</c:v>
                </c:pt>
                <c:pt idx="34">
                  <c:v>0.82686999999999999</c:v>
                </c:pt>
                <c:pt idx="35">
                  <c:v>0.83511000000000002</c:v>
                </c:pt>
                <c:pt idx="36">
                  <c:v>0.84379999999999999</c:v>
                </c:pt>
                <c:pt idx="37">
                  <c:v>0.85058</c:v>
                </c:pt>
                <c:pt idx="38">
                  <c:v>0.85794000000000004</c:v>
                </c:pt>
                <c:pt idx="39">
                  <c:v>0.86334999999999995</c:v>
                </c:pt>
                <c:pt idx="40">
                  <c:v>0.87068000000000001</c:v>
                </c:pt>
                <c:pt idx="41">
                  <c:v>0.87794000000000005</c:v>
                </c:pt>
                <c:pt idx="42">
                  <c:v>0.88519999999999999</c:v>
                </c:pt>
                <c:pt idx="43">
                  <c:v>0.88888999999999996</c:v>
                </c:pt>
                <c:pt idx="44">
                  <c:v>0.89578999999999998</c:v>
                </c:pt>
                <c:pt idx="45">
                  <c:v>0.89778999999999998</c:v>
                </c:pt>
                <c:pt idx="46">
                  <c:v>0.90456000000000003</c:v>
                </c:pt>
                <c:pt idx="47">
                  <c:v>0.90978999999999999</c:v>
                </c:pt>
                <c:pt idx="48">
                  <c:v>0.91354999999999997</c:v>
                </c:pt>
                <c:pt idx="49">
                  <c:v>0.91722999999999999</c:v>
                </c:pt>
                <c:pt idx="50">
                  <c:v>0.92288000000000003</c:v>
                </c:pt>
                <c:pt idx="51">
                  <c:v>0.92490000000000006</c:v>
                </c:pt>
                <c:pt idx="52">
                  <c:v>0.93003999999999998</c:v>
                </c:pt>
                <c:pt idx="53">
                  <c:v>0.93230000000000002</c:v>
                </c:pt>
                <c:pt idx="54">
                  <c:v>0.93559999999999999</c:v>
                </c:pt>
                <c:pt idx="55">
                  <c:v>0.93883000000000005</c:v>
                </c:pt>
                <c:pt idx="56">
                  <c:v>0.94221999999999995</c:v>
                </c:pt>
                <c:pt idx="57">
                  <c:v>0.94557000000000002</c:v>
                </c:pt>
                <c:pt idx="58">
                  <c:v>0.94686999999999999</c:v>
                </c:pt>
              </c:numCache>
            </c:numRef>
          </c:xVal>
          <c:yVal>
            <c:numRef>
              <c:f>Sheet1!$H$2:$H$60</c:f>
              <c:numCache>
                <c:formatCode>General</c:formatCode>
                <c:ptCount val="59"/>
                <c:pt idx="0">
                  <c:v>237759</c:v>
                </c:pt>
                <c:pt idx="1">
                  <c:v>475523</c:v>
                </c:pt>
                <c:pt idx="2">
                  <c:v>711802</c:v>
                </c:pt>
                <c:pt idx="3">
                  <c:v>917688</c:v>
                </c:pt>
                <c:pt idx="4">
                  <c:v>1139827</c:v>
                </c:pt>
                <c:pt idx="5">
                  <c:v>1347468</c:v>
                </c:pt>
                <c:pt idx="6">
                  <c:v>1548136</c:v>
                </c:pt>
                <c:pt idx="7">
                  <c:v>1741849</c:v>
                </c:pt>
                <c:pt idx="8">
                  <c:v>1910059</c:v>
                </c:pt>
                <c:pt idx="9">
                  <c:v>2111170</c:v>
                </c:pt>
                <c:pt idx="10">
                  <c:v>2279227</c:v>
                </c:pt>
                <c:pt idx="11">
                  <c:v>2459368</c:v>
                </c:pt>
                <c:pt idx="12">
                  <c:v>2618118</c:v>
                </c:pt>
                <c:pt idx="13">
                  <c:v>2768882</c:v>
                </c:pt>
                <c:pt idx="14">
                  <c:v>2952272</c:v>
                </c:pt>
                <c:pt idx="15">
                  <c:v>3081138</c:v>
                </c:pt>
                <c:pt idx="16">
                  <c:v>3245034</c:v>
                </c:pt>
                <c:pt idx="17">
                  <c:v>3382728</c:v>
                </c:pt>
                <c:pt idx="18">
                  <c:v>3512562</c:v>
                </c:pt>
                <c:pt idx="19">
                  <c:v>3650287</c:v>
                </c:pt>
                <c:pt idx="20">
                  <c:v>3776491</c:v>
                </c:pt>
                <c:pt idx="21">
                  <c:v>3883336</c:v>
                </c:pt>
                <c:pt idx="22">
                  <c:v>4021255</c:v>
                </c:pt>
                <c:pt idx="23">
                  <c:v>4145146</c:v>
                </c:pt>
                <c:pt idx="24">
                  <c:v>4248242</c:v>
                </c:pt>
                <c:pt idx="25">
                  <c:v>4368363</c:v>
                </c:pt>
                <c:pt idx="26">
                  <c:v>4464422</c:v>
                </c:pt>
                <c:pt idx="27">
                  <c:v>4541128</c:v>
                </c:pt>
                <c:pt idx="28">
                  <c:v>4666820</c:v>
                </c:pt>
                <c:pt idx="29">
                  <c:v>4781004</c:v>
                </c:pt>
                <c:pt idx="30">
                  <c:v>4879231</c:v>
                </c:pt>
                <c:pt idx="31">
                  <c:v>4959880</c:v>
                </c:pt>
                <c:pt idx="32">
                  <c:v>5060953</c:v>
                </c:pt>
                <c:pt idx="33">
                  <c:v>5141395</c:v>
                </c:pt>
                <c:pt idx="34">
                  <c:v>5230434</c:v>
                </c:pt>
                <c:pt idx="35">
                  <c:v>5313883</c:v>
                </c:pt>
                <c:pt idx="36">
                  <c:v>5405128</c:v>
                </c:pt>
                <c:pt idx="37">
                  <c:v>5473272</c:v>
                </c:pt>
                <c:pt idx="38">
                  <c:v>5551617</c:v>
                </c:pt>
                <c:pt idx="39">
                  <c:v>5622765</c:v>
                </c:pt>
                <c:pt idx="40">
                  <c:v>5697415</c:v>
                </c:pt>
                <c:pt idx="41">
                  <c:v>5763644</c:v>
                </c:pt>
                <c:pt idx="42">
                  <c:v>5847319</c:v>
                </c:pt>
                <c:pt idx="43">
                  <c:v>5912001</c:v>
                </c:pt>
                <c:pt idx="44">
                  <c:v>5986373</c:v>
                </c:pt>
                <c:pt idx="45">
                  <c:v>6030939</c:v>
                </c:pt>
                <c:pt idx="46">
                  <c:v>6096098</c:v>
                </c:pt>
                <c:pt idx="47">
                  <c:v>6169098</c:v>
                </c:pt>
                <c:pt idx="48">
                  <c:v>6225113</c:v>
                </c:pt>
                <c:pt idx="49">
                  <c:v>6277064</c:v>
                </c:pt>
                <c:pt idx="50">
                  <c:v>6341425</c:v>
                </c:pt>
                <c:pt idx="51">
                  <c:v>6385361</c:v>
                </c:pt>
                <c:pt idx="52">
                  <c:v>6456343</c:v>
                </c:pt>
                <c:pt idx="53">
                  <c:v>6481934</c:v>
                </c:pt>
                <c:pt idx="54">
                  <c:v>6540884</c:v>
                </c:pt>
                <c:pt idx="55">
                  <c:v>6597345</c:v>
                </c:pt>
                <c:pt idx="56">
                  <c:v>6630548</c:v>
                </c:pt>
                <c:pt idx="57">
                  <c:v>6692064</c:v>
                </c:pt>
                <c:pt idx="58">
                  <c:v>6723490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4C-4B42-93C8-B4CB0F095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0610559"/>
        <c:axId val="963310239"/>
      </c:scatterChart>
      <c:valAx>
        <c:axId val="19906105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63310239"/>
        <c:crosses val="autoZero"/>
        <c:crossBetween val="midCat"/>
      </c:valAx>
      <c:valAx>
        <c:axId val="963310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Delay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9061055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82544336061680312"/>
          <c:y val="0.16772812598425196"/>
          <c:w val="0.1258663215043325"/>
          <c:h val="0.1080007559055118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>
                <a:effectLst/>
              </a:rPr>
              <a:t>ALOHA Throughput (N=2)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result_aloha2!$B$1</c:f>
              <c:strCache>
                <c:ptCount val="1"/>
                <c:pt idx="0">
                  <c:v> 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result_aloha2!$E$2:$E$60</c:f>
              <c:numCache>
                <c:formatCode>General</c:formatCode>
                <c:ptCount val="59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</c:numCache>
            </c:numRef>
          </c:xVal>
          <c:yVal>
            <c:numRef>
              <c:f>result_aloha2!$B$2:$B$60</c:f>
              <c:numCache>
                <c:formatCode>General</c:formatCode>
                <c:ptCount val="59"/>
                <c:pt idx="0">
                  <c:v>9.5E-4</c:v>
                </c:pt>
                <c:pt idx="1">
                  <c:v>2.0600000000000002E-3</c:v>
                </c:pt>
                <c:pt idx="2">
                  <c:v>2.98E-3</c:v>
                </c:pt>
                <c:pt idx="3">
                  <c:v>4.3E-3</c:v>
                </c:pt>
                <c:pt idx="4">
                  <c:v>4.9899999999999996E-3</c:v>
                </c:pt>
                <c:pt idx="5">
                  <c:v>6.2899999999999996E-3</c:v>
                </c:pt>
                <c:pt idx="6">
                  <c:v>6.8799999999999998E-3</c:v>
                </c:pt>
                <c:pt idx="7">
                  <c:v>8.1899999999999994E-3</c:v>
                </c:pt>
                <c:pt idx="8">
                  <c:v>8.6499999999999997E-3</c:v>
                </c:pt>
                <c:pt idx="9">
                  <c:v>9.9100000000000004E-3</c:v>
                </c:pt>
                <c:pt idx="10">
                  <c:v>1.119E-2</c:v>
                </c:pt>
                <c:pt idx="11">
                  <c:v>1.1939999999999999E-2</c:v>
                </c:pt>
                <c:pt idx="12">
                  <c:v>1.3220000000000001E-2</c:v>
                </c:pt>
                <c:pt idx="13">
                  <c:v>1.34E-2</c:v>
                </c:pt>
                <c:pt idx="14">
                  <c:v>1.473E-2</c:v>
                </c:pt>
                <c:pt idx="15">
                  <c:v>1.525E-2</c:v>
                </c:pt>
                <c:pt idx="16">
                  <c:v>1.6719999999999999E-2</c:v>
                </c:pt>
                <c:pt idx="17">
                  <c:v>1.7270000000000001E-2</c:v>
                </c:pt>
                <c:pt idx="18">
                  <c:v>1.857E-2</c:v>
                </c:pt>
                <c:pt idx="19">
                  <c:v>1.959E-2</c:v>
                </c:pt>
                <c:pt idx="20">
                  <c:v>2.0729999999999998E-2</c:v>
                </c:pt>
                <c:pt idx="21">
                  <c:v>2.1399999999999999E-2</c:v>
                </c:pt>
                <c:pt idx="22">
                  <c:v>2.3140000000000001E-2</c:v>
                </c:pt>
                <c:pt idx="23">
                  <c:v>2.307E-2</c:v>
                </c:pt>
                <c:pt idx="24">
                  <c:v>2.4889999999999999E-2</c:v>
                </c:pt>
                <c:pt idx="25">
                  <c:v>2.461E-2</c:v>
                </c:pt>
                <c:pt idx="26">
                  <c:v>2.7449999999999999E-2</c:v>
                </c:pt>
                <c:pt idx="27">
                  <c:v>2.827E-2</c:v>
                </c:pt>
                <c:pt idx="28">
                  <c:v>2.8160000000000001E-2</c:v>
                </c:pt>
                <c:pt idx="29">
                  <c:v>2.9590000000000002E-2</c:v>
                </c:pt>
                <c:pt idx="30">
                  <c:v>3.007E-2</c:v>
                </c:pt>
                <c:pt idx="31">
                  <c:v>3.1210000000000002E-2</c:v>
                </c:pt>
                <c:pt idx="32">
                  <c:v>3.184E-2</c:v>
                </c:pt>
                <c:pt idx="33">
                  <c:v>3.3059999999999999E-2</c:v>
                </c:pt>
                <c:pt idx="34">
                  <c:v>3.4029999999999998E-2</c:v>
                </c:pt>
                <c:pt idx="35">
                  <c:v>3.456E-2</c:v>
                </c:pt>
                <c:pt idx="36">
                  <c:v>3.61E-2</c:v>
                </c:pt>
                <c:pt idx="37">
                  <c:v>3.6040000000000003E-2</c:v>
                </c:pt>
                <c:pt idx="38">
                  <c:v>3.8469999999999997E-2</c:v>
                </c:pt>
                <c:pt idx="39">
                  <c:v>3.9219999999999998E-2</c:v>
                </c:pt>
                <c:pt idx="40">
                  <c:v>3.9019999999999999E-2</c:v>
                </c:pt>
                <c:pt idx="41">
                  <c:v>4.0960000000000003E-2</c:v>
                </c:pt>
                <c:pt idx="42">
                  <c:v>4.2340000000000003E-2</c:v>
                </c:pt>
                <c:pt idx="43">
                  <c:v>4.2970000000000001E-2</c:v>
                </c:pt>
                <c:pt idx="44">
                  <c:v>4.3450000000000003E-2</c:v>
                </c:pt>
                <c:pt idx="45">
                  <c:v>4.453E-2</c:v>
                </c:pt>
                <c:pt idx="46">
                  <c:v>4.6469999999999997E-2</c:v>
                </c:pt>
                <c:pt idx="47">
                  <c:v>4.5900000000000003E-2</c:v>
                </c:pt>
                <c:pt idx="48">
                  <c:v>4.6190000000000002E-2</c:v>
                </c:pt>
                <c:pt idx="49">
                  <c:v>4.7059999999999998E-2</c:v>
                </c:pt>
                <c:pt idx="50">
                  <c:v>5.0119999999999998E-2</c:v>
                </c:pt>
                <c:pt idx="51">
                  <c:v>4.9869999999999998E-2</c:v>
                </c:pt>
                <c:pt idx="52">
                  <c:v>5.2240000000000002E-2</c:v>
                </c:pt>
                <c:pt idx="53">
                  <c:v>5.1540000000000002E-2</c:v>
                </c:pt>
                <c:pt idx="54">
                  <c:v>5.237E-2</c:v>
                </c:pt>
                <c:pt idx="55">
                  <c:v>5.4260000000000003E-2</c:v>
                </c:pt>
                <c:pt idx="56">
                  <c:v>5.5489999999999998E-2</c:v>
                </c:pt>
                <c:pt idx="57">
                  <c:v>5.654E-2</c:v>
                </c:pt>
                <c:pt idx="58">
                  <c:v>5.7000000000000002E-2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4F3-F348-B168-FEE2361C21BA}"/>
            </c:ext>
          </c:extLst>
        </c:ser>
        <c:ser>
          <c:idx val="1"/>
          <c:order val="1"/>
          <c:tx>
            <c:strRef>
              <c:f>result_aloha2!$D$1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result_aloha2!$E$2:$E$60</c:f>
              <c:numCache>
                <c:formatCode>General</c:formatCode>
                <c:ptCount val="59"/>
                <c:pt idx="0">
                  <c:v>1E-3</c:v>
                </c:pt>
                <c:pt idx="1">
                  <c:v>2E-3</c:v>
                </c:pt>
                <c:pt idx="2">
                  <c:v>3.0000000000000001E-3</c:v>
                </c:pt>
                <c:pt idx="3">
                  <c:v>4.0000000000000001E-3</c:v>
                </c:pt>
                <c:pt idx="4">
                  <c:v>5.0000000000000001E-3</c:v>
                </c:pt>
                <c:pt idx="5">
                  <c:v>6.0000000000000001E-3</c:v>
                </c:pt>
                <c:pt idx="6">
                  <c:v>7.0000000000000001E-3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1.4E-2</c:v>
                </c:pt>
                <c:pt idx="14">
                  <c:v>1.4999999999999999E-2</c:v>
                </c:pt>
                <c:pt idx="15">
                  <c:v>1.6E-2</c:v>
                </c:pt>
                <c:pt idx="16">
                  <c:v>1.7000000000000001E-2</c:v>
                </c:pt>
                <c:pt idx="17">
                  <c:v>1.7999999999999999E-2</c:v>
                </c:pt>
                <c:pt idx="18">
                  <c:v>1.9E-2</c:v>
                </c:pt>
                <c:pt idx="19">
                  <c:v>0.02</c:v>
                </c:pt>
                <c:pt idx="20">
                  <c:v>2.1000000000000001E-2</c:v>
                </c:pt>
                <c:pt idx="21">
                  <c:v>2.1999999999999999E-2</c:v>
                </c:pt>
                <c:pt idx="22">
                  <c:v>2.3E-2</c:v>
                </c:pt>
                <c:pt idx="23">
                  <c:v>2.4E-2</c:v>
                </c:pt>
                <c:pt idx="24">
                  <c:v>2.5000000000000001E-2</c:v>
                </c:pt>
                <c:pt idx="25">
                  <c:v>2.5999999999999999E-2</c:v>
                </c:pt>
                <c:pt idx="26">
                  <c:v>2.7E-2</c:v>
                </c:pt>
                <c:pt idx="27">
                  <c:v>2.8000000000000001E-2</c:v>
                </c:pt>
                <c:pt idx="28">
                  <c:v>2.9000000000000001E-2</c:v>
                </c:pt>
                <c:pt idx="29">
                  <c:v>0.03</c:v>
                </c:pt>
                <c:pt idx="30">
                  <c:v>3.1E-2</c:v>
                </c:pt>
                <c:pt idx="31">
                  <c:v>3.2000000000000001E-2</c:v>
                </c:pt>
                <c:pt idx="32">
                  <c:v>3.3000000000000002E-2</c:v>
                </c:pt>
                <c:pt idx="33">
                  <c:v>3.4000000000000002E-2</c:v>
                </c:pt>
                <c:pt idx="34">
                  <c:v>3.5000000000000003E-2</c:v>
                </c:pt>
                <c:pt idx="35">
                  <c:v>3.5999999999999997E-2</c:v>
                </c:pt>
                <c:pt idx="36">
                  <c:v>3.6999999999999998E-2</c:v>
                </c:pt>
                <c:pt idx="37">
                  <c:v>3.7999999999999999E-2</c:v>
                </c:pt>
                <c:pt idx="38">
                  <c:v>3.9E-2</c:v>
                </c:pt>
                <c:pt idx="39">
                  <c:v>0.04</c:v>
                </c:pt>
                <c:pt idx="40">
                  <c:v>4.1000000000000002E-2</c:v>
                </c:pt>
                <c:pt idx="41">
                  <c:v>4.2000000000000003E-2</c:v>
                </c:pt>
                <c:pt idx="42">
                  <c:v>4.2999999999999997E-2</c:v>
                </c:pt>
                <c:pt idx="43">
                  <c:v>4.3999999999999997E-2</c:v>
                </c:pt>
                <c:pt idx="44">
                  <c:v>4.4999999999999998E-2</c:v>
                </c:pt>
                <c:pt idx="45">
                  <c:v>4.5999999999999999E-2</c:v>
                </c:pt>
                <c:pt idx="46">
                  <c:v>4.7E-2</c:v>
                </c:pt>
                <c:pt idx="47">
                  <c:v>4.8000000000000001E-2</c:v>
                </c:pt>
                <c:pt idx="48">
                  <c:v>4.9000000000000002E-2</c:v>
                </c:pt>
                <c:pt idx="49">
                  <c:v>0.05</c:v>
                </c:pt>
                <c:pt idx="50">
                  <c:v>5.0999999999999997E-2</c:v>
                </c:pt>
                <c:pt idx="51">
                  <c:v>5.1999999999999998E-2</c:v>
                </c:pt>
                <c:pt idx="52">
                  <c:v>5.2999999999999999E-2</c:v>
                </c:pt>
                <c:pt idx="53">
                  <c:v>5.3999999999999999E-2</c:v>
                </c:pt>
                <c:pt idx="54">
                  <c:v>5.5E-2</c:v>
                </c:pt>
                <c:pt idx="55">
                  <c:v>5.6000000000000001E-2</c:v>
                </c:pt>
                <c:pt idx="56">
                  <c:v>5.7000000000000002E-2</c:v>
                </c:pt>
                <c:pt idx="57">
                  <c:v>5.8000000000000003E-2</c:v>
                </c:pt>
                <c:pt idx="58">
                  <c:v>5.8999999999999997E-2</c:v>
                </c:pt>
              </c:numCache>
            </c:numRef>
          </c:xVal>
          <c:yVal>
            <c:numRef>
              <c:f>result_aloha2!$D$2:$D$60</c:f>
              <c:numCache>
                <c:formatCode>General</c:formatCode>
                <c:ptCount val="59"/>
                <c:pt idx="0">
                  <c:v>9.990000000000001E-4</c:v>
                </c:pt>
                <c:pt idx="1">
                  <c:v>1.996004E-3</c:v>
                </c:pt>
                <c:pt idx="2">
                  <c:v>2.9910129999999998E-3</c:v>
                </c:pt>
                <c:pt idx="3">
                  <c:v>3.9840320000000002E-3</c:v>
                </c:pt>
                <c:pt idx="4">
                  <c:v>4.9750619999999997E-3</c:v>
                </c:pt>
                <c:pt idx="5">
                  <c:v>5.9641080000000001E-3</c:v>
                </c:pt>
                <c:pt idx="6">
                  <c:v>6.9511709999999999E-3</c:v>
                </c:pt>
                <c:pt idx="7">
                  <c:v>7.9362549999999997E-3</c:v>
                </c:pt>
                <c:pt idx="8">
                  <c:v>8.9193629999999996E-3</c:v>
                </c:pt>
                <c:pt idx="9">
                  <c:v>9.9004980000000006E-3</c:v>
                </c:pt>
                <c:pt idx="10">
                  <c:v>1.0879662999999999E-2</c:v>
                </c:pt>
                <c:pt idx="11">
                  <c:v>1.1856861E-2</c:v>
                </c:pt>
                <c:pt idx="12">
                  <c:v>1.2832094E-2</c:v>
                </c:pt>
                <c:pt idx="13">
                  <c:v>1.3805365999999999E-2</c:v>
                </c:pt>
                <c:pt idx="14">
                  <c:v>1.4776678999999999E-2</c:v>
                </c:pt>
                <c:pt idx="15">
                  <c:v>1.5746037000000001E-2</c:v>
                </c:pt>
                <c:pt idx="16">
                  <c:v>1.6713443000000001E-2</c:v>
                </c:pt>
                <c:pt idx="17">
                  <c:v>1.7678899000000001E-2</c:v>
                </c:pt>
                <c:pt idx="18">
                  <c:v>1.8642407999999999E-2</c:v>
                </c:pt>
                <c:pt idx="19">
                  <c:v>1.9603973E-2</c:v>
                </c:pt>
                <c:pt idx="20">
                  <c:v>2.0563597999999999E-2</c:v>
                </c:pt>
                <c:pt idx="21">
                  <c:v>2.1521285000000001E-2</c:v>
                </c:pt>
                <c:pt idx="22">
                  <c:v>2.2477036999999998E-2</c:v>
                </c:pt>
                <c:pt idx="23">
                  <c:v>2.3430856999999999E-2</c:v>
                </c:pt>
                <c:pt idx="24">
                  <c:v>2.4382747999999999E-2</c:v>
                </c:pt>
                <c:pt idx="25">
                  <c:v>2.5332712E-2</c:v>
                </c:pt>
                <c:pt idx="26">
                  <c:v>2.6280754E-2</c:v>
                </c:pt>
                <c:pt idx="27">
                  <c:v>2.7226874000000002E-2</c:v>
                </c:pt>
                <c:pt idx="28">
                  <c:v>2.8171076999999999E-2</c:v>
                </c:pt>
                <c:pt idx="29">
                  <c:v>2.9113366000000002E-2</c:v>
                </c:pt>
                <c:pt idx="30">
                  <c:v>3.0053743000000001E-2</c:v>
                </c:pt>
                <c:pt idx="31">
                  <c:v>3.0992210999999999E-2</c:v>
                </c:pt>
                <c:pt idx="32">
                  <c:v>3.1928772000000001E-2</c:v>
                </c:pt>
                <c:pt idx="33">
                  <c:v>3.2863430999999999E-2</c:v>
                </c:pt>
                <c:pt idx="34">
                  <c:v>3.3796189999999997E-2</c:v>
                </c:pt>
                <c:pt idx="35">
                  <c:v>3.4727051000000002E-2</c:v>
                </c:pt>
                <c:pt idx="36">
                  <c:v>3.5656016999999998E-2</c:v>
                </c:pt>
                <c:pt idx="37">
                  <c:v>3.6583091999999998E-2</c:v>
                </c:pt>
                <c:pt idx="38">
                  <c:v>3.7508277999999999E-2</c:v>
                </c:pt>
                <c:pt idx="39">
                  <c:v>3.8431578000000001E-2</c:v>
                </c:pt>
                <c:pt idx="40">
                  <c:v>3.9352994000000002E-2</c:v>
                </c:pt>
                <c:pt idx="41">
                  <c:v>4.0272531E-2</c:v>
                </c:pt>
                <c:pt idx="42">
                  <c:v>4.1190190000000002E-2</c:v>
                </c:pt>
                <c:pt idx="43">
                  <c:v>4.2105973999999997E-2</c:v>
                </c:pt>
                <c:pt idx="44">
                  <c:v>4.3019887E-2</c:v>
                </c:pt>
                <c:pt idx="45">
                  <c:v>4.3931930000000001E-2</c:v>
                </c:pt>
                <c:pt idx="46">
                  <c:v>4.4842107999999999E-2</c:v>
                </c:pt>
                <c:pt idx="47">
                  <c:v>4.5750421999999999E-2</c:v>
                </c:pt>
                <c:pt idx="48">
                  <c:v>4.6656875E-2</c:v>
                </c:pt>
                <c:pt idx="49">
                  <c:v>4.7561471000000001E-2</c:v>
                </c:pt>
                <c:pt idx="50">
                  <c:v>4.8464212E-2</c:v>
                </c:pt>
                <c:pt idx="51">
                  <c:v>4.9365101000000002E-2</c:v>
                </c:pt>
                <c:pt idx="52">
                  <c:v>5.0264140999999998E-2</c:v>
                </c:pt>
                <c:pt idx="53">
                  <c:v>5.1161334000000003E-2</c:v>
                </c:pt>
                <c:pt idx="54">
                  <c:v>5.2056682999999999E-2</c:v>
                </c:pt>
                <c:pt idx="55">
                  <c:v>5.2950192E-2</c:v>
                </c:pt>
                <c:pt idx="56">
                  <c:v>5.3841861999999997E-2</c:v>
                </c:pt>
                <c:pt idx="57">
                  <c:v>5.4731697000000003E-2</c:v>
                </c:pt>
                <c:pt idx="58">
                  <c:v>5.5619699000000002E-2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4F3-F348-B168-FEE2361C21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7974575"/>
        <c:axId val="1927753935"/>
      </c:scatterChart>
      <c:valAx>
        <c:axId val="1927974575"/>
        <c:scaling>
          <c:orientation val="minMax"/>
          <c:max val="0.0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7753935"/>
        <c:crosses val="autoZero"/>
        <c:crossBetween val="midCat"/>
      </c:valAx>
      <c:valAx>
        <c:axId val="192775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279745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ALOHA Throughput (N=10)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result_aloha10!$B$1</c:f>
              <c:strCache>
                <c:ptCount val="1"/>
                <c:pt idx="0">
                  <c:v> 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result_aloha10!$E$2:$E$60</c:f>
              <c:numCache>
                <c:formatCode>General</c:formatCode>
                <c:ptCount val="59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5.4999999999999993E-2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0.10500000000000001</c:v>
                </c:pt>
                <c:pt idx="21">
                  <c:v>0.10999999999999999</c:v>
                </c:pt>
                <c:pt idx="22">
                  <c:v>0.11499999999999999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0.14500000000000002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0.21000000000000002</c:v>
                </c:pt>
                <c:pt idx="42">
                  <c:v>0.21499999999999997</c:v>
                </c:pt>
                <c:pt idx="43">
                  <c:v>0.21999999999999997</c:v>
                </c:pt>
                <c:pt idx="44">
                  <c:v>0.22499999999999998</c:v>
                </c:pt>
                <c:pt idx="45">
                  <c:v>0.22999999999999998</c:v>
                </c:pt>
                <c:pt idx="46">
                  <c:v>0.23499999999999999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0.29000000000000004</c:v>
                </c:pt>
                <c:pt idx="58">
                  <c:v>0.29499999999999998</c:v>
                </c:pt>
              </c:numCache>
            </c:numRef>
          </c:xVal>
          <c:yVal>
            <c:numRef>
              <c:f>result_aloha10!$B$2:$B$60</c:f>
              <c:numCache>
                <c:formatCode>General</c:formatCode>
                <c:ptCount val="59"/>
                <c:pt idx="0">
                  <c:v>4.96E-3</c:v>
                </c:pt>
                <c:pt idx="1">
                  <c:v>9.6100000000000005E-3</c:v>
                </c:pt>
                <c:pt idx="2">
                  <c:v>1.4319999999999999E-2</c:v>
                </c:pt>
                <c:pt idx="3">
                  <c:v>2.0389999999999998E-2</c:v>
                </c:pt>
                <c:pt idx="4">
                  <c:v>2.4080000000000001E-2</c:v>
                </c:pt>
                <c:pt idx="5">
                  <c:v>2.9579999999999999E-2</c:v>
                </c:pt>
                <c:pt idx="6">
                  <c:v>3.4090000000000002E-2</c:v>
                </c:pt>
                <c:pt idx="7">
                  <c:v>3.789E-2</c:v>
                </c:pt>
                <c:pt idx="8">
                  <c:v>4.3810000000000002E-2</c:v>
                </c:pt>
                <c:pt idx="9">
                  <c:v>4.6820000000000001E-2</c:v>
                </c:pt>
                <c:pt idx="10">
                  <c:v>5.219E-2</c:v>
                </c:pt>
                <c:pt idx="11">
                  <c:v>5.672E-2</c:v>
                </c:pt>
                <c:pt idx="12">
                  <c:v>6.0810000000000003E-2</c:v>
                </c:pt>
                <c:pt idx="13">
                  <c:v>6.5509999999999999E-2</c:v>
                </c:pt>
                <c:pt idx="14">
                  <c:v>7.0360000000000006E-2</c:v>
                </c:pt>
                <c:pt idx="15">
                  <c:v>7.3609999999999995E-2</c:v>
                </c:pt>
                <c:pt idx="16">
                  <c:v>7.8560000000000005E-2</c:v>
                </c:pt>
                <c:pt idx="17">
                  <c:v>8.3500000000000005E-2</c:v>
                </c:pt>
                <c:pt idx="18">
                  <c:v>8.7190000000000004E-2</c:v>
                </c:pt>
                <c:pt idx="19">
                  <c:v>9.1219999999999996E-2</c:v>
                </c:pt>
                <c:pt idx="20">
                  <c:v>9.5600000000000004E-2</c:v>
                </c:pt>
                <c:pt idx="21">
                  <c:v>9.8739999999999994E-2</c:v>
                </c:pt>
                <c:pt idx="22">
                  <c:v>0.10327</c:v>
                </c:pt>
                <c:pt idx="23">
                  <c:v>0.10821</c:v>
                </c:pt>
                <c:pt idx="24">
                  <c:v>0.11243</c:v>
                </c:pt>
                <c:pt idx="25">
                  <c:v>0.11327</c:v>
                </c:pt>
                <c:pt idx="26">
                  <c:v>0.11781999999999999</c:v>
                </c:pt>
                <c:pt idx="27">
                  <c:v>0.12125</c:v>
                </c:pt>
                <c:pt idx="28">
                  <c:v>0.12479</c:v>
                </c:pt>
                <c:pt idx="29">
                  <c:v>0.12981000000000001</c:v>
                </c:pt>
                <c:pt idx="30">
                  <c:v>0.13267999999999999</c:v>
                </c:pt>
                <c:pt idx="31">
                  <c:v>0.13736999999999999</c:v>
                </c:pt>
                <c:pt idx="32">
                  <c:v>0.14049</c:v>
                </c:pt>
                <c:pt idx="33">
                  <c:v>0.14452000000000001</c:v>
                </c:pt>
                <c:pt idx="34">
                  <c:v>0.14799999999999999</c:v>
                </c:pt>
                <c:pt idx="35">
                  <c:v>0.15103</c:v>
                </c:pt>
                <c:pt idx="36">
                  <c:v>0.15614</c:v>
                </c:pt>
                <c:pt idx="37">
                  <c:v>0.15781000000000001</c:v>
                </c:pt>
                <c:pt idx="38">
                  <c:v>0.16250000000000001</c:v>
                </c:pt>
                <c:pt idx="39">
                  <c:v>0.16561999999999999</c:v>
                </c:pt>
                <c:pt idx="40">
                  <c:v>0.16847999999999999</c:v>
                </c:pt>
                <c:pt idx="41">
                  <c:v>0.17127000000000001</c:v>
                </c:pt>
                <c:pt idx="42">
                  <c:v>0.17466000000000001</c:v>
                </c:pt>
                <c:pt idx="43">
                  <c:v>0.17835000000000001</c:v>
                </c:pt>
                <c:pt idx="44">
                  <c:v>0.1812</c:v>
                </c:pt>
                <c:pt idx="45">
                  <c:v>0.18385000000000001</c:v>
                </c:pt>
                <c:pt idx="46">
                  <c:v>0.1862</c:v>
                </c:pt>
                <c:pt idx="47">
                  <c:v>0.18801999999999999</c:v>
                </c:pt>
                <c:pt idx="48">
                  <c:v>0.19442000000000001</c:v>
                </c:pt>
                <c:pt idx="49">
                  <c:v>0.19800000000000001</c:v>
                </c:pt>
                <c:pt idx="50">
                  <c:v>0.19905</c:v>
                </c:pt>
                <c:pt idx="51">
                  <c:v>0.20300000000000001</c:v>
                </c:pt>
                <c:pt idx="52">
                  <c:v>0.2074</c:v>
                </c:pt>
                <c:pt idx="53">
                  <c:v>0.20762</c:v>
                </c:pt>
                <c:pt idx="54">
                  <c:v>0.21217</c:v>
                </c:pt>
                <c:pt idx="55">
                  <c:v>0.21501000000000001</c:v>
                </c:pt>
                <c:pt idx="56">
                  <c:v>0.21729000000000001</c:v>
                </c:pt>
                <c:pt idx="57">
                  <c:v>0.21881</c:v>
                </c:pt>
                <c:pt idx="58">
                  <c:v>0.22362000000000001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E8F-BC46-A6F7-1283DC7B23A1}"/>
            </c:ext>
          </c:extLst>
        </c:ser>
        <c:ser>
          <c:idx val="1"/>
          <c:order val="1"/>
          <c:tx>
            <c:strRef>
              <c:f>result_aloha10!$D$1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result_aloha10!$E$2:$E$60</c:f>
              <c:numCache>
                <c:formatCode>General</c:formatCode>
                <c:ptCount val="59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  <c:pt idx="10">
                  <c:v>5.4999999999999993E-2</c:v>
                </c:pt>
                <c:pt idx="11">
                  <c:v>0.06</c:v>
                </c:pt>
                <c:pt idx="12">
                  <c:v>6.5000000000000002E-2</c:v>
                </c:pt>
                <c:pt idx="13">
                  <c:v>7.0000000000000007E-2</c:v>
                </c:pt>
                <c:pt idx="14">
                  <c:v>7.4999999999999997E-2</c:v>
                </c:pt>
                <c:pt idx="15">
                  <c:v>0.08</c:v>
                </c:pt>
                <c:pt idx="16">
                  <c:v>8.5000000000000006E-2</c:v>
                </c:pt>
                <c:pt idx="17">
                  <c:v>0.09</c:v>
                </c:pt>
                <c:pt idx="18">
                  <c:v>9.5000000000000001E-2</c:v>
                </c:pt>
                <c:pt idx="19">
                  <c:v>0.1</c:v>
                </c:pt>
                <c:pt idx="20">
                  <c:v>0.10500000000000001</c:v>
                </c:pt>
                <c:pt idx="21">
                  <c:v>0.10999999999999999</c:v>
                </c:pt>
                <c:pt idx="22">
                  <c:v>0.11499999999999999</c:v>
                </c:pt>
                <c:pt idx="23">
                  <c:v>0.12</c:v>
                </c:pt>
                <c:pt idx="24">
                  <c:v>0.125</c:v>
                </c:pt>
                <c:pt idx="25">
                  <c:v>0.13</c:v>
                </c:pt>
                <c:pt idx="26">
                  <c:v>0.13500000000000001</c:v>
                </c:pt>
                <c:pt idx="27">
                  <c:v>0.14000000000000001</c:v>
                </c:pt>
                <c:pt idx="28">
                  <c:v>0.14500000000000002</c:v>
                </c:pt>
                <c:pt idx="29">
                  <c:v>0.15</c:v>
                </c:pt>
                <c:pt idx="30">
                  <c:v>0.155</c:v>
                </c:pt>
                <c:pt idx="31">
                  <c:v>0.16</c:v>
                </c:pt>
                <c:pt idx="32">
                  <c:v>0.16500000000000001</c:v>
                </c:pt>
                <c:pt idx="33">
                  <c:v>0.17</c:v>
                </c:pt>
                <c:pt idx="34">
                  <c:v>0.17500000000000002</c:v>
                </c:pt>
                <c:pt idx="35">
                  <c:v>0.18</c:v>
                </c:pt>
                <c:pt idx="36">
                  <c:v>0.185</c:v>
                </c:pt>
                <c:pt idx="37">
                  <c:v>0.19</c:v>
                </c:pt>
                <c:pt idx="38">
                  <c:v>0.19500000000000001</c:v>
                </c:pt>
                <c:pt idx="39">
                  <c:v>0.2</c:v>
                </c:pt>
                <c:pt idx="40">
                  <c:v>0.20500000000000002</c:v>
                </c:pt>
                <c:pt idx="41">
                  <c:v>0.21000000000000002</c:v>
                </c:pt>
                <c:pt idx="42">
                  <c:v>0.21499999999999997</c:v>
                </c:pt>
                <c:pt idx="43">
                  <c:v>0.21999999999999997</c:v>
                </c:pt>
                <c:pt idx="44">
                  <c:v>0.22499999999999998</c:v>
                </c:pt>
                <c:pt idx="45">
                  <c:v>0.22999999999999998</c:v>
                </c:pt>
                <c:pt idx="46">
                  <c:v>0.23499999999999999</c:v>
                </c:pt>
                <c:pt idx="47">
                  <c:v>0.24</c:v>
                </c:pt>
                <c:pt idx="48">
                  <c:v>0.245</c:v>
                </c:pt>
                <c:pt idx="49">
                  <c:v>0.25</c:v>
                </c:pt>
                <c:pt idx="50">
                  <c:v>0.255</c:v>
                </c:pt>
                <c:pt idx="51">
                  <c:v>0.26</c:v>
                </c:pt>
                <c:pt idx="52">
                  <c:v>0.26500000000000001</c:v>
                </c:pt>
                <c:pt idx="53">
                  <c:v>0.27</c:v>
                </c:pt>
                <c:pt idx="54">
                  <c:v>0.27500000000000002</c:v>
                </c:pt>
                <c:pt idx="55">
                  <c:v>0.28000000000000003</c:v>
                </c:pt>
                <c:pt idx="56">
                  <c:v>0.28500000000000003</c:v>
                </c:pt>
                <c:pt idx="57">
                  <c:v>0.29000000000000004</c:v>
                </c:pt>
                <c:pt idx="58">
                  <c:v>0.29499999999999998</c:v>
                </c:pt>
              </c:numCache>
            </c:numRef>
          </c:xVal>
          <c:yVal>
            <c:numRef>
              <c:f>result_aloha10!$D$2:$D$60</c:f>
              <c:numCache>
                <c:formatCode>General</c:formatCode>
                <c:ptCount val="59"/>
                <c:pt idx="0">
                  <c:v>4.9750623959634119E-3</c:v>
                </c:pt>
                <c:pt idx="1">
                  <c:v>9.9004983374916811E-3</c:v>
                </c:pt>
                <c:pt idx="2">
                  <c:v>1.4776679094045939E-2</c:v>
                </c:pt>
                <c:pt idx="3">
                  <c:v>1.9603973466135106E-2</c:v>
                </c:pt>
                <c:pt idx="4">
                  <c:v>2.4382747800708315E-2</c:v>
                </c:pt>
                <c:pt idx="5">
                  <c:v>2.9113366006455244E-2</c:v>
                </c:pt>
                <c:pt idx="6">
                  <c:v>3.3796189569014833E-2</c:v>
                </c:pt>
                <c:pt idx="7">
                  <c:v>3.8431577566092931E-2</c:v>
                </c:pt>
                <c:pt idx="8">
                  <c:v>4.3019886682489496E-2</c:v>
                </c:pt>
                <c:pt idx="9">
                  <c:v>4.7561471225035706E-2</c:v>
                </c:pt>
                <c:pt idx="10">
                  <c:v>5.2056683137441613E-2</c:v>
                </c:pt>
                <c:pt idx="11">
                  <c:v>5.6505872015054921E-2</c:v>
                </c:pt>
                <c:pt idx="12">
                  <c:v>6.0909385119531222E-2</c:v>
                </c:pt>
                <c:pt idx="13">
                  <c:v>6.5267567393416381E-2</c:v>
                </c:pt>
                <c:pt idx="14">
                  <c:v>6.9580761474641456E-2</c:v>
                </c:pt>
                <c:pt idx="15">
                  <c:v>7.3849307710930859E-2</c:v>
                </c:pt>
                <c:pt idx="16">
                  <c:v>7.8073544174123877E-2</c:v>
                </c:pt>
                <c:pt idx="17">
                  <c:v>8.225380667441054E-2</c:v>
                </c:pt>
                <c:pt idx="18">
                  <c:v>8.6390428774481984E-2</c:v>
                </c:pt>
                <c:pt idx="19">
                  <c:v>9.048374180359596E-2</c:v>
                </c:pt>
                <c:pt idx="20">
                  <c:v>9.4534074871557891E-2</c:v>
                </c:pt>
                <c:pt idx="21">
                  <c:v>9.8541754882618099E-2</c:v>
                </c:pt>
                <c:pt idx="22">
                  <c:v>0.10250710654928559</c:v>
                </c:pt>
                <c:pt idx="23">
                  <c:v>0.10643045240605889</c:v>
                </c:pt>
                <c:pt idx="24">
                  <c:v>0.11031211282307443</c:v>
                </c:pt>
                <c:pt idx="25">
                  <c:v>0.11415240601967297</c:v>
                </c:pt>
                <c:pt idx="26">
                  <c:v>0.11795164807788465</c:v>
                </c:pt>
                <c:pt idx="27">
                  <c:v>0.12171015295583283</c:v>
                </c:pt>
                <c:pt idx="28">
                  <c:v>0.1254282325010575</c:v>
                </c:pt>
                <c:pt idx="29">
                  <c:v>0.12910619646375868</c:v>
                </c:pt>
                <c:pt idx="30">
                  <c:v>0.13274435250996008</c:v>
                </c:pt>
                <c:pt idx="31">
                  <c:v>0.13634300623459381</c:v>
                </c:pt>
                <c:pt idx="32">
                  <c:v>0.13990246117450614</c:v>
                </c:pt>
                <c:pt idx="33">
                  <c:v>0.14342301882138525</c:v>
                </c:pt>
                <c:pt idx="34">
                  <c:v>0.1469049786346113</c:v>
                </c:pt>
                <c:pt idx="35">
                  <c:v>0.15034863805402895</c:v>
                </c:pt>
                <c:pt idx="36">
                  <c:v>0.15375429251264325</c:v>
                </c:pt>
                <c:pt idx="37">
                  <c:v>0.15712223544923884</c:v>
                </c:pt>
                <c:pt idx="38">
                  <c:v>0.16045275832092359</c:v>
                </c:pt>
                <c:pt idx="39">
                  <c:v>0.16374615061559639</c:v>
                </c:pt>
                <c:pt idx="40">
                  <c:v>0.16700269986433999</c:v>
                </c:pt>
                <c:pt idx="41">
                  <c:v>0.17022269165373929</c:v>
                </c:pt>
                <c:pt idx="42">
                  <c:v>0.17340640963812526</c:v>
                </c:pt>
                <c:pt idx="43">
                  <c:v>0.17655413555174523</c:v>
                </c:pt>
                <c:pt idx="44">
                  <c:v>0.17966614922085983</c:v>
                </c:pt>
                <c:pt idx="45">
                  <c:v>0.18274272857576682</c:v>
                </c:pt>
                <c:pt idx="46">
                  <c:v>0.18578414966275286</c:v>
                </c:pt>
                <c:pt idx="47">
                  <c:v>0.18879068665597282</c:v>
                </c:pt>
                <c:pt idx="48">
                  <c:v>0.19176261186925769</c:v>
                </c:pt>
                <c:pt idx="49">
                  <c:v>0.19470019576785122</c:v>
                </c:pt>
                <c:pt idx="50">
                  <c:v>0.19760370698007565</c:v>
                </c:pt>
                <c:pt idx="51">
                  <c:v>0.20047341230892723</c:v>
                </c:pt>
                <c:pt idx="52">
                  <c:v>0.20330957674360176</c:v>
                </c:pt>
                <c:pt idx="53">
                  <c:v>0.20611246347095036</c:v>
                </c:pt>
                <c:pt idx="54">
                  <c:v>0.20888233388686636</c:v>
                </c:pt>
                <c:pt idx="55">
                  <c:v>0.21161944760760315</c:v>
                </c:pt>
                <c:pt idx="56">
                  <c:v>0.21432406248102406</c:v>
                </c:pt>
                <c:pt idx="57">
                  <c:v>0.21699643459778392</c:v>
                </c:pt>
                <c:pt idx="58">
                  <c:v>0.21963681830244328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E8F-BC46-A6F7-1283DC7B23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6975183"/>
        <c:axId val="1997031599"/>
      </c:scatterChart>
      <c:valAx>
        <c:axId val="1996975183"/>
        <c:scaling>
          <c:orientation val="minMax"/>
          <c:max val="0.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97031599"/>
        <c:crosses val="autoZero"/>
        <c:crossBetween val="midCat"/>
      </c:valAx>
      <c:valAx>
        <c:axId val="199703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Throughput</a:t>
                </a:r>
                <a:endParaRPr lang="ja-JP" altLang="en-US"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96975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56846019247582"/>
          <c:y val="0.61188611840186635"/>
          <c:w val="0.28320931758530182"/>
          <c:h val="0.15625109361329834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ALOHA Throughput (N=50)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result_aloha50!$B$1</c:f>
              <c:strCache>
                <c:ptCount val="1"/>
                <c:pt idx="0">
                  <c:v> 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result_aloha50!$E$2:$E$60</c:f>
              <c:numCache>
                <c:formatCode>General</c:formatCode>
                <c:ptCount val="59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0.17500000000000002</c:v>
                </c:pt>
                <c:pt idx="7">
                  <c:v>0.2</c:v>
                </c:pt>
                <c:pt idx="8">
                  <c:v>0.22499999999999998</c:v>
                </c:pt>
                <c:pt idx="9">
                  <c:v>0.25</c:v>
                </c:pt>
                <c:pt idx="10">
                  <c:v>0.27499999999999997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0.35000000000000003</c:v>
                </c:pt>
                <c:pt idx="14">
                  <c:v>0.375</c:v>
                </c:pt>
                <c:pt idx="15">
                  <c:v>0.4</c:v>
                </c:pt>
                <c:pt idx="16">
                  <c:v>0.42500000000000004</c:v>
                </c:pt>
                <c:pt idx="17">
                  <c:v>0.44999999999999996</c:v>
                </c:pt>
                <c:pt idx="18">
                  <c:v>0.47499999999999998</c:v>
                </c:pt>
                <c:pt idx="19">
                  <c:v>0.5</c:v>
                </c:pt>
                <c:pt idx="20">
                  <c:v>0.52500000000000002</c:v>
                </c:pt>
                <c:pt idx="21">
                  <c:v>0.54999999999999993</c:v>
                </c:pt>
                <c:pt idx="22">
                  <c:v>0.57499999999999996</c:v>
                </c:pt>
                <c:pt idx="23">
                  <c:v>0.6</c:v>
                </c:pt>
                <c:pt idx="24">
                  <c:v>0.625</c:v>
                </c:pt>
                <c:pt idx="25">
                  <c:v>0.65</c:v>
                </c:pt>
                <c:pt idx="26">
                  <c:v>0.67500000000000004</c:v>
                </c:pt>
                <c:pt idx="27">
                  <c:v>0.70000000000000007</c:v>
                </c:pt>
                <c:pt idx="28">
                  <c:v>0.72500000000000009</c:v>
                </c:pt>
                <c:pt idx="29">
                  <c:v>0.75</c:v>
                </c:pt>
                <c:pt idx="30">
                  <c:v>0.77500000000000002</c:v>
                </c:pt>
                <c:pt idx="31">
                  <c:v>0.8</c:v>
                </c:pt>
                <c:pt idx="32">
                  <c:v>0.82500000000000007</c:v>
                </c:pt>
                <c:pt idx="33">
                  <c:v>0.85000000000000009</c:v>
                </c:pt>
                <c:pt idx="34">
                  <c:v>0.87500000000000011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1.0250000000000001</c:v>
                </c:pt>
                <c:pt idx="41">
                  <c:v>1.05</c:v>
                </c:pt>
                <c:pt idx="42">
                  <c:v>1.075</c:v>
                </c:pt>
                <c:pt idx="43">
                  <c:v>1.0999999999999999</c:v>
                </c:pt>
                <c:pt idx="44">
                  <c:v>1.125</c:v>
                </c:pt>
                <c:pt idx="45">
                  <c:v>1.1499999999999999</c:v>
                </c:pt>
                <c:pt idx="46">
                  <c:v>1.175</c:v>
                </c:pt>
                <c:pt idx="47">
                  <c:v>1.2</c:v>
                </c:pt>
                <c:pt idx="48">
                  <c:v>1.2250000000000001</c:v>
                </c:pt>
                <c:pt idx="49">
                  <c:v>1.25</c:v>
                </c:pt>
                <c:pt idx="50">
                  <c:v>1.2749999999999999</c:v>
                </c:pt>
                <c:pt idx="51">
                  <c:v>1.3</c:v>
                </c:pt>
                <c:pt idx="52">
                  <c:v>1.325</c:v>
                </c:pt>
                <c:pt idx="53">
                  <c:v>1.35</c:v>
                </c:pt>
                <c:pt idx="54">
                  <c:v>1.375</c:v>
                </c:pt>
                <c:pt idx="55">
                  <c:v>1.4000000000000001</c:v>
                </c:pt>
                <c:pt idx="56">
                  <c:v>1.425</c:v>
                </c:pt>
                <c:pt idx="57">
                  <c:v>1.4500000000000002</c:v>
                </c:pt>
                <c:pt idx="58">
                  <c:v>1.4749999999999999</c:v>
                </c:pt>
              </c:numCache>
            </c:numRef>
          </c:xVal>
          <c:yVal>
            <c:numRef>
              <c:f>result_aloha50!$B$2:$B$60</c:f>
              <c:numCache>
                <c:formatCode>General</c:formatCode>
                <c:ptCount val="59"/>
                <c:pt idx="0">
                  <c:v>2.376E-2</c:v>
                </c:pt>
                <c:pt idx="1">
                  <c:v>4.734E-2</c:v>
                </c:pt>
                <c:pt idx="2">
                  <c:v>7.0870000000000002E-2</c:v>
                </c:pt>
                <c:pt idx="3">
                  <c:v>9.1410000000000005E-2</c:v>
                </c:pt>
                <c:pt idx="4">
                  <c:v>0.11015999999999999</c:v>
                </c:pt>
                <c:pt idx="5">
                  <c:v>0.12867999999999999</c:v>
                </c:pt>
                <c:pt idx="6">
                  <c:v>0.14635000000000001</c:v>
                </c:pt>
                <c:pt idx="7">
                  <c:v>0.16328000000000001</c:v>
                </c:pt>
                <c:pt idx="8">
                  <c:v>0.17967</c:v>
                </c:pt>
                <c:pt idx="9">
                  <c:v>0.19611999999999999</c:v>
                </c:pt>
                <c:pt idx="10">
                  <c:v>0.20834</c:v>
                </c:pt>
                <c:pt idx="11">
                  <c:v>0.22378000000000001</c:v>
                </c:pt>
                <c:pt idx="12">
                  <c:v>0.23513000000000001</c:v>
                </c:pt>
                <c:pt idx="13">
                  <c:v>0.24614</c:v>
                </c:pt>
                <c:pt idx="14">
                  <c:v>0.25889000000000001</c:v>
                </c:pt>
                <c:pt idx="15">
                  <c:v>0.26818999999999998</c:v>
                </c:pt>
                <c:pt idx="16">
                  <c:v>0.28092</c:v>
                </c:pt>
                <c:pt idx="17">
                  <c:v>0.28986000000000001</c:v>
                </c:pt>
                <c:pt idx="18">
                  <c:v>0.29713000000000001</c:v>
                </c:pt>
                <c:pt idx="19">
                  <c:v>0.30536000000000002</c:v>
                </c:pt>
                <c:pt idx="20">
                  <c:v>0.31109999999999999</c:v>
                </c:pt>
                <c:pt idx="21">
                  <c:v>0.31979999999999997</c:v>
                </c:pt>
                <c:pt idx="22">
                  <c:v>0.32834000000000002</c:v>
                </c:pt>
                <c:pt idx="23">
                  <c:v>0.33128000000000002</c:v>
                </c:pt>
                <c:pt idx="24">
                  <c:v>0.33756000000000003</c:v>
                </c:pt>
                <c:pt idx="25">
                  <c:v>0.34072000000000002</c:v>
                </c:pt>
                <c:pt idx="26">
                  <c:v>0.34483000000000003</c:v>
                </c:pt>
                <c:pt idx="27">
                  <c:v>0.34967999999999999</c:v>
                </c:pt>
                <c:pt idx="28">
                  <c:v>0.35482000000000002</c:v>
                </c:pt>
                <c:pt idx="29">
                  <c:v>0.35813</c:v>
                </c:pt>
                <c:pt idx="30">
                  <c:v>0.36027999999999999</c:v>
                </c:pt>
                <c:pt idx="31">
                  <c:v>0.36223</c:v>
                </c:pt>
                <c:pt idx="32">
                  <c:v>0.36684</c:v>
                </c:pt>
                <c:pt idx="33">
                  <c:v>0.36587999999999998</c:v>
                </c:pt>
                <c:pt idx="34">
                  <c:v>0.36806</c:v>
                </c:pt>
                <c:pt idx="35">
                  <c:v>0.37189</c:v>
                </c:pt>
                <c:pt idx="36">
                  <c:v>0.37286999999999998</c:v>
                </c:pt>
                <c:pt idx="37">
                  <c:v>0.37059999999999998</c:v>
                </c:pt>
                <c:pt idx="38">
                  <c:v>0.37214000000000003</c:v>
                </c:pt>
                <c:pt idx="39">
                  <c:v>0.37426999999999999</c:v>
                </c:pt>
                <c:pt idx="40">
                  <c:v>0.37047000000000002</c:v>
                </c:pt>
                <c:pt idx="41">
                  <c:v>0.37002000000000002</c:v>
                </c:pt>
                <c:pt idx="42">
                  <c:v>0.36897999999999997</c:v>
                </c:pt>
                <c:pt idx="43">
                  <c:v>0.37202000000000002</c:v>
                </c:pt>
                <c:pt idx="44">
                  <c:v>0.37224000000000002</c:v>
                </c:pt>
                <c:pt idx="45">
                  <c:v>0.36715999999999999</c:v>
                </c:pt>
                <c:pt idx="46">
                  <c:v>0.36907000000000001</c:v>
                </c:pt>
                <c:pt idx="47">
                  <c:v>0.36543999999999999</c:v>
                </c:pt>
                <c:pt idx="48">
                  <c:v>0.36426999999999998</c:v>
                </c:pt>
                <c:pt idx="49">
                  <c:v>0.36309999999999998</c:v>
                </c:pt>
                <c:pt idx="50">
                  <c:v>0.3614</c:v>
                </c:pt>
                <c:pt idx="51">
                  <c:v>0.35825000000000001</c:v>
                </c:pt>
                <c:pt idx="52">
                  <c:v>0.35482000000000002</c:v>
                </c:pt>
                <c:pt idx="53">
                  <c:v>0.35632999999999998</c:v>
                </c:pt>
                <c:pt idx="54">
                  <c:v>0.35003000000000001</c:v>
                </c:pt>
                <c:pt idx="55">
                  <c:v>0.34797</c:v>
                </c:pt>
                <c:pt idx="56">
                  <c:v>0.34937000000000001</c:v>
                </c:pt>
                <c:pt idx="57">
                  <c:v>0.34621000000000002</c:v>
                </c:pt>
                <c:pt idx="58">
                  <c:v>0.34204000000000001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1A-0F4D-B95D-55B630CB82D7}"/>
            </c:ext>
          </c:extLst>
        </c:ser>
        <c:ser>
          <c:idx val="1"/>
          <c:order val="1"/>
          <c:tx>
            <c:strRef>
              <c:f>result_aloha50!$D$1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result_aloha50!$E$2:$E$60</c:f>
              <c:numCache>
                <c:formatCode>General</c:formatCode>
                <c:ptCount val="59"/>
                <c:pt idx="0">
                  <c:v>2.5000000000000001E-2</c:v>
                </c:pt>
                <c:pt idx="1">
                  <c:v>0.05</c:v>
                </c:pt>
                <c:pt idx="2">
                  <c:v>7.4999999999999997E-2</c:v>
                </c:pt>
                <c:pt idx="3">
                  <c:v>0.1</c:v>
                </c:pt>
                <c:pt idx="4">
                  <c:v>0.125</c:v>
                </c:pt>
                <c:pt idx="5">
                  <c:v>0.15</c:v>
                </c:pt>
                <c:pt idx="6">
                  <c:v>0.17500000000000002</c:v>
                </c:pt>
                <c:pt idx="7">
                  <c:v>0.2</c:v>
                </c:pt>
                <c:pt idx="8">
                  <c:v>0.22499999999999998</c:v>
                </c:pt>
                <c:pt idx="9">
                  <c:v>0.25</c:v>
                </c:pt>
                <c:pt idx="10">
                  <c:v>0.27499999999999997</c:v>
                </c:pt>
                <c:pt idx="11">
                  <c:v>0.3</c:v>
                </c:pt>
                <c:pt idx="12">
                  <c:v>0.32500000000000001</c:v>
                </c:pt>
                <c:pt idx="13">
                  <c:v>0.35000000000000003</c:v>
                </c:pt>
                <c:pt idx="14">
                  <c:v>0.375</c:v>
                </c:pt>
                <c:pt idx="15">
                  <c:v>0.4</c:v>
                </c:pt>
                <c:pt idx="16">
                  <c:v>0.42500000000000004</c:v>
                </c:pt>
                <c:pt idx="17">
                  <c:v>0.44999999999999996</c:v>
                </c:pt>
                <c:pt idx="18">
                  <c:v>0.47499999999999998</c:v>
                </c:pt>
                <c:pt idx="19">
                  <c:v>0.5</c:v>
                </c:pt>
                <c:pt idx="20">
                  <c:v>0.52500000000000002</c:v>
                </c:pt>
                <c:pt idx="21">
                  <c:v>0.54999999999999993</c:v>
                </c:pt>
                <c:pt idx="22">
                  <c:v>0.57499999999999996</c:v>
                </c:pt>
                <c:pt idx="23">
                  <c:v>0.6</c:v>
                </c:pt>
                <c:pt idx="24">
                  <c:v>0.625</c:v>
                </c:pt>
                <c:pt idx="25">
                  <c:v>0.65</c:v>
                </c:pt>
                <c:pt idx="26">
                  <c:v>0.67500000000000004</c:v>
                </c:pt>
                <c:pt idx="27">
                  <c:v>0.70000000000000007</c:v>
                </c:pt>
                <c:pt idx="28">
                  <c:v>0.72500000000000009</c:v>
                </c:pt>
                <c:pt idx="29">
                  <c:v>0.75</c:v>
                </c:pt>
                <c:pt idx="30">
                  <c:v>0.77500000000000002</c:v>
                </c:pt>
                <c:pt idx="31">
                  <c:v>0.8</c:v>
                </c:pt>
                <c:pt idx="32">
                  <c:v>0.82500000000000007</c:v>
                </c:pt>
                <c:pt idx="33">
                  <c:v>0.85000000000000009</c:v>
                </c:pt>
                <c:pt idx="34">
                  <c:v>0.87500000000000011</c:v>
                </c:pt>
                <c:pt idx="35">
                  <c:v>0.89999999999999991</c:v>
                </c:pt>
                <c:pt idx="36">
                  <c:v>0.92499999999999993</c:v>
                </c:pt>
                <c:pt idx="37">
                  <c:v>0.95</c:v>
                </c:pt>
                <c:pt idx="38">
                  <c:v>0.97499999999999998</c:v>
                </c:pt>
                <c:pt idx="39">
                  <c:v>1</c:v>
                </c:pt>
                <c:pt idx="40">
                  <c:v>1.0250000000000001</c:v>
                </c:pt>
                <c:pt idx="41">
                  <c:v>1.05</c:v>
                </c:pt>
                <c:pt idx="42">
                  <c:v>1.075</c:v>
                </c:pt>
                <c:pt idx="43">
                  <c:v>1.0999999999999999</c:v>
                </c:pt>
                <c:pt idx="44">
                  <c:v>1.125</c:v>
                </c:pt>
                <c:pt idx="45">
                  <c:v>1.1499999999999999</c:v>
                </c:pt>
                <c:pt idx="46">
                  <c:v>1.175</c:v>
                </c:pt>
                <c:pt idx="47">
                  <c:v>1.2</c:v>
                </c:pt>
                <c:pt idx="48">
                  <c:v>1.2250000000000001</c:v>
                </c:pt>
                <c:pt idx="49">
                  <c:v>1.25</c:v>
                </c:pt>
                <c:pt idx="50">
                  <c:v>1.2749999999999999</c:v>
                </c:pt>
                <c:pt idx="51">
                  <c:v>1.3</c:v>
                </c:pt>
                <c:pt idx="52">
                  <c:v>1.325</c:v>
                </c:pt>
                <c:pt idx="53">
                  <c:v>1.35</c:v>
                </c:pt>
                <c:pt idx="54">
                  <c:v>1.375</c:v>
                </c:pt>
                <c:pt idx="55">
                  <c:v>1.4000000000000001</c:v>
                </c:pt>
                <c:pt idx="56">
                  <c:v>1.425</c:v>
                </c:pt>
                <c:pt idx="57">
                  <c:v>1.4500000000000002</c:v>
                </c:pt>
                <c:pt idx="58">
                  <c:v>1.4749999999999999</c:v>
                </c:pt>
              </c:numCache>
            </c:numRef>
          </c:xVal>
          <c:yVal>
            <c:numRef>
              <c:f>result_aloha50!$D$2:$D$60</c:f>
              <c:numCache>
                <c:formatCode>General</c:formatCode>
                <c:ptCount val="59"/>
                <c:pt idx="0">
                  <c:v>2.4382747800708315E-2</c:v>
                </c:pt>
                <c:pt idx="1">
                  <c:v>4.7561471225035706E-2</c:v>
                </c:pt>
                <c:pt idx="2">
                  <c:v>6.9580761474641456E-2</c:v>
                </c:pt>
                <c:pt idx="3">
                  <c:v>9.048374180359596E-2</c:v>
                </c:pt>
                <c:pt idx="4">
                  <c:v>0.11031211282307443</c:v>
                </c:pt>
                <c:pt idx="5">
                  <c:v>0.12910619646375868</c:v>
                </c:pt>
                <c:pt idx="6">
                  <c:v>0.1469049786346113</c:v>
                </c:pt>
                <c:pt idx="7">
                  <c:v>0.16374615061559639</c:v>
                </c:pt>
                <c:pt idx="8">
                  <c:v>0.17966614922085983</c:v>
                </c:pt>
                <c:pt idx="9">
                  <c:v>0.19470019576785122</c:v>
                </c:pt>
                <c:pt idx="10">
                  <c:v>0.20888233388686631</c:v>
                </c:pt>
                <c:pt idx="11">
                  <c:v>0.22224546620451535</c:v>
                </c:pt>
                <c:pt idx="12">
                  <c:v>0.23482138993367346</c:v>
                </c:pt>
                <c:pt idx="13">
                  <c:v>0.24664083140154971</c:v>
                </c:pt>
                <c:pt idx="14">
                  <c:v>0.25773347954661457</c:v>
                </c:pt>
                <c:pt idx="15">
                  <c:v>0.26812801841425576</c:v>
                </c:pt>
                <c:pt idx="16">
                  <c:v>0.27785215868018515</c:v>
                </c:pt>
                <c:pt idx="17">
                  <c:v>0.28693266822979796</c:v>
                </c:pt>
                <c:pt idx="18">
                  <c:v>0.29539540182088453</c:v>
                </c:pt>
                <c:pt idx="19">
                  <c:v>0.30326532985631671</c:v>
                </c:pt>
                <c:pt idx="20">
                  <c:v>0.31056656629257795</c:v>
                </c:pt>
                <c:pt idx="21">
                  <c:v>0.31732239570926768</c:v>
                </c:pt>
                <c:pt idx="22">
                  <c:v>0.32355529956399948</c:v>
                </c:pt>
                <c:pt idx="23">
                  <c:v>0.32928698165641584</c:v>
                </c:pt>
                <c:pt idx="24">
                  <c:v>0.33453839282436892</c:v>
                </c:pt>
                <c:pt idx="25">
                  <c:v>0.33932975489466044</c:v>
                </c:pt>
                <c:pt idx="26">
                  <c:v>0.3436805839100957</c:v>
                </c:pt>
                <c:pt idx="27">
                  <c:v>0.34760971265398666</c:v>
                </c:pt>
                <c:pt idx="28">
                  <c:v>0.3511353124926378</c:v>
                </c:pt>
                <c:pt idx="29">
                  <c:v>0.35427491455576099</c:v>
                </c:pt>
                <c:pt idx="30">
                  <c:v>0.35704543027419849</c:v>
                </c:pt>
                <c:pt idx="31">
                  <c:v>0.35946317129377725</c:v>
                </c:pt>
                <c:pt idx="32">
                  <c:v>0.36154386878358308</c:v>
                </c:pt>
                <c:pt idx="33">
                  <c:v>0.36330269215641769</c:v>
                </c:pt>
                <c:pt idx="34">
                  <c:v>0.36475426721869486</c:v>
                </c:pt>
                <c:pt idx="35">
                  <c:v>0.36591269376653923</c:v>
                </c:pt>
                <c:pt idx="36">
                  <c:v>0.36679156264436841</c:v>
                </c:pt>
                <c:pt idx="37">
                  <c:v>0.36740397228177613</c:v>
                </c:pt>
                <c:pt idx="38">
                  <c:v>0.36776254472407799</c:v>
                </c:pt>
                <c:pt idx="39">
                  <c:v>0.36787944117144233</c:v>
                </c:pt>
                <c:pt idx="40">
                  <c:v>0.36776637704110038</c:v>
                </c:pt>
                <c:pt idx="41">
                  <c:v>0.3674346365667131</c:v>
                </c:pt>
                <c:pt idx="42">
                  <c:v>0.36689508694856821</c:v>
                </c:pt>
                <c:pt idx="43">
                  <c:v>0.36615819206788752</c:v>
                </c:pt>
                <c:pt idx="44">
                  <c:v>0.36523402577814346</c:v>
                </c:pt>
                <c:pt idx="45">
                  <c:v>0.36413228478591125</c:v>
                </c:pt>
                <c:pt idx="46">
                  <c:v>0.36286230113342333</c:v>
                </c:pt>
                <c:pt idx="47">
                  <c:v>0.36143305429464256</c:v>
                </c:pt>
                <c:pt idx="48">
                  <c:v>0.35985318289632767</c:v>
                </c:pt>
                <c:pt idx="49">
                  <c:v>0.35813099607523763</c:v>
                </c:pt>
                <c:pt idx="50">
                  <c:v>0.35627448448229432</c:v>
                </c:pt>
                <c:pt idx="51">
                  <c:v>0.35429133094421639</c:v>
                </c:pt>
                <c:pt idx="52">
                  <c:v>0.35218892079282771</c:v>
                </c:pt>
                <c:pt idx="53">
                  <c:v>0.34997435187195358</c:v>
                </c:pt>
                <c:pt idx="54">
                  <c:v>0.34765444423152636</c:v>
                </c:pt>
                <c:pt idx="55">
                  <c:v>0.34523574951824904</c:v>
                </c:pt>
                <c:pt idx="56">
                  <c:v>0.34272456007188756</c:v>
                </c:pt>
                <c:pt idx="57">
                  <c:v>0.34012691773600662</c:v>
                </c:pt>
                <c:pt idx="58">
                  <c:v>0.33744862239170315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1A-0F4D-B95D-55B630CB8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9715183"/>
        <c:axId val="2039716895"/>
      </c:scatterChart>
      <c:valAx>
        <c:axId val="2039715183"/>
        <c:scaling>
          <c:orientation val="minMax"/>
          <c:max val="1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39716895"/>
        <c:crosses val="autoZero"/>
        <c:crossBetween val="midCat"/>
      </c:valAx>
      <c:valAx>
        <c:axId val="2039716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397151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689566672484061"/>
          <c:y val="0.50140831442679834"/>
          <c:w val="0.30880185609132627"/>
          <c:h val="0.1430094755104764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</a:rPr>
              <a:t>ALOHA Throughput (N=500)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result_aloha500!$B$1</c:f>
              <c:strCache>
                <c:ptCount val="1"/>
                <c:pt idx="0">
                  <c:v>Throughput (Simulation)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result_aloha500!$E$2:$E$60</c:f>
              <c:numCache>
                <c:formatCode>General</c:formatCode>
                <c:ptCount val="59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</c:numCache>
            </c:numRef>
          </c:xVal>
          <c:yVal>
            <c:numRef>
              <c:f>result_aloha500!$B$2:$B$60</c:f>
              <c:numCache>
                <c:formatCode>General</c:formatCode>
                <c:ptCount val="59"/>
                <c:pt idx="0">
                  <c:v>0.19459000000000001</c:v>
                </c:pt>
                <c:pt idx="1">
                  <c:v>0.30327999999999999</c:v>
                </c:pt>
                <c:pt idx="2">
                  <c:v>0.35542000000000001</c:v>
                </c:pt>
                <c:pt idx="3">
                  <c:v>0.36606</c:v>
                </c:pt>
                <c:pt idx="4">
                  <c:v>0.35748000000000002</c:v>
                </c:pt>
                <c:pt idx="5">
                  <c:v>0.33603</c:v>
                </c:pt>
                <c:pt idx="6">
                  <c:v>0.30591000000000002</c:v>
                </c:pt>
                <c:pt idx="7">
                  <c:v>0.27178999999999998</c:v>
                </c:pt>
                <c:pt idx="8">
                  <c:v>0.23855000000000001</c:v>
                </c:pt>
                <c:pt idx="9">
                  <c:v>0.20519000000000001</c:v>
                </c:pt>
                <c:pt idx="10">
                  <c:v>0.17743</c:v>
                </c:pt>
                <c:pt idx="11">
                  <c:v>0.15110000000000001</c:v>
                </c:pt>
                <c:pt idx="12">
                  <c:v>0.12762000000000001</c:v>
                </c:pt>
                <c:pt idx="13">
                  <c:v>0.10596999999999999</c:v>
                </c:pt>
                <c:pt idx="14">
                  <c:v>8.7690000000000004E-2</c:v>
                </c:pt>
                <c:pt idx="15">
                  <c:v>7.349E-2</c:v>
                </c:pt>
                <c:pt idx="16">
                  <c:v>6.1089999999999998E-2</c:v>
                </c:pt>
                <c:pt idx="17">
                  <c:v>5.015E-2</c:v>
                </c:pt>
                <c:pt idx="18">
                  <c:v>4.0739999999999998E-2</c:v>
                </c:pt>
                <c:pt idx="19">
                  <c:v>3.3619999999999997E-2</c:v>
                </c:pt>
                <c:pt idx="20">
                  <c:v>2.7529999999999999E-2</c:v>
                </c:pt>
                <c:pt idx="21">
                  <c:v>2.291E-2</c:v>
                </c:pt>
                <c:pt idx="22">
                  <c:v>1.8769999999999998E-2</c:v>
                </c:pt>
                <c:pt idx="23">
                  <c:v>1.515E-2</c:v>
                </c:pt>
                <c:pt idx="24">
                  <c:v>1.248E-2</c:v>
                </c:pt>
                <c:pt idx="25">
                  <c:v>1.035E-2</c:v>
                </c:pt>
                <c:pt idx="26">
                  <c:v>7.6499999999999997E-3</c:v>
                </c:pt>
                <c:pt idx="27">
                  <c:v>6.1799999999999997E-3</c:v>
                </c:pt>
                <c:pt idx="28">
                  <c:v>5.0499999999999998E-3</c:v>
                </c:pt>
                <c:pt idx="29">
                  <c:v>4.3200000000000001E-3</c:v>
                </c:pt>
                <c:pt idx="30">
                  <c:v>3.63E-3</c:v>
                </c:pt>
                <c:pt idx="31">
                  <c:v>2.82E-3</c:v>
                </c:pt>
                <c:pt idx="32">
                  <c:v>2.2699999999999999E-3</c:v>
                </c:pt>
                <c:pt idx="33">
                  <c:v>1.8400000000000001E-3</c:v>
                </c:pt>
                <c:pt idx="34">
                  <c:v>1.3500000000000001E-3</c:v>
                </c:pt>
                <c:pt idx="35">
                  <c:v>1.1900000000000001E-3</c:v>
                </c:pt>
                <c:pt idx="36">
                  <c:v>1.01E-3</c:v>
                </c:pt>
                <c:pt idx="37">
                  <c:v>7.9000000000000001E-4</c:v>
                </c:pt>
                <c:pt idx="38">
                  <c:v>5.9999999999999995E-4</c:v>
                </c:pt>
                <c:pt idx="39">
                  <c:v>3.8999999999999999E-4</c:v>
                </c:pt>
                <c:pt idx="40">
                  <c:v>2.9999999999999997E-4</c:v>
                </c:pt>
                <c:pt idx="41">
                  <c:v>2.5000000000000001E-4</c:v>
                </c:pt>
                <c:pt idx="42">
                  <c:v>3.4000000000000002E-4</c:v>
                </c:pt>
                <c:pt idx="43">
                  <c:v>2.5999999999999998E-4</c:v>
                </c:pt>
                <c:pt idx="44">
                  <c:v>8.0000000000000007E-5</c:v>
                </c:pt>
                <c:pt idx="45">
                  <c:v>1.4999999999999999E-4</c:v>
                </c:pt>
                <c:pt idx="46">
                  <c:v>6.9999999999999994E-5</c:v>
                </c:pt>
                <c:pt idx="47">
                  <c:v>9.0000000000000006E-5</c:v>
                </c:pt>
                <c:pt idx="48">
                  <c:v>5.0000000000000002E-5</c:v>
                </c:pt>
                <c:pt idx="49">
                  <c:v>3.0000000000000001E-5</c:v>
                </c:pt>
                <c:pt idx="50">
                  <c:v>2.0000000000000002E-5</c:v>
                </c:pt>
                <c:pt idx="51">
                  <c:v>1.0000000000000001E-5</c:v>
                </c:pt>
                <c:pt idx="52">
                  <c:v>3.0000000000000001E-5</c:v>
                </c:pt>
                <c:pt idx="53">
                  <c:v>3.0000000000000001E-5</c:v>
                </c:pt>
                <c:pt idx="54">
                  <c:v>0</c:v>
                </c:pt>
                <c:pt idx="55">
                  <c:v>1.0000000000000001E-5</c:v>
                </c:pt>
                <c:pt idx="56">
                  <c:v>1.0000000000000001E-5</c:v>
                </c:pt>
                <c:pt idx="57">
                  <c:v>0</c:v>
                </c:pt>
                <c:pt idx="5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ED-7747-BCDF-F32EFCC520C2}"/>
            </c:ext>
          </c:extLst>
        </c:ser>
        <c:ser>
          <c:idx val="1"/>
          <c:order val="1"/>
          <c:tx>
            <c:strRef>
              <c:f>result_aloha500!$D$1</c:f>
              <c:strCache>
                <c:ptCount val="1"/>
                <c:pt idx="0">
                  <c:v>Throughput (Theory)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result_aloha500!$E$2:$E$60</c:f>
              <c:numCache>
                <c:formatCode>General</c:formatCode>
                <c:ptCount val="59"/>
                <c:pt idx="0">
                  <c:v>0.25</c:v>
                </c:pt>
                <c:pt idx="1">
                  <c:v>0.5</c:v>
                </c:pt>
                <c:pt idx="2">
                  <c:v>0.75</c:v>
                </c:pt>
                <c:pt idx="3">
                  <c:v>1</c:v>
                </c:pt>
                <c:pt idx="4">
                  <c:v>1.25</c:v>
                </c:pt>
                <c:pt idx="5">
                  <c:v>1.5</c:v>
                </c:pt>
                <c:pt idx="6">
                  <c:v>1.75</c:v>
                </c:pt>
                <c:pt idx="7">
                  <c:v>2</c:v>
                </c:pt>
                <c:pt idx="8">
                  <c:v>2.25</c:v>
                </c:pt>
                <c:pt idx="9">
                  <c:v>2.5</c:v>
                </c:pt>
                <c:pt idx="10">
                  <c:v>2.75</c:v>
                </c:pt>
                <c:pt idx="11">
                  <c:v>3</c:v>
                </c:pt>
                <c:pt idx="12">
                  <c:v>3.25</c:v>
                </c:pt>
                <c:pt idx="13">
                  <c:v>3.5</c:v>
                </c:pt>
                <c:pt idx="14">
                  <c:v>3.75</c:v>
                </c:pt>
                <c:pt idx="15">
                  <c:v>4</c:v>
                </c:pt>
                <c:pt idx="16">
                  <c:v>4.25</c:v>
                </c:pt>
                <c:pt idx="17">
                  <c:v>4.5</c:v>
                </c:pt>
                <c:pt idx="18">
                  <c:v>4.75</c:v>
                </c:pt>
                <c:pt idx="19">
                  <c:v>5</c:v>
                </c:pt>
                <c:pt idx="20">
                  <c:v>5.25</c:v>
                </c:pt>
                <c:pt idx="21">
                  <c:v>5.5</c:v>
                </c:pt>
                <c:pt idx="22">
                  <c:v>5.75</c:v>
                </c:pt>
                <c:pt idx="23">
                  <c:v>6</c:v>
                </c:pt>
                <c:pt idx="24">
                  <c:v>6.25</c:v>
                </c:pt>
                <c:pt idx="25">
                  <c:v>6.5</c:v>
                </c:pt>
                <c:pt idx="26">
                  <c:v>6.75</c:v>
                </c:pt>
                <c:pt idx="27">
                  <c:v>7</c:v>
                </c:pt>
                <c:pt idx="28">
                  <c:v>7.25</c:v>
                </c:pt>
                <c:pt idx="29">
                  <c:v>7.5</c:v>
                </c:pt>
                <c:pt idx="30">
                  <c:v>7.75</c:v>
                </c:pt>
                <c:pt idx="31">
                  <c:v>8</c:v>
                </c:pt>
                <c:pt idx="32">
                  <c:v>8.25</c:v>
                </c:pt>
                <c:pt idx="33">
                  <c:v>8.5</c:v>
                </c:pt>
                <c:pt idx="34">
                  <c:v>8.75</c:v>
                </c:pt>
                <c:pt idx="35">
                  <c:v>9</c:v>
                </c:pt>
                <c:pt idx="36">
                  <c:v>9.25</c:v>
                </c:pt>
                <c:pt idx="37">
                  <c:v>9.5</c:v>
                </c:pt>
                <c:pt idx="38">
                  <c:v>9.75</c:v>
                </c:pt>
                <c:pt idx="39">
                  <c:v>10</c:v>
                </c:pt>
                <c:pt idx="40">
                  <c:v>10.25</c:v>
                </c:pt>
                <c:pt idx="41">
                  <c:v>10.5</c:v>
                </c:pt>
                <c:pt idx="42">
                  <c:v>10.75</c:v>
                </c:pt>
                <c:pt idx="43">
                  <c:v>11</c:v>
                </c:pt>
                <c:pt idx="44">
                  <c:v>11.25</c:v>
                </c:pt>
                <c:pt idx="45">
                  <c:v>11.5</c:v>
                </c:pt>
                <c:pt idx="46">
                  <c:v>11.75</c:v>
                </c:pt>
                <c:pt idx="47">
                  <c:v>12</c:v>
                </c:pt>
                <c:pt idx="48">
                  <c:v>12.25</c:v>
                </c:pt>
                <c:pt idx="49">
                  <c:v>12.5</c:v>
                </c:pt>
                <c:pt idx="50">
                  <c:v>12.75</c:v>
                </c:pt>
                <c:pt idx="51">
                  <c:v>13</c:v>
                </c:pt>
                <c:pt idx="52">
                  <c:v>13.25</c:v>
                </c:pt>
                <c:pt idx="53">
                  <c:v>13.5</c:v>
                </c:pt>
                <c:pt idx="54">
                  <c:v>13.75</c:v>
                </c:pt>
                <c:pt idx="55">
                  <c:v>14</c:v>
                </c:pt>
                <c:pt idx="56">
                  <c:v>14.25</c:v>
                </c:pt>
                <c:pt idx="57">
                  <c:v>14.5</c:v>
                </c:pt>
                <c:pt idx="58">
                  <c:v>14.75</c:v>
                </c:pt>
              </c:numCache>
            </c:numRef>
          </c:xVal>
          <c:yVal>
            <c:numRef>
              <c:f>result_aloha500!$D$2:$D$60</c:f>
              <c:numCache>
                <c:formatCode>General</c:formatCode>
                <c:ptCount val="59"/>
                <c:pt idx="0">
                  <c:v>0.19470019576785122</c:v>
                </c:pt>
                <c:pt idx="1">
                  <c:v>0.30326532985631671</c:v>
                </c:pt>
                <c:pt idx="2">
                  <c:v>0.35427491455576099</c:v>
                </c:pt>
                <c:pt idx="3">
                  <c:v>0.36787944117144233</c:v>
                </c:pt>
                <c:pt idx="4">
                  <c:v>0.35813099607523763</c:v>
                </c:pt>
                <c:pt idx="5">
                  <c:v>0.33469524022264474</c:v>
                </c:pt>
                <c:pt idx="6">
                  <c:v>0.30410440103827902</c:v>
                </c:pt>
                <c:pt idx="7">
                  <c:v>0.2706705664732254</c:v>
                </c:pt>
                <c:pt idx="8">
                  <c:v>0.23714825526419475</c:v>
                </c:pt>
                <c:pt idx="9">
                  <c:v>0.20521249655974699</c:v>
                </c:pt>
                <c:pt idx="10">
                  <c:v>0.17580161831844582</c:v>
                </c:pt>
                <c:pt idx="11">
                  <c:v>0.14936120510359183</c:v>
                </c:pt>
                <c:pt idx="12">
                  <c:v>0.12601617545309654</c:v>
                </c:pt>
                <c:pt idx="13">
                  <c:v>0.10569084197811475</c:v>
                </c:pt>
                <c:pt idx="14">
                  <c:v>8.8191546960034145E-2</c:v>
                </c:pt>
                <c:pt idx="15">
                  <c:v>7.3262555554936715E-2</c:v>
                </c:pt>
                <c:pt idx="16">
                  <c:v>6.0622994113246835E-2</c:v>
                </c:pt>
                <c:pt idx="17">
                  <c:v>4.9990484422090378E-2</c:v>
                </c:pt>
                <c:pt idx="18">
                  <c:v>4.1095552214823014E-2</c:v>
                </c:pt>
                <c:pt idx="19">
                  <c:v>3.3689734995427337E-2</c:v>
                </c:pt>
                <c:pt idx="20">
                  <c:v>2.7549471595702268E-2</c:v>
                </c:pt>
                <c:pt idx="21">
                  <c:v>2.2477242911552366E-2</c:v>
                </c:pt>
                <c:pt idx="22">
                  <c:v>1.8300989579930586E-2</c:v>
                </c:pt>
                <c:pt idx="23">
                  <c:v>1.4872513059998151E-2</c:v>
                </c:pt>
                <c:pt idx="24">
                  <c:v>1.2065338351423182E-2</c:v>
                </c:pt>
                <c:pt idx="25">
                  <c:v>9.7723547543542202E-3</c:v>
                </c:pt>
                <c:pt idx="26">
                  <c:v>7.9034374403404266E-3</c:v>
                </c:pt>
                <c:pt idx="27">
                  <c:v>6.3831737588816136E-3</c:v>
                </c:pt>
                <c:pt idx="28">
                  <c:v>5.1487643191084802E-3</c:v>
                </c:pt>
                <c:pt idx="29">
                  <c:v>4.1481327761087525E-3</c:v>
                </c:pt>
                <c:pt idx="30">
                  <c:v>3.3382546894615782E-3</c:v>
                </c:pt>
                <c:pt idx="31">
                  <c:v>2.6837010232200948E-3</c:v>
                </c:pt>
                <c:pt idx="32">
                  <c:v>2.1553830977387571E-3</c:v>
                </c:pt>
                <c:pt idx="33">
                  <c:v>1.7294811365904754E-3</c:v>
                </c:pt>
                <c:pt idx="34">
                  <c:v>1.3865365947628235E-3</c:v>
                </c:pt>
                <c:pt idx="35">
                  <c:v>1.110688236780116E-3</c:v>
                </c:pt>
                <c:pt idx="36">
                  <c:v>8.8903278156790089E-4</c:v>
                </c:pt>
                <c:pt idx="37">
                  <c:v>7.1109238393315564E-4</c:v>
                </c:pt>
                <c:pt idx="38">
                  <c:v>5.6837297137597091E-4</c:v>
                </c:pt>
                <c:pt idx="39">
                  <c:v>4.5399929762484856E-4</c:v>
                </c:pt>
                <c:pt idx="40">
                  <c:v>3.6241438371670232E-4</c:v>
                </c:pt>
                <c:pt idx="41">
                  <c:v>2.8913271817234516E-4</c:v>
                </c:pt>
                <c:pt idx="42">
                  <c:v>2.3053813940333352E-4</c:v>
                </c:pt>
                <c:pt idx="43">
                  <c:v>1.8371870869270227E-4</c:v>
                </c:pt>
                <c:pt idx="44">
                  <c:v>1.4633209860826074E-4</c:v>
                </c:pt>
                <c:pt idx="45">
                  <c:v>1.1649607638425317E-4</c:v>
                </c:pt>
                <c:pt idx="46">
                  <c:v>9.2699566719602617E-5</c:v>
                </c:pt>
                <c:pt idx="47">
                  <c:v>7.3730548239938514E-5</c:v>
                </c:pt>
                <c:pt idx="48">
                  <c:v>5.8617688053580357E-5</c:v>
                </c:pt>
                <c:pt idx="49">
                  <c:v>4.6583164650983383E-5</c:v>
                </c:pt>
                <c:pt idx="50">
                  <c:v>3.7004585210292653E-5</c:v>
                </c:pt>
                <c:pt idx="51">
                  <c:v>2.9384282290753705E-5</c:v>
                </c:pt>
                <c:pt idx="52">
                  <c:v>2.3324588636069245E-5</c:v>
                </c:pt>
                <c:pt idx="53">
                  <c:v>1.850794766618514E-5</c:v>
                </c:pt>
                <c:pt idx="54">
                  <c:v>1.4680930137978261E-5</c:v>
                </c:pt>
                <c:pt idx="55">
                  <c:v>1.1641402067449951E-5</c:v>
                </c:pt>
                <c:pt idx="56">
                  <c:v>9.2282318505751482E-6</c:v>
                </c:pt>
                <c:pt idx="57">
                  <c:v>7.313041107234376E-6</c:v>
                </c:pt>
                <c:pt idx="58">
                  <c:v>5.793598729584533E-6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5ED-7747-BCDF-F32EFCC520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5933743"/>
        <c:axId val="2055839135"/>
      </c:scatterChart>
      <c:valAx>
        <c:axId val="2085933743"/>
        <c:scaling>
          <c:orientation val="minMax"/>
          <c:max val="1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55839135"/>
        <c:crosses val="autoZero"/>
        <c:crossBetween val="midCat"/>
      </c:valAx>
      <c:valAx>
        <c:axId val="2055839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08593374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103706480240398"/>
          <c:y val="0.23688611840186644"/>
          <c:w val="0.39951862703603913"/>
          <c:h val="0.1562509414824708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>
                <a:effectLst/>
              </a:rPr>
              <a:t>ALOHA Throughput (N=100, Resend rate = 0.05)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'result_aloha_fixed0.05'!$B$1</c:f>
              <c:strCache>
                <c:ptCount val="1"/>
                <c:pt idx="0">
                  <c:v> Throughput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'result_aloha_fixed0.05'!$D$2:$D$60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'result_aloha_fixed0.05'!$B$2:$B$60</c:f>
              <c:numCache>
                <c:formatCode>General</c:formatCode>
                <c:ptCount val="59"/>
                <c:pt idx="0">
                  <c:v>4.8619999999999997E-2</c:v>
                </c:pt>
                <c:pt idx="1">
                  <c:v>0.10050000000000001</c:v>
                </c:pt>
                <c:pt idx="2">
                  <c:v>0.14953</c:v>
                </c:pt>
                <c:pt idx="3">
                  <c:v>0.19864000000000001</c:v>
                </c:pt>
                <c:pt idx="4">
                  <c:v>0.24314</c:v>
                </c:pt>
                <c:pt idx="5">
                  <c:v>0.28648000000000001</c:v>
                </c:pt>
                <c:pt idx="6">
                  <c:v>0.32940000000000003</c:v>
                </c:pt>
                <c:pt idx="7">
                  <c:v>0.20030999999999999</c:v>
                </c:pt>
                <c:pt idx="8">
                  <c:v>5.8840000000000003E-2</c:v>
                </c:pt>
                <c:pt idx="9">
                  <c:v>5.4339999999999999E-2</c:v>
                </c:pt>
                <c:pt idx="10">
                  <c:v>4.616E-2</c:v>
                </c:pt>
                <c:pt idx="11">
                  <c:v>4.6870000000000002E-2</c:v>
                </c:pt>
                <c:pt idx="12">
                  <c:v>4.4339999999999997E-2</c:v>
                </c:pt>
                <c:pt idx="13">
                  <c:v>4.231E-2</c:v>
                </c:pt>
                <c:pt idx="14">
                  <c:v>4.2950000000000002E-2</c:v>
                </c:pt>
                <c:pt idx="15">
                  <c:v>4.1509999999999998E-2</c:v>
                </c:pt>
                <c:pt idx="16">
                  <c:v>4.0669999999999998E-2</c:v>
                </c:pt>
                <c:pt idx="17">
                  <c:v>4.02E-2</c:v>
                </c:pt>
                <c:pt idx="18">
                  <c:v>3.9960000000000002E-2</c:v>
                </c:pt>
                <c:pt idx="19">
                  <c:v>3.9940000000000003E-2</c:v>
                </c:pt>
                <c:pt idx="20">
                  <c:v>3.7749999999999999E-2</c:v>
                </c:pt>
                <c:pt idx="21">
                  <c:v>3.8929999999999999E-2</c:v>
                </c:pt>
                <c:pt idx="22">
                  <c:v>3.7269999999999998E-2</c:v>
                </c:pt>
                <c:pt idx="23">
                  <c:v>3.909E-2</c:v>
                </c:pt>
                <c:pt idx="24">
                  <c:v>3.8370000000000001E-2</c:v>
                </c:pt>
                <c:pt idx="25">
                  <c:v>3.857E-2</c:v>
                </c:pt>
                <c:pt idx="26">
                  <c:v>3.7900000000000003E-2</c:v>
                </c:pt>
                <c:pt idx="27">
                  <c:v>3.8490000000000003E-2</c:v>
                </c:pt>
                <c:pt idx="28">
                  <c:v>3.7969999999999997E-2</c:v>
                </c:pt>
                <c:pt idx="29">
                  <c:v>3.6889999999999999E-2</c:v>
                </c:pt>
                <c:pt idx="30">
                  <c:v>3.7569999999999999E-2</c:v>
                </c:pt>
                <c:pt idx="31">
                  <c:v>3.6139999999999999E-2</c:v>
                </c:pt>
                <c:pt idx="32">
                  <c:v>3.6569999999999998E-2</c:v>
                </c:pt>
                <c:pt idx="33">
                  <c:v>3.7019999999999997E-2</c:v>
                </c:pt>
                <c:pt idx="34">
                  <c:v>3.703E-2</c:v>
                </c:pt>
                <c:pt idx="35">
                  <c:v>3.594E-2</c:v>
                </c:pt>
                <c:pt idx="36">
                  <c:v>3.6830000000000002E-2</c:v>
                </c:pt>
                <c:pt idx="37">
                  <c:v>3.6740000000000002E-2</c:v>
                </c:pt>
                <c:pt idx="38">
                  <c:v>3.6409999999999998E-2</c:v>
                </c:pt>
                <c:pt idx="39">
                  <c:v>3.6839999999999998E-2</c:v>
                </c:pt>
                <c:pt idx="40">
                  <c:v>3.687E-2</c:v>
                </c:pt>
                <c:pt idx="41">
                  <c:v>3.4950000000000002E-2</c:v>
                </c:pt>
                <c:pt idx="42">
                  <c:v>3.6650000000000002E-2</c:v>
                </c:pt>
                <c:pt idx="43">
                  <c:v>3.6799999999999999E-2</c:v>
                </c:pt>
                <c:pt idx="44">
                  <c:v>3.4950000000000002E-2</c:v>
                </c:pt>
                <c:pt idx="45">
                  <c:v>3.5990000000000001E-2</c:v>
                </c:pt>
                <c:pt idx="46">
                  <c:v>3.5650000000000001E-2</c:v>
                </c:pt>
                <c:pt idx="47">
                  <c:v>3.6240000000000001E-2</c:v>
                </c:pt>
                <c:pt idx="48">
                  <c:v>3.551E-2</c:v>
                </c:pt>
                <c:pt idx="49">
                  <c:v>3.5549999999999998E-2</c:v>
                </c:pt>
                <c:pt idx="50">
                  <c:v>3.4819999999999997E-2</c:v>
                </c:pt>
                <c:pt idx="51">
                  <c:v>3.5270000000000003E-2</c:v>
                </c:pt>
                <c:pt idx="52">
                  <c:v>3.5450000000000002E-2</c:v>
                </c:pt>
                <c:pt idx="53">
                  <c:v>3.5560000000000001E-2</c:v>
                </c:pt>
                <c:pt idx="54">
                  <c:v>3.5400000000000001E-2</c:v>
                </c:pt>
                <c:pt idx="55">
                  <c:v>3.5540000000000002E-2</c:v>
                </c:pt>
                <c:pt idx="56">
                  <c:v>3.5790000000000002E-2</c:v>
                </c:pt>
                <c:pt idx="57">
                  <c:v>3.4419999999999999E-2</c:v>
                </c:pt>
                <c:pt idx="58">
                  <c:v>3.653E-2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920-6940-9BE2-AF4FB43FC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495360"/>
        <c:axId val="923002048"/>
      </c:scatterChart>
      <c:valAx>
        <c:axId val="51495360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923002048"/>
        <c:crosses val="autoZero"/>
        <c:crossBetween val="midCat"/>
      </c:valAx>
      <c:valAx>
        <c:axId val="92300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14953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ALOHA Throughput (N=100, Resend rate = 0.1)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'result_aloha_fixed0.1'!$D$1</c:f>
              <c:strCache>
                <c:ptCount val="1"/>
                <c:pt idx="0">
                  <c:v>Traffic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'result_aloha_fixed0.1'!$D$2:$D$60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'result_aloha_fixed0.1'!$B$2:$B$60</c:f>
              <c:numCache>
                <c:formatCode>General</c:formatCode>
                <c:ptCount val="59"/>
                <c:pt idx="0">
                  <c:v>5.0110000000000002E-2</c:v>
                </c:pt>
                <c:pt idx="1">
                  <c:v>0.10041</c:v>
                </c:pt>
                <c:pt idx="2">
                  <c:v>0.14774000000000001</c:v>
                </c:pt>
                <c:pt idx="3">
                  <c:v>0.19977</c:v>
                </c:pt>
                <c:pt idx="4">
                  <c:v>0.24690000000000001</c:v>
                </c:pt>
                <c:pt idx="5">
                  <c:v>8.8440000000000005E-2</c:v>
                </c:pt>
                <c:pt idx="6">
                  <c:v>4.64E-3</c:v>
                </c:pt>
                <c:pt idx="7">
                  <c:v>3.32E-3</c:v>
                </c:pt>
                <c:pt idx="8">
                  <c:v>2.4499999999999999E-3</c:v>
                </c:pt>
                <c:pt idx="9">
                  <c:v>1.4300000000000001E-3</c:v>
                </c:pt>
                <c:pt idx="10">
                  <c:v>8.0000000000000004E-4</c:v>
                </c:pt>
                <c:pt idx="11">
                  <c:v>9.2000000000000003E-4</c:v>
                </c:pt>
                <c:pt idx="12">
                  <c:v>9.1E-4</c:v>
                </c:pt>
                <c:pt idx="13">
                  <c:v>7.3999999999999999E-4</c:v>
                </c:pt>
                <c:pt idx="14">
                  <c:v>8.1999999999999998E-4</c:v>
                </c:pt>
                <c:pt idx="15">
                  <c:v>6.4999999999999997E-4</c:v>
                </c:pt>
                <c:pt idx="16">
                  <c:v>6.6E-4</c:v>
                </c:pt>
                <c:pt idx="17">
                  <c:v>7.3999999999999999E-4</c:v>
                </c:pt>
                <c:pt idx="18">
                  <c:v>7.5000000000000002E-4</c:v>
                </c:pt>
                <c:pt idx="19">
                  <c:v>6.7000000000000002E-4</c:v>
                </c:pt>
                <c:pt idx="20">
                  <c:v>5.9000000000000003E-4</c:v>
                </c:pt>
                <c:pt idx="21">
                  <c:v>7.1000000000000002E-4</c:v>
                </c:pt>
                <c:pt idx="22">
                  <c:v>6.4999999999999997E-4</c:v>
                </c:pt>
                <c:pt idx="23">
                  <c:v>5.4000000000000001E-4</c:v>
                </c:pt>
                <c:pt idx="24">
                  <c:v>4.6999999999999999E-4</c:v>
                </c:pt>
                <c:pt idx="25">
                  <c:v>5.1000000000000004E-4</c:v>
                </c:pt>
                <c:pt idx="26">
                  <c:v>5.1999999999999995E-4</c:v>
                </c:pt>
                <c:pt idx="27">
                  <c:v>5.9000000000000003E-4</c:v>
                </c:pt>
                <c:pt idx="28">
                  <c:v>7.1000000000000002E-4</c:v>
                </c:pt>
                <c:pt idx="29">
                  <c:v>5.2999999999999998E-4</c:v>
                </c:pt>
                <c:pt idx="30">
                  <c:v>4.2999999999999999E-4</c:v>
                </c:pt>
                <c:pt idx="31">
                  <c:v>5.4000000000000001E-4</c:v>
                </c:pt>
                <c:pt idx="32">
                  <c:v>4.8999999999999998E-4</c:v>
                </c:pt>
                <c:pt idx="33">
                  <c:v>4.0999999999999999E-4</c:v>
                </c:pt>
                <c:pt idx="34">
                  <c:v>5.1000000000000004E-4</c:v>
                </c:pt>
                <c:pt idx="35">
                  <c:v>5.6999999999999998E-4</c:v>
                </c:pt>
                <c:pt idx="36">
                  <c:v>5.1999999999999995E-4</c:v>
                </c:pt>
                <c:pt idx="37">
                  <c:v>5.4000000000000001E-4</c:v>
                </c:pt>
                <c:pt idx="38">
                  <c:v>5.5000000000000003E-4</c:v>
                </c:pt>
                <c:pt idx="39">
                  <c:v>4.4999999999999999E-4</c:v>
                </c:pt>
                <c:pt idx="40">
                  <c:v>6.0999999999999997E-4</c:v>
                </c:pt>
                <c:pt idx="41">
                  <c:v>5.5000000000000003E-4</c:v>
                </c:pt>
                <c:pt idx="42">
                  <c:v>5.5999999999999995E-4</c:v>
                </c:pt>
                <c:pt idx="43">
                  <c:v>5.5000000000000003E-4</c:v>
                </c:pt>
                <c:pt idx="44">
                  <c:v>4.4000000000000002E-4</c:v>
                </c:pt>
                <c:pt idx="45">
                  <c:v>4.0999999999999999E-4</c:v>
                </c:pt>
                <c:pt idx="46">
                  <c:v>5.5999999999999995E-4</c:v>
                </c:pt>
                <c:pt idx="47">
                  <c:v>6.6E-4</c:v>
                </c:pt>
                <c:pt idx="48">
                  <c:v>5.4000000000000001E-4</c:v>
                </c:pt>
                <c:pt idx="49">
                  <c:v>4.0999999999999999E-4</c:v>
                </c:pt>
                <c:pt idx="50">
                  <c:v>5.1999999999999995E-4</c:v>
                </c:pt>
                <c:pt idx="51">
                  <c:v>5.0000000000000001E-4</c:v>
                </c:pt>
                <c:pt idx="52">
                  <c:v>5.5000000000000003E-4</c:v>
                </c:pt>
                <c:pt idx="53">
                  <c:v>5.5999999999999995E-4</c:v>
                </c:pt>
                <c:pt idx="54">
                  <c:v>4.6000000000000001E-4</c:v>
                </c:pt>
                <c:pt idx="55">
                  <c:v>4.8999999999999998E-4</c:v>
                </c:pt>
                <c:pt idx="56">
                  <c:v>6.6E-4</c:v>
                </c:pt>
                <c:pt idx="57">
                  <c:v>4.2000000000000002E-4</c:v>
                </c:pt>
                <c:pt idx="58">
                  <c:v>6.8000000000000005E-4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70B-4143-A03C-7423D4B221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77728"/>
        <c:axId val="655304736"/>
      </c:scatterChart>
      <c:valAx>
        <c:axId val="77377728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Tradffic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5304736"/>
        <c:crosses val="autoZero"/>
        <c:crossBetween val="midCat"/>
      </c:valAx>
      <c:valAx>
        <c:axId val="65530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773777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ALOHA Throughput (N=100, Resend rate = 0.2)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'result_aloha_fixed0.2'!$D$1</c:f>
              <c:strCache>
                <c:ptCount val="1"/>
                <c:pt idx="0">
                  <c:v>Traffic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'result_aloha_fixed0.2'!$D$2:$D$60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'result_aloha_fixed0.2'!$B$2:$B$60</c:f>
              <c:numCache>
                <c:formatCode>General</c:formatCode>
                <c:ptCount val="59"/>
                <c:pt idx="0">
                  <c:v>5.076E-2</c:v>
                </c:pt>
                <c:pt idx="1">
                  <c:v>9.7670000000000007E-2</c:v>
                </c:pt>
                <c:pt idx="2">
                  <c:v>0.14856</c:v>
                </c:pt>
                <c:pt idx="3">
                  <c:v>0.19797999999999999</c:v>
                </c:pt>
                <c:pt idx="4">
                  <c:v>5.0899999999999999E-3</c:v>
                </c:pt>
                <c:pt idx="5">
                  <c:v>4.3499999999999997E-3</c:v>
                </c:pt>
                <c:pt idx="6">
                  <c:v>8.0000000000000004E-4</c:v>
                </c:pt>
                <c:pt idx="7">
                  <c:v>4.0999999999999999E-4</c:v>
                </c:pt>
                <c:pt idx="8">
                  <c:v>4.0999999999999999E-4</c:v>
                </c:pt>
                <c:pt idx="9">
                  <c:v>4.8999999999999998E-4</c:v>
                </c:pt>
                <c:pt idx="10">
                  <c:v>1.6000000000000001E-4</c:v>
                </c:pt>
                <c:pt idx="11">
                  <c:v>1.4999999999999999E-4</c:v>
                </c:pt>
                <c:pt idx="12">
                  <c:v>1.9000000000000001E-4</c:v>
                </c:pt>
                <c:pt idx="13">
                  <c:v>2.5000000000000001E-4</c:v>
                </c:pt>
                <c:pt idx="14">
                  <c:v>1.6000000000000001E-4</c:v>
                </c:pt>
                <c:pt idx="15">
                  <c:v>4.0000000000000003E-5</c:v>
                </c:pt>
                <c:pt idx="16">
                  <c:v>1.7000000000000001E-4</c:v>
                </c:pt>
                <c:pt idx="17">
                  <c:v>9.0000000000000006E-5</c:v>
                </c:pt>
                <c:pt idx="18">
                  <c:v>1.4999999999999999E-4</c:v>
                </c:pt>
                <c:pt idx="19">
                  <c:v>1.3999999999999999E-4</c:v>
                </c:pt>
                <c:pt idx="20">
                  <c:v>3.0000000000000001E-5</c:v>
                </c:pt>
                <c:pt idx="21">
                  <c:v>3.0000000000000001E-5</c:v>
                </c:pt>
                <c:pt idx="22">
                  <c:v>1.0000000000000001E-5</c:v>
                </c:pt>
                <c:pt idx="23">
                  <c:v>3.0000000000000001E-5</c:v>
                </c:pt>
                <c:pt idx="24">
                  <c:v>1.0000000000000001E-5</c:v>
                </c:pt>
                <c:pt idx="25">
                  <c:v>5.0000000000000002E-5</c:v>
                </c:pt>
                <c:pt idx="26">
                  <c:v>2.0000000000000002E-5</c:v>
                </c:pt>
                <c:pt idx="27">
                  <c:v>3.0000000000000001E-5</c:v>
                </c:pt>
                <c:pt idx="28">
                  <c:v>6.0000000000000002E-5</c:v>
                </c:pt>
                <c:pt idx="29">
                  <c:v>5.0000000000000002E-5</c:v>
                </c:pt>
                <c:pt idx="30">
                  <c:v>3.0000000000000001E-5</c:v>
                </c:pt>
                <c:pt idx="31">
                  <c:v>2.0000000000000002E-5</c:v>
                </c:pt>
                <c:pt idx="32">
                  <c:v>2.0000000000000002E-5</c:v>
                </c:pt>
                <c:pt idx="33">
                  <c:v>4.0000000000000003E-5</c:v>
                </c:pt>
                <c:pt idx="34">
                  <c:v>3.0000000000000001E-5</c:v>
                </c:pt>
                <c:pt idx="35">
                  <c:v>2.0000000000000002E-5</c:v>
                </c:pt>
                <c:pt idx="36">
                  <c:v>1.0000000000000001E-5</c:v>
                </c:pt>
                <c:pt idx="37">
                  <c:v>2.0000000000000002E-5</c:v>
                </c:pt>
                <c:pt idx="38">
                  <c:v>2.0000000000000002E-5</c:v>
                </c:pt>
                <c:pt idx="39">
                  <c:v>2.0000000000000002E-5</c:v>
                </c:pt>
                <c:pt idx="40">
                  <c:v>0</c:v>
                </c:pt>
                <c:pt idx="41">
                  <c:v>1.0000000000000001E-5</c:v>
                </c:pt>
                <c:pt idx="42">
                  <c:v>1.0000000000000001E-5</c:v>
                </c:pt>
                <c:pt idx="43">
                  <c:v>3.0000000000000001E-5</c:v>
                </c:pt>
                <c:pt idx="44">
                  <c:v>3.0000000000000001E-5</c:v>
                </c:pt>
                <c:pt idx="45">
                  <c:v>1.0000000000000001E-5</c:v>
                </c:pt>
                <c:pt idx="46">
                  <c:v>0</c:v>
                </c:pt>
                <c:pt idx="47">
                  <c:v>0</c:v>
                </c:pt>
                <c:pt idx="48">
                  <c:v>1.0000000000000001E-5</c:v>
                </c:pt>
                <c:pt idx="49">
                  <c:v>1.0000000000000001E-5</c:v>
                </c:pt>
                <c:pt idx="50">
                  <c:v>1.0000000000000001E-5</c:v>
                </c:pt>
                <c:pt idx="51">
                  <c:v>0</c:v>
                </c:pt>
                <c:pt idx="52">
                  <c:v>1.0000000000000001E-5</c:v>
                </c:pt>
                <c:pt idx="53">
                  <c:v>0</c:v>
                </c:pt>
                <c:pt idx="54">
                  <c:v>2.0000000000000002E-5</c:v>
                </c:pt>
                <c:pt idx="55">
                  <c:v>0</c:v>
                </c:pt>
                <c:pt idx="56">
                  <c:v>2.0000000000000002E-5</c:v>
                </c:pt>
                <c:pt idx="57">
                  <c:v>0</c:v>
                </c:pt>
                <c:pt idx="58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92-8746-A4A0-0EB9AC036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8667008"/>
        <c:axId val="1908544784"/>
      </c:scatterChart>
      <c:valAx>
        <c:axId val="1908667008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08544784"/>
        <c:crosses val="autoZero"/>
        <c:crossBetween val="midCat"/>
      </c:valAx>
      <c:valAx>
        <c:axId val="190854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08667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 </a:t>
            </a:r>
            <a:r>
              <a:rPr lang="en" altLang="ja-JP">
                <a:effectLst/>
              </a:rPr>
              <a:t>TDMA Throughput (N=100)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result_tdma100!$B$1</c:f>
              <c:strCache>
                <c:ptCount val="1"/>
                <c:pt idx="0">
                  <c:v> Throughput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result_tdma100!$D$2:$D$60</c:f>
              <c:numCache>
                <c:formatCode>General</c:formatCode>
                <c:ptCount val="59"/>
                <c:pt idx="0">
                  <c:v>0.05</c:v>
                </c:pt>
                <c:pt idx="1">
                  <c:v>0.1</c:v>
                </c:pt>
                <c:pt idx="2">
                  <c:v>0.15</c:v>
                </c:pt>
                <c:pt idx="3">
                  <c:v>0.2</c:v>
                </c:pt>
                <c:pt idx="4">
                  <c:v>0.25</c:v>
                </c:pt>
                <c:pt idx="5">
                  <c:v>0.3</c:v>
                </c:pt>
                <c:pt idx="6">
                  <c:v>0.35000000000000003</c:v>
                </c:pt>
                <c:pt idx="7">
                  <c:v>0.4</c:v>
                </c:pt>
                <c:pt idx="8">
                  <c:v>0.44999999999999996</c:v>
                </c:pt>
                <c:pt idx="9">
                  <c:v>0.5</c:v>
                </c:pt>
                <c:pt idx="10">
                  <c:v>0.54999999999999993</c:v>
                </c:pt>
                <c:pt idx="11">
                  <c:v>0.6</c:v>
                </c:pt>
                <c:pt idx="12">
                  <c:v>0.65</c:v>
                </c:pt>
                <c:pt idx="13">
                  <c:v>0.70000000000000007</c:v>
                </c:pt>
                <c:pt idx="14">
                  <c:v>0.75</c:v>
                </c:pt>
                <c:pt idx="15">
                  <c:v>0.8</c:v>
                </c:pt>
                <c:pt idx="16">
                  <c:v>0.85000000000000009</c:v>
                </c:pt>
                <c:pt idx="17">
                  <c:v>0.89999999999999991</c:v>
                </c:pt>
                <c:pt idx="18">
                  <c:v>0.95</c:v>
                </c:pt>
                <c:pt idx="19">
                  <c:v>1</c:v>
                </c:pt>
                <c:pt idx="20">
                  <c:v>1.05</c:v>
                </c:pt>
                <c:pt idx="21">
                  <c:v>1.0999999999999999</c:v>
                </c:pt>
                <c:pt idx="22">
                  <c:v>1.1499999999999999</c:v>
                </c:pt>
                <c:pt idx="23">
                  <c:v>1.2</c:v>
                </c:pt>
                <c:pt idx="24">
                  <c:v>1.25</c:v>
                </c:pt>
                <c:pt idx="25">
                  <c:v>1.3</c:v>
                </c:pt>
                <c:pt idx="26">
                  <c:v>1.35</c:v>
                </c:pt>
                <c:pt idx="27">
                  <c:v>1.4000000000000001</c:v>
                </c:pt>
                <c:pt idx="28">
                  <c:v>1.4500000000000002</c:v>
                </c:pt>
                <c:pt idx="29">
                  <c:v>1.5</c:v>
                </c:pt>
                <c:pt idx="30">
                  <c:v>1.55</c:v>
                </c:pt>
                <c:pt idx="31">
                  <c:v>1.6</c:v>
                </c:pt>
                <c:pt idx="32">
                  <c:v>1.6500000000000001</c:v>
                </c:pt>
                <c:pt idx="33">
                  <c:v>1.7000000000000002</c:v>
                </c:pt>
                <c:pt idx="34">
                  <c:v>1.7500000000000002</c:v>
                </c:pt>
                <c:pt idx="35">
                  <c:v>1.7999999999999998</c:v>
                </c:pt>
                <c:pt idx="36">
                  <c:v>1.8499999999999999</c:v>
                </c:pt>
                <c:pt idx="37">
                  <c:v>1.9</c:v>
                </c:pt>
                <c:pt idx="38">
                  <c:v>1.95</c:v>
                </c:pt>
                <c:pt idx="39">
                  <c:v>2</c:v>
                </c:pt>
                <c:pt idx="40">
                  <c:v>2.0500000000000003</c:v>
                </c:pt>
                <c:pt idx="41">
                  <c:v>2.1</c:v>
                </c:pt>
                <c:pt idx="42">
                  <c:v>2.15</c:v>
                </c:pt>
                <c:pt idx="43">
                  <c:v>2.1999999999999997</c:v>
                </c:pt>
                <c:pt idx="44">
                  <c:v>2.25</c:v>
                </c:pt>
                <c:pt idx="45">
                  <c:v>2.2999999999999998</c:v>
                </c:pt>
                <c:pt idx="46">
                  <c:v>2.35</c:v>
                </c:pt>
                <c:pt idx="47">
                  <c:v>2.4</c:v>
                </c:pt>
                <c:pt idx="48">
                  <c:v>2.4500000000000002</c:v>
                </c:pt>
                <c:pt idx="49">
                  <c:v>2.5</c:v>
                </c:pt>
                <c:pt idx="50">
                  <c:v>2.5499999999999998</c:v>
                </c:pt>
                <c:pt idx="51">
                  <c:v>2.6</c:v>
                </c:pt>
                <c:pt idx="52">
                  <c:v>2.65</c:v>
                </c:pt>
                <c:pt idx="53">
                  <c:v>2.7</c:v>
                </c:pt>
                <c:pt idx="54">
                  <c:v>2.75</c:v>
                </c:pt>
                <c:pt idx="55">
                  <c:v>2.8000000000000003</c:v>
                </c:pt>
                <c:pt idx="56">
                  <c:v>2.85</c:v>
                </c:pt>
                <c:pt idx="57">
                  <c:v>2.9000000000000004</c:v>
                </c:pt>
                <c:pt idx="58">
                  <c:v>2.9499999999999997</c:v>
                </c:pt>
              </c:numCache>
            </c:numRef>
          </c:xVal>
          <c:yVal>
            <c:numRef>
              <c:f>result_tdma100!$B$2:$B$60</c:f>
              <c:numCache>
                <c:formatCode>General</c:formatCode>
                <c:ptCount val="59"/>
                <c:pt idx="0">
                  <c:v>4.7699999999999999E-2</c:v>
                </c:pt>
                <c:pt idx="1">
                  <c:v>9.4049999999999995E-2</c:v>
                </c:pt>
                <c:pt idx="2">
                  <c:v>0.14202000000000001</c:v>
                </c:pt>
                <c:pt idx="3">
                  <c:v>0.17953</c:v>
                </c:pt>
                <c:pt idx="4">
                  <c:v>0.21965999999999999</c:v>
                </c:pt>
                <c:pt idx="5">
                  <c:v>0.26100000000000001</c:v>
                </c:pt>
                <c:pt idx="6">
                  <c:v>0.29715000000000003</c:v>
                </c:pt>
                <c:pt idx="7">
                  <c:v>0.32980999999999999</c:v>
                </c:pt>
                <c:pt idx="8">
                  <c:v>0.35865000000000002</c:v>
                </c:pt>
                <c:pt idx="9">
                  <c:v>0.39189000000000002</c:v>
                </c:pt>
                <c:pt idx="10">
                  <c:v>0.42135</c:v>
                </c:pt>
                <c:pt idx="11">
                  <c:v>0.45229000000000003</c:v>
                </c:pt>
                <c:pt idx="12">
                  <c:v>0.47575000000000001</c:v>
                </c:pt>
                <c:pt idx="13">
                  <c:v>0.50209000000000004</c:v>
                </c:pt>
                <c:pt idx="14">
                  <c:v>0.53005999999999998</c:v>
                </c:pt>
                <c:pt idx="15">
                  <c:v>0.55083000000000004</c:v>
                </c:pt>
                <c:pt idx="16">
                  <c:v>0.57391999999999999</c:v>
                </c:pt>
                <c:pt idx="17">
                  <c:v>0.59199000000000002</c:v>
                </c:pt>
                <c:pt idx="18">
                  <c:v>0.61395999999999995</c:v>
                </c:pt>
                <c:pt idx="19">
                  <c:v>0.63226000000000004</c:v>
                </c:pt>
                <c:pt idx="20">
                  <c:v>0.65105999999999997</c:v>
                </c:pt>
                <c:pt idx="21">
                  <c:v>0.66512000000000004</c:v>
                </c:pt>
                <c:pt idx="22">
                  <c:v>0.68462000000000001</c:v>
                </c:pt>
                <c:pt idx="23">
                  <c:v>0.70021999999999995</c:v>
                </c:pt>
                <c:pt idx="24">
                  <c:v>0.71331999999999995</c:v>
                </c:pt>
                <c:pt idx="25">
                  <c:v>0.72609999999999997</c:v>
                </c:pt>
                <c:pt idx="26">
                  <c:v>0.73938999999999999</c:v>
                </c:pt>
                <c:pt idx="27">
                  <c:v>0.75002999999999997</c:v>
                </c:pt>
                <c:pt idx="28">
                  <c:v>0.76337999999999995</c:v>
                </c:pt>
                <c:pt idx="29">
                  <c:v>0.77576000000000001</c:v>
                </c:pt>
                <c:pt idx="30">
                  <c:v>0.78807000000000005</c:v>
                </c:pt>
                <c:pt idx="31">
                  <c:v>0.79640999999999995</c:v>
                </c:pt>
                <c:pt idx="32">
                  <c:v>0.80791000000000002</c:v>
                </c:pt>
                <c:pt idx="33">
                  <c:v>0.81579999999999997</c:v>
                </c:pt>
                <c:pt idx="34">
                  <c:v>0.82686999999999999</c:v>
                </c:pt>
                <c:pt idx="35">
                  <c:v>0.83511000000000002</c:v>
                </c:pt>
                <c:pt idx="36">
                  <c:v>0.84379999999999999</c:v>
                </c:pt>
                <c:pt idx="37">
                  <c:v>0.85058</c:v>
                </c:pt>
                <c:pt idx="38">
                  <c:v>0.85794000000000004</c:v>
                </c:pt>
                <c:pt idx="39">
                  <c:v>0.86334999999999995</c:v>
                </c:pt>
                <c:pt idx="40">
                  <c:v>0.87068000000000001</c:v>
                </c:pt>
                <c:pt idx="41">
                  <c:v>0.87794000000000005</c:v>
                </c:pt>
                <c:pt idx="42">
                  <c:v>0.88519999999999999</c:v>
                </c:pt>
                <c:pt idx="43">
                  <c:v>0.88888999999999996</c:v>
                </c:pt>
                <c:pt idx="44">
                  <c:v>0.89578999999999998</c:v>
                </c:pt>
                <c:pt idx="45">
                  <c:v>0.89778999999999998</c:v>
                </c:pt>
                <c:pt idx="46">
                  <c:v>0.90456000000000003</c:v>
                </c:pt>
                <c:pt idx="47">
                  <c:v>0.90978999999999999</c:v>
                </c:pt>
                <c:pt idx="48">
                  <c:v>0.91354999999999997</c:v>
                </c:pt>
                <c:pt idx="49">
                  <c:v>0.91722999999999999</c:v>
                </c:pt>
                <c:pt idx="50">
                  <c:v>0.92288000000000003</c:v>
                </c:pt>
                <c:pt idx="51">
                  <c:v>0.92490000000000006</c:v>
                </c:pt>
                <c:pt idx="52">
                  <c:v>0.93003999999999998</c:v>
                </c:pt>
                <c:pt idx="53">
                  <c:v>0.93230000000000002</c:v>
                </c:pt>
                <c:pt idx="54">
                  <c:v>0.93559999999999999</c:v>
                </c:pt>
                <c:pt idx="55">
                  <c:v>0.93883000000000005</c:v>
                </c:pt>
                <c:pt idx="56">
                  <c:v>0.94221999999999995</c:v>
                </c:pt>
                <c:pt idx="57">
                  <c:v>0.94557000000000002</c:v>
                </c:pt>
                <c:pt idx="58">
                  <c:v>0.94686999999999999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D9-404C-A7CA-4DD8746061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7134736"/>
        <c:axId val="685636176"/>
      </c:scatterChart>
      <c:valAx>
        <c:axId val="1907134736"/>
        <c:scaling>
          <c:orientation val="minMax"/>
          <c:max val="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Traffic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85636176"/>
        <c:crosses val="autoZero"/>
        <c:crossBetween val="midCat"/>
      </c:valAx>
      <c:valAx>
        <c:axId val="68563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Throughput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907134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CD115B-2A43-845A-13C9-5D031E659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90EFD4-0A4A-51C0-C3EB-232C5CBA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5B0DBC-5D58-0BB8-852F-552480AB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94380-CB99-32D5-6C3F-662A8993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762DEC-F2E8-3072-CA94-13B63FB4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91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50D89-CD1F-E7E1-9596-99FD11FE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3F3B9B-D1B6-3D41-69A6-F5CF80E6D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C8BE9C-D2E5-9355-A69D-ED9163CE7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F6DECE-2411-165E-6EC3-0376E36C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B5E0A-9E22-2C95-7B63-27CF693E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73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36D311-3EC5-3F24-D5AA-04D752BCA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FE6848-1BE2-5979-18FA-AEE4C36A4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1498CD-6BAD-7FCE-4370-C7D9DC97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E3F8B-7378-4A5D-C6CA-C375BBCA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4DB957-565C-2956-37A7-DD6FF77D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9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55F45-7A85-FBA1-7D17-7757B842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5E8B63-A3DF-E0A2-7A9F-BB7A1874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0638C-48A3-D473-DEB6-F234570E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2FD65B-7D7E-2C3F-DBFB-D40237A2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4CFE1-D638-90F6-E99F-82516B7D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63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50F33-7287-412B-B86B-5B548BB0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95FBEB-3910-75CE-A4BF-F15B4FCC6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50F2C-E940-AB8D-03BC-77B73A3A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6032B7-0ABD-54ED-D52E-6DC67B84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E41A01-3B28-8CD3-CA53-DB3E9433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0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834F84-7896-9D5B-5145-BA3F8418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1EFFD5-B0F3-7970-4240-5D88DD1CE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5DD064-7ABC-3774-3C4B-74DCD7AB9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F102CB-A699-D924-E4B6-209E1051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E54B48-D52C-EC15-1E7C-02F240A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1E6C51-3053-2765-0F97-9B190FD4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13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92742B-6015-74C8-6345-72EBCF7E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91DE3A-8F8F-3248-96B8-3E7DDE298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ACA603-492D-E2F9-C16A-4B9120B12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41D9D0-00C5-8A7A-3F43-290A79BB5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F47A0F-E81A-8C7D-D4F7-92FEE993CA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6A1646D-149D-169A-46A3-A9795846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921412-A980-4FAD-7A6F-9B8E6156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DFFBF9-052C-75C7-5B62-A4CECBD5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78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98080-8552-67C8-205C-C8206778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042120-1909-B79D-2C16-0BBFE3E5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8AD51D-54EF-100E-D4FA-DFD8A7AD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A39DC6-2F2F-C4C1-E0C0-45AACE1E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1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4579FF-7D05-0D54-A934-5AD7FF2D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2401F9-ED76-D5AF-F7E3-FE6EA0D8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595226-D7D4-C69D-D79F-E0478614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8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FB277F-5E5C-EF5E-CE16-3FF29419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0152BE-E25D-E9CC-F0E8-B1E35034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DBAEC2-6112-D66D-1C26-AD6263325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FB4E7-187B-D012-A020-325BA4A0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EB8F9-0A7B-E17F-66E7-EC990250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A479A7-1946-1CA9-011C-BAE3D881C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72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8E09E-E3ED-373A-2AAF-4F8F5D5C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655E19-D87A-E5E6-3D41-83FE60AE4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0A1D91-68FF-53A3-16C4-5B7B69D8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844AAE-B530-4A0D-222E-1E8EBF2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287EC9-F1E6-4767-3D93-6A22C887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C87FD3-51A6-FA3B-BA59-09C9842B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46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DD1113-94B2-4A74-6181-9AE5A97F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46B96-9337-CEE2-5C9A-FCBB60FC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A01DA5-364D-DDBC-3CE9-4D32DA00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FB4EDD-2734-D04F-A076-6FD80BE816F3}" type="datetimeFigureOut">
              <a:rPr kumimoji="1" lang="ja-JP" altLang="en-US" smtClean="0"/>
              <a:t>2025/6/30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8354E8-3476-9747-E40F-9EF316A2F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4AB70-CD95-1539-F86F-2526C047B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4A72B-2EE3-1B42-96C2-4C87A9BF9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83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ukaodakura/WCT-Simul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8361F-E425-352C-D55C-857756F5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4880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/>
              <a:t>無線通信技術</a:t>
            </a:r>
            <a:br>
              <a:rPr lang="ja-JP" altLang="en-US"/>
            </a:br>
            <a:r>
              <a:rPr lang="en" altLang="ja-JP" dirty="0"/>
              <a:t>ALOHA </a:t>
            </a:r>
            <a:r>
              <a:rPr lang="ja-JP" altLang="en-US"/>
              <a:t>シミュレーション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EC2A5A-925F-F130-DEA8-483C25A8C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2480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1W223034 </a:t>
            </a:r>
            <a:r>
              <a:rPr kumimoji="1" lang="ja-JP" altLang="en-US"/>
              <a:t>小田倉遥</a:t>
            </a:r>
          </a:p>
        </p:txBody>
      </p:sp>
    </p:spTree>
    <p:extLst>
      <p:ext uri="{BB962C8B-B14F-4D97-AF65-F5344CB8AC3E}">
        <p14:creationId xmlns:p14="http://schemas.microsoft.com/office/powerpoint/2010/main" val="414952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CD4CB-A9E7-5FD8-61C4-13DB064A2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TDMA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100)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5779A06B-1F39-96EE-BAEC-E7F6289332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041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10B15-2D4B-FACE-670D-87E05A05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ALOHA, TDMA </a:t>
            </a:r>
            <a:r>
              <a:rPr lang="ja-JP" altLang="en-US"/>
              <a:t>遅延特性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13A42736-90FB-2E82-65BE-609CB4285A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33084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BC8A7-4755-638F-5170-1F1975DF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考察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57CAFF-2A77-6011-830D-C4B6D786C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スループット特性については、理論値に則した値がシミュレーションによって得られた。</a:t>
            </a:r>
            <a:endParaRPr lang="en-US" altLang="ja-JP" dirty="0"/>
          </a:p>
          <a:p>
            <a:r>
              <a:rPr lang="ja-JP" altLang="en-US"/>
              <a:t>局数を増やすと、スループットの最大値となる</a:t>
            </a:r>
            <a:r>
              <a:rPr lang="en-US" altLang="ja-JP" dirty="0" err="1"/>
              <a:t>λ</a:t>
            </a:r>
            <a:r>
              <a:rPr lang="ja-JP" altLang="en-US"/>
              <a:t>が小さくなった。</a:t>
            </a:r>
            <a:endParaRPr lang="en-US" altLang="ja-JP" dirty="0"/>
          </a:p>
          <a:p>
            <a:r>
              <a:rPr lang="ja-JP" altLang="en-US"/>
              <a:t>再送を導入すると、</a:t>
            </a:r>
            <a:r>
              <a:rPr lang="en-US" altLang="ja-JP" dirty="0" err="1"/>
              <a:t>λ</a:t>
            </a:r>
            <a:r>
              <a:rPr lang="en-US" altLang="ja-JP" dirty="0"/>
              <a:t>=0.005</a:t>
            </a:r>
            <a:r>
              <a:rPr lang="ja-JP" altLang="en-US"/>
              <a:t>付近を境にスループットが</a:t>
            </a:r>
            <a:r>
              <a:rPr lang="en-US" altLang="ja-JP" dirty="0"/>
              <a:t>0</a:t>
            </a:r>
            <a:r>
              <a:rPr lang="ja-JP" altLang="en-US"/>
              <a:t>に近い値となった。</a:t>
            </a:r>
            <a:endParaRPr lang="en-US" altLang="ja-JP" dirty="0"/>
          </a:p>
          <a:p>
            <a:r>
              <a:rPr lang="ja-JP" altLang="en-US"/>
              <a:t>再送率を増やすと、スループットが</a:t>
            </a:r>
            <a:r>
              <a:rPr lang="en-US" altLang="ja-JP" dirty="0"/>
              <a:t>0</a:t>
            </a:r>
            <a:r>
              <a:rPr lang="ja-JP" altLang="en-US"/>
              <a:t>に近い値となる</a:t>
            </a:r>
            <a:r>
              <a:rPr lang="en-US" altLang="ja-JP" dirty="0" err="1"/>
              <a:t>λ</a:t>
            </a:r>
            <a:r>
              <a:rPr lang="ja-JP" altLang="en-US"/>
              <a:t>が小さくなった。</a:t>
            </a:r>
            <a:endParaRPr lang="en-US" altLang="ja-JP" dirty="0"/>
          </a:p>
          <a:p>
            <a:r>
              <a:rPr lang="en" altLang="ja-JP" dirty="0"/>
              <a:t>ALOHA</a:t>
            </a:r>
            <a:r>
              <a:rPr lang="ja-JP" altLang="en-US"/>
              <a:t>と</a:t>
            </a:r>
            <a:r>
              <a:rPr lang="en" altLang="ja-JP" dirty="0"/>
              <a:t>TDMA</a:t>
            </a:r>
            <a:r>
              <a:rPr lang="ja-JP" altLang="en-US"/>
              <a:t>の遅延特性を比較すると、</a:t>
            </a:r>
            <a:r>
              <a:rPr lang="en-US" altLang="ja-JP" dirty="0"/>
              <a:t> ALOHA</a:t>
            </a:r>
            <a:r>
              <a:rPr lang="ja-JP" altLang="en-US"/>
              <a:t>の方がスループットが増加した時急激に遅延が増加する。これは、</a:t>
            </a:r>
            <a:r>
              <a:rPr lang="en-US" altLang="ja-JP" dirty="0"/>
              <a:t>TDMA</a:t>
            </a:r>
            <a:r>
              <a:rPr lang="ja-JP" altLang="en-US"/>
              <a:t>では衝突が発生しないのに対して、</a:t>
            </a:r>
            <a:r>
              <a:rPr lang="en-US" altLang="ja-JP" dirty="0"/>
              <a:t>ALOHA</a:t>
            </a:r>
            <a:r>
              <a:rPr lang="ja-JP" altLang="en-US"/>
              <a:t>はスループットが増加すると共に衝突が増加するからであると考えられる。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00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1E96C-045B-A97F-CD00-AF0ECE74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ソースコード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0A8F8B-5D54-6914-7D37-978CFFD4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以下</a:t>
            </a:r>
            <a:r>
              <a:rPr kumimoji="1" lang="ja-JP" altLang="en-US"/>
              <a:t>がソースコードをまとめたリンクです。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https://github.com/harukaodakura/WCT-Simulation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594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E487B-2FF9-E8DD-87C1-B427C88F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100)</a:t>
            </a:r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FEF109BB-84EC-3C7A-3041-2693030875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046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CD1500-5495-F827-C352-6BA2357C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2)</a:t>
            </a:r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295EC6C7-26C9-C1DC-336B-70A251DA22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42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692BA-5C6B-3F21-687B-C7D31C8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10)</a:t>
            </a:r>
            <a:endParaRPr kumimoji="1" lang="ja-JP" altLang="en-US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DCFE96D6-777F-FD0C-F0A3-8AB3A2ACF0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227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02854-E816-1DC8-2012-86DFC4698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50)</a:t>
            </a:r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8CE6E63-8C21-75AC-D056-4BF096334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65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21B40-467B-AFE0-2EE5-758121AC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500)</a:t>
            </a:r>
            <a:endParaRPr kumimoji="1" lang="ja-JP" altLang="en-US"/>
          </a:p>
        </p:txBody>
      </p:sp>
      <p:graphicFrame>
        <p:nvGraphicFramePr>
          <p:cNvPr id="9" name="コンテンツ プレースホルダー 8">
            <a:extLst>
              <a:ext uri="{FF2B5EF4-FFF2-40B4-BE49-F238E27FC236}">
                <a16:creationId xmlns:a16="http://schemas.microsoft.com/office/drawing/2014/main" id="{889536C2-EED3-30CD-4FF1-5B24DA29F1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97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57F27-875A-7F4F-6816-89002269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100)</a:t>
            </a:r>
            <a:br>
              <a:rPr lang="en" altLang="ja-JP" dirty="0"/>
            </a:br>
            <a:r>
              <a:rPr lang="ja-JP" altLang="en-US"/>
              <a:t>再送率 </a:t>
            </a:r>
            <a:r>
              <a:rPr lang="en-US" altLang="ja-JP" dirty="0"/>
              <a:t>= 0.05</a:t>
            </a:r>
            <a:endParaRPr kumimoji="1" lang="ja-JP" altLang="en-US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0A273A71-4FB1-DBFE-29F8-EF0F2A6BEB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545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D17E5-4FF8-67CE-7404-340B0795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100)</a:t>
            </a:r>
            <a:br>
              <a:rPr lang="en" altLang="ja-JP" dirty="0"/>
            </a:br>
            <a:r>
              <a:rPr lang="ja-JP" altLang="en-US"/>
              <a:t>再送率 </a:t>
            </a:r>
            <a:r>
              <a:rPr lang="en-US" altLang="ja-JP" dirty="0"/>
              <a:t>= 0.1</a:t>
            </a:r>
            <a:endParaRPr kumimoji="1" lang="ja-JP" altLang="en-US"/>
          </a:p>
        </p:txBody>
      </p:sp>
      <p:graphicFrame>
        <p:nvGraphicFramePr>
          <p:cNvPr id="7" name="コンテンツ プレースホルダー 6">
            <a:extLst>
              <a:ext uri="{FF2B5EF4-FFF2-40B4-BE49-F238E27FC236}">
                <a16:creationId xmlns:a16="http://schemas.microsoft.com/office/drawing/2014/main" id="{0C70EEC4-AB23-B78B-7351-85F9905AEC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1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A4490-2EF9-C9A6-E673-6109B460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ja-JP" dirty="0"/>
              <a:t>ALOHA </a:t>
            </a:r>
            <a:r>
              <a:rPr lang="ja-JP" altLang="en-US"/>
              <a:t>スループット特性 </a:t>
            </a:r>
            <a:r>
              <a:rPr lang="en-US" altLang="ja-JP" dirty="0"/>
              <a:t>(</a:t>
            </a:r>
            <a:r>
              <a:rPr lang="en" altLang="ja-JP" dirty="0"/>
              <a:t>N = 100)</a:t>
            </a:r>
            <a:br>
              <a:rPr lang="en" altLang="ja-JP" dirty="0"/>
            </a:br>
            <a:r>
              <a:rPr lang="ja-JP" altLang="en-US"/>
              <a:t>再送率 </a:t>
            </a:r>
            <a:r>
              <a:rPr lang="en-US" altLang="ja-JP" dirty="0"/>
              <a:t>= 0.2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E588BF9E-10ED-BEED-10E8-99CE77AA82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0508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24406</TotalTime>
  <Words>356</Words>
  <Application>Microsoft Macintosh PowerPoint</Application>
  <PresentationFormat>ワイド画面</PresentationFormat>
  <Paragraphs>51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無線通信技術 ALOHA シミュレーション</vt:lpstr>
      <vt:lpstr>ALOHA スループット特性 (N = 100)</vt:lpstr>
      <vt:lpstr>ALOHA スループット特性 (N = 2)</vt:lpstr>
      <vt:lpstr>ALOHA スループット特性 (N = 10)</vt:lpstr>
      <vt:lpstr>ALOHA スループット特性 (N = 50)</vt:lpstr>
      <vt:lpstr>ALOHA スループット特性 (N = 500)</vt:lpstr>
      <vt:lpstr>ALOHA スループット特性 (N = 100) 再送率 = 0.05</vt:lpstr>
      <vt:lpstr>ALOHA スループット特性 (N = 100) 再送率 = 0.1</vt:lpstr>
      <vt:lpstr>ALOHA スループット特性 (N = 100) 再送率 = 0.2</vt:lpstr>
      <vt:lpstr>TDMA スループット特性 (N = 100)</vt:lpstr>
      <vt:lpstr>ALOHA, TDMA 遅延特性</vt:lpstr>
      <vt:lpstr>考察</vt:lpstr>
      <vt:lpstr>ソースコード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遥 小田倉</dc:creator>
  <cp:lastModifiedBy>遥 小田倉</cp:lastModifiedBy>
  <cp:revision>6</cp:revision>
  <dcterms:created xsi:type="dcterms:W3CDTF">2025-06-09T06:10:46Z</dcterms:created>
  <dcterms:modified xsi:type="dcterms:W3CDTF">2025-06-29T22:58:46Z</dcterms:modified>
</cp:coreProperties>
</file>