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1358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826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23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188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02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854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427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8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3304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504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6184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7960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51EE-846D-4D13-88D5-C341A468A53E}" type="datetimeFigureOut">
              <a:rPr lang="zh-TW" altLang="en-US" smtClean="0"/>
              <a:pPr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4611-B114-4D90-BF81-E053CF3D01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803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sas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9238" cy="192978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="" xmlns:a16="http://schemas.microsoft.com/office/drawing/2014/main" id="{27AE01A8-F229-44F6-813C-43400D3E201B}"/>
              </a:ext>
            </a:extLst>
          </p:cNvPr>
          <p:cNvSpPr/>
          <p:nvPr/>
        </p:nvSpPr>
        <p:spPr>
          <a:xfrm>
            <a:off x="2232000" y="1953087"/>
            <a:ext cx="468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="" xmlns:a16="http://schemas.microsoft.com/office/drawing/2014/main" id="{5282FACF-4229-4ABD-A7F7-448289BFA4D9}"/>
              </a:ext>
            </a:extLst>
          </p:cNvPr>
          <p:cNvSpPr/>
          <p:nvPr/>
        </p:nvSpPr>
        <p:spPr>
          <a:xfrm>
            <a:off x="2232000" y="2853000"/>
            <a:ext cx="4680000" cy="576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="" xmlns:a16="http://schemas.microsoft.com/office/drawing/2014/main" id="{B270CCC9-FD60-4221-B505-D4D9719C712E}"/>
              </a:ext>
            </a:extLst>
          </p:cNvPr>
          <p:cNvSpPr/>
          <p:nvPr/>
        </p:nvSpPr>
        <p:spPr>
          <a:xfrm>
            <a:off x="3526287" y="3940731"/>
            <a:ext cx="2091426" cy="576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="" xmlns:a16="http://schemas.microsoft.com/office/drawing/2014/main" id="{954526E9-D658-4DF9-85FE-E797B6F25C2C}"/>
              </a:ext>
            </a:extLst>
          </p:cNvPr>
          <p:cNvSpPr/>
          <p:nvPr/>
        </p:nvSpPr>
        <p:spPr>
          <a:xfrm>
            <a:off x="3526287" y="4840644"/>
            <a:ext cx="2091426" cy="576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68049A0C-90DC-426A-9837-02C4AF449121}"/>
              </a:ext>
            </a:extLst>
          </p:cNvPr>
          <p:cNvSpPr txBox="1"/>
          <p:nvPr/>
        </p:nvSpPr>
        <p:spPr>
          <a:xfrm>
            <a:off x="2286000" y="55558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u="sng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建立新帳號</a:t>
            </a:r>
          </a:p>
        </p:txBody>
      </p:sp>
    </p:spTree>
    <p:extLst>
      <p:ext uri="{BB962C8B-B14F-4D97-AF65-F5344CB8AC3E}">
        <p14:creationId xmlns="" xmlns:p14="http://schemas.microsoft.com/office/powerpoint/2010/main" val="328503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6FBFEE4B-DC98-43EE-8695-F926A5D1C9D9}"/>
              </a:ext>
            </a:extLst>
          </p:cNvPr>
          <p:cNvSpPr/>
          <p:nvPr/>
        </p:nvSpPr>
        <p:spPr>
          <a:xfrm>
            <a:off x="159801" y="180648"/>
            <a:ext cx="2348142" cy="99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 冊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="" xmlns:a16="http://schemas.microsoft.com/office/drawing/2014/main" id="{E71E66DC-BBD4-4EC2-942C-BED2BA64090D}"/>
              </a:ext>
            </a:extLst>
          </p:cNvPr>
          <p:cNvSpPr/>
          <p:nvPr/>
        </p:nvSpPr>
        <p:spPr>
          <a:xfrm>
            <a:off x="1422649" y="1932827"/>
            <a:ext cx="3062794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="" xmlns:a16="http://schemas.microsoft.com/office/drawing/2014/main" id="{823A99DC-B8D3-45DE-8A18-DB10DF6DC6E3}"/>
              </a:ext>
            </a:extLst>
          </p:cNvPr>
          <p:cNvSpPr/>
          <p:nvPr/>
        </p:nvSpPr>
        <p:spPr>
          <a:xfrm>
            <a:off x="4816138" y="1280742"/>
            <a:ext cx="3062794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="" xmlns:a16="http://schemas.microsoft.com/office/drawing/2014/main" id="{94E3FB01-5353-4F15-A0A5-3251895DE876}"/>
              </a:ext>
            </a:extLst>
          </p:cNvPr>
          <p:cNvSpPr/>
          <p:nvPr/>
        </p:nvSpPr>
        <p:spPr>
          <a:xfrm>
            <a:off x="4816138" y="1932827"/>
            <a:ext cx="3062794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手機號碼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="" xmlns:a16="http://schemas.microsoft.com/office/drawing/2014/main" id="{5E263FD1-BC0D-4816-AB58-6E9EEC93E5B7}"/>
              </a:ext>
            </a:extLst>
          </p:cNvPr>
          <p:cNvSpPr/>
          <p:nvPr/>
        </p:nvSpPr>
        <p:spPr>
          <a:xfrm>
            <a:off x="1422649" y="2591442"/>
            <a:ext cx="3062793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生日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="" xmlns:a16="http://schemas.microsoft.com/office/drawing/2014/main" id="{D295F9EE-0646-4266-9F9F-A502AB93CB18}"/>
              </a:ext>
            </a:extLst>
          </p:cNvPr>
          <p:cNvSpPr/>
          <p:nvPr/>
        </p:nvSpPr>
        <p:spPr>
          <a:xfrm>
            <a:off x="1422649" y="3243527"/>
            <a:ext cx="6456282" cy="4583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電子信箱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="" xmlns:a16="http://schemas.microsoft.com/office/drawing/2014/main" id="{1BE29EA1-B596-46E9-A435-2138FC9ADE1A}"/>
              </a:ext>
            </a:extLst>
          </p:cNvPr>
          <p:cNvSpPr/>
          <p:nvPr/>
        </p:nvSpPr>
        <p:spPr>
          <a:xfrm>
            <a:off x="4816138" y="2584912"/>
            <a:ext cx="3062793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="" xmlns:a16="http://schemas.microsoft.com/office/drawing/2014/main" id="{5AC33536-AEF6-42CD-94D1-E47D43A4405A}"/>
              </a:ext>
            </a:extLst>
          </p:cNvPr>
          <p:cNvSpPr/>
          <p:nvPr/>
        </p:nvSpPr>
        <p:spPr>
          <a:xfrm>
            <a:off x="1422649" y="1277477"/>
            <a:ext cx="3062794" cy="4583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="" xmlns:a16="http://schemas.microsoft.com/office/drawing/2014/main" id="{055FD315-5825-4D6E-AC17-9884C5C960C7}"/>
              </a:ext>
            </a:extLst>
          </p:cNvPr>
          <p:cNvSpPr/>
          <p:nvPr/>
        </p:nvSpPr>
        <p:spPr>
          <a:xfrm>
            <a:off x="1422649" y="3937519"/>
            <a:ext cx="6456282" cy="4583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最高學歷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="" xmlns:a16="http://schemas.microsoft.com/office/drawing/2014/main" id="{0C134CC3-68B6-459E-899A-7FBAD6DEBAB0}"/>
              </a:ext>
            </a:extLst>
          </p:cNvPr>
          <p:cNvSpPr/>
          <p:nvPr/>
        </p:nvSpPr>
        <p:spPr>
          <a:xfrm>
            <a:off x="1422649" y="4631511"/>
            <a:ext cx="6456282" cy="4583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工作經驗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="" xmlns:a16="http://schemas.microsoft.com/office/drawing/2014/main" id="{F04507A8-6288-44B1-BE00-0C9C73F591F4}"/>
              </a:ext>
            </a:extLst>
          </p:cNvPr>
          <p:cNvSpPr/>
          <p:nvPr/>
        </p:nvSpPr>
        <p:spPr>
          <a:xfrm>
            <a:off x="1422649" y="5288317"/>
            <a:ext cx="6456282" cy="4583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居住</a:t>
            </a:r>
            <a:r>
              <a:rPr lang="zh-TW" altLang="en-US" b="1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</a:t>
            </a:r>
            <a:endParaRPr lang="zh-TW" altLang="en-US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="" xmlns:a16="http://schemas.microsoft.com/office/drawing/2014/main" id="{52FA4BD8-E25A-47DD-A55C-05FA5C01B263}"/>
              </a:ext>
            </a:extLst>
          </p:cNvPr>
          <p:cNvSpPr/>
          <p:nvPr/>
        </p:nvSpPr>
        <p:spPr>
          <a:xfrm>
            <a:off x="3321359" y="6033900"/>
            <a:ext cx="2501281" cy="4583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</a:p>
        </p:txBody>
      </p:sp>
    </p:spTree>
    <p:extLst>
      <p:ext uri="{BB962C8B-B14F-4D97-AF65-F5344CB8AC3E}">
        <p14:creationId xmlns="" xmlns:p14="http://schemas.microsoft.com/office/powerpoint/2010/main" val="27324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3E643AB-D2FF-403A-A683-9C225170C70C}"/>
              </a:ext>
            </a:extLst>
          </p:cNvPr>
          <p:cNvSpPr/>
          <p:nvPr/>
        </p:nvSpPr>
        <p:spPr>
          <a:xfrm>
            <a:off x="0" y="0"/>
            <a:ext cx="9144000" cy="727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F62F950D-2793-445E-B71A-BAD033731EDD}"/>
              </a:ext>
            </a:extLst>
          </p:cNvPr>
          <p:cNvSpPr/>
          <p:nvPr/>
        </p:nvSpPr>
        <p:spPr>
          <a:xfrm>
            <a:off x="1313783" y="145157"/>
            <a:ext cx="5757906" cy="45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1DD3D20A-DCD6-45E6-A358-60B93BC335FC}"/>
              </a:ext>
            </a:extLst>
          </p:cNvPr>
          <p:cNvGrpSpPr/>
          <p:nvPr/>
        </p:nvGrpSpPr>
        <p:grpSpPr>
          <a:xfrm>
            <a:off x="6691058" y="220829"/>
            <a:ext cx="215768" cy="313268"/>
            <a:chOff x="1731145" y="1482570"/>
            <a:chExt cx="263627" cy="388072"/>
          </a:xfrm>
        </p:grpSpPr>
        <p:sp>
          <p:nvSpPr>
            <p:cNvPr id="6" name="框架 5">
              <a:extLst>
                <a:ext uri="{FF2B5EF4-FFF2-40B4-BE49-F238E27FC236}">
                  <a16:creationId xmlns="" xmlns:a16="http://schemas.microsoft.com/office/drawing/2014/main" id="{CB1D2E29-E960-48E5-B333-FF6E4CFF615B}"/>
                </a:ext>
              </a:extLst>
            </p:cNvPr>
            <p:cNvSpPr/>
            <p:nvPr/>
          </p:nvSpPr>
          <p:spPr>
            <a:xfrm rot="19498161">
              <a:off x="1905996" y="1666456"/>
              <a:ext cx="88776" cy="204186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圓形: 空心 4">
              <a:extLst>
                <a:ext uri="{FF2B5EF4-FFF2-40B4-BE49-F238E27FC236}">
                  <a16:creationId xmlns="" xmlns:a16="http://schemas.microsoft.com/office/drawing/2014/main" id="{37B02602-5AF0-4047-B259-D3329FAEFF56}"/>
                </a:ext>
              </a:extLst>
            </p:cNvPr>
            <p:cNvSpPr/>
            <p:nvPr/>
          </p:nvSpPr>
          <p:spPr>
            <a:xfrm>
              <a:off x="1731145" y="1482570"/>
              <a:ext cx="248576" cy="248576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AFB45C95-71F2-4A93-8C2B-98175B3958A4}"/>
              </a:ext>
            </a:extLst>
          </p:cNvPr>
          <p:cNvGrpSpPr/>
          <p:nvPr/>
        </p:nvGrpSpPr>
        <p:grpSpPr>
          <a:xfrm>
            <a:off x="8690304" y="218938"/>
            <a:ext cx="315159" cy="315159"/>
            <a:chOff x="1424864" y="2920753"/>
            <a:chExt cx="648070" cy="648070"/>
          </a:xfrm>
        </p:grpSpPr>
        <p:sp>
          <p:nvSpPr>
            <p:cNvPr id="9" name="橢圓 8">
              <a:extLst>
                <a:ext uri="{FF2B5EF4-FFF2-40B4-BE49-F238E27FC236}">
                  <a16:creationId xmlns="" xmlns:a16="http://schemas.microsoft.com/office/drawing/2014/main" id="{567B2CF9-2105-4018-B745-ACD8A6422CD5}"/>
                </a:ext>
              </a:extLst>
            </p:cNvPr>
            <p:cNvSpPr/>
            <p:nvPr/>
          </p:nvSpPr>
          <p:spPr>
            <a:xfrm>
              <a:off x="1424864" y="2920753"/>
              <a:ext cx="648070" cy="6480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="" xmlns:a16="http://schemas.microsoft.com/office/drawing/2014/main" id="{7E45FC9A-796F-422E-9FC9-0BF0D7512E27}"/>
                </a:ext>
              </a:extLst>
            </p:cNvPr>
            <p:cNvSpPr/>
            <p:nvPr/>
          </p:nvSpPr>
          <p:spPr>
            <a:xfrm rot="10800000">
              <a:off x="1552110" y="3091648"/>
              <a:ext cx="393578" cy="33735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動作按鈕: 聲音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="" xmlns:a16="http://schemas.microsoft.com/office/drawing/2014/main" id="{CC34ED88-7164-4C85-B5A6-45EFB4D22260}"/>
              </a:ext>
            </a:extLst>
          </p:cNvPr>
          <p:cNvSpPr/>
          <p:nvPr/>
        </p:nvSpPr>
        <p:spPr>
          <a:xfrm rot="5400000">
            <a:off x="8294495" y="216573"/>
            <a:ext cx="301841" cy="301841"/>
          </a:xfrm>
          <a:prstGeom prst="actionButtonSou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E8F197FB-78E7-4E6C-A584-F2745F13E960}"/>
              </a:ext>
            </a:extLst>
          </p:cNvPr>
          <p:cNvGrpSpPr/>
          <p:nvPr/>
        </p:nvGrpSpPr>
        <p:grpSpPr>
          <a:xfrm>
            <a:off x="7181771" y="216179"/>
            <a:ext cx="1018757" cy="323843"/>
            <a:chOff x="3675355" y="2361460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" name="矩形: 圓角 11">
              <a:extLst>
                <a:ext uri="{FF2B5EF4-FFF2-40B4-BE49-F238E27FC236}">
                  <a16:creationId xmlns="" xmlns:a16="http://schemas.microsoft.com/office/drawing/2014/main" id="{068E94CC-EEBE-47A1-8CC3-0A7002501398}"/>
                </a:ext>
              </a:extLst>
            </p:cNvPr>
            <p:cNvSpPr/>
            <p:nvPr/>
          </p:nvSpPr>
          <p:spPr>
            <a:xfrm>
              <a:off x="3675355" y="2361460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="" xmlns:a16="http://schemas.microsoft.com/office/drawing/2014/main" id="{0EE45BF2-C2F5-40C2-84C9-C65406B4A7A3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13" name="橢圓 12">
                <a:extLst>
                  <a:ext uri="{FF2B5EF4-FFF2-40B4-BE49-F238E27FC236}">
                    <a16:creationId xmlns="" xmlns:a16="http://schemas.microsoft.com/office/drawing/2014/main" id="{11F5671E-361E-4C55-B7FA-44DFE4465FA1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" name="流程圖: 人工作業 13">
                <a:extLst>
                  <a:ext uri="{FF2B5EF4-FFF2-40B4-BE49-F238E27FC236}">
                    <a16:creationId xmlns="" xmlns:a16="http://schemas.microsoft.com/office/drawing/2014/main" id="{19FC7F66-1EDC-483E-9440-AE4A3A2E9628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9FACB07-CC09-491D-A4E7-9790D66030A8}"/>
              </a:ext>
            </a:extLst>
          </p:cNvPr>
          <p:cNvSpPr/>
          <p:nvPr/>
        </p:nvSpPr>
        <p:spPr>
          <a:xfrm>
            <a:off x="0" y="727969"/>
            <a:ext cx="2086252" cy="61300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="" xmlns:a16="http://schemas.microsoft.com/office/drawing/2014/main" id="{E215B336-4412-4638-9876-2BCE7B676982}"/>
              </a:ext>
            </a:extLst>
          </p:cNvPr>
          <p:cNvGrpSpPr/>
          <p:nvPr/>
        </p:nvGrpSpPr>
        <p:grpSpPr>
          <a:xfrm>
            <a:off x="89993" y="825623"/>
            <a:ext cx="1018757" cy="323843"/>
            <a:chOff x="3675355" y="2361460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矩形: 圓角 18">
              <a:extLst>
                <a:ext uri="{FF2B5EF4-FFF2-40B4-BE49-F238E27FC236}">
                  <a16:creationId xmlns="" xmlns:a16="http://schemas.microsoft.com/office/drawing/2014/main" id="{B1229067-E5F8-4D66-B207-EBE4C0347B25}"/>
                </a:ext>
              </a:extLst>
            </p:cNvPr>
            <p:cNvSpPr/>
            <p:nvPr/>
          </p:nvSpPr>
          <p:spPr>
            <a:xfrm>
              <a:off x="3675355" y="2361460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="" xmlns:a16="http://schemas.microsoft.com/office/drawing/2014/main" id="{8C14B4B5-A910-44E8-B716-646264913164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21" name="橢圓 20">
                <a:extLst>
                  <a:ext uri="{FF2B5EF4-FFF2-40B4-BE49-F238E27FC236}">
                    <a16:creationId xmlns="" xmlns:a16="http://schemas.microsoft.com/office/drawing/2014/main" id="{5765CBB1-6EBA-4575-B3BE-2BEFED92EC24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人工作業 21">
                <a:extLst>
                  <a:ext uri="{FF2B5EF4-FFF2-40B4-BE49-F238E27FC236}">
                    <a16:creationId xmlns="" xmlns:a16="http://schemas.microsoft.com/office/drawing/2014/main" id="{C48FA351-12D6-4AF4-A67C-889C026B5623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E058B616-DA7E-4202-9AF6-24E63BB3DA66}"/>
              </a:ext>
            </a:extLst>
          </p:cNvPr>
          <p:cNvGrpSpPr/>
          <p:nvPr/>
        </p:nvGrpSpPr>
        <p:grpSpPr>
          <a:xfrm>
            <a:off x="89993" y="1644707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矩形: 圓角 24">
              <a:extLst>
                <a:ext uri="{FF2B5EF4-FFF2-40B4-BE49-F238E27FC236}">
                  <a16:creationId xmlns="" xmlns:a16="http://schemas.microsoft.com/office/drawing/2014/main" id="{273C1ED2-F96D-4141-91D8-63944A18151C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</a:t>
              </a:r>
              <a:r>
                <a:rPr lang="zh-TW" altLang="en-US" dirty="0" smtClean="0"/>
                <a:t>  </a:t>
              </a:r>
              <a:r>
                <a:rPr lang="zh-TW" altLang="en-US" sz="15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  <a:endPara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="" xmlns:a16="http://schemas.microsoft.com/office/drawing/2014/main" id="{D5EBD859-DAE7-41DE-BFD1-2F6BCE1B3963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27" name="橢圓 26">
                <a:extLst>
                  <a:ext uri="{FF2B5EF4-FFF2-40B4-BE49-F238E27FC236}">
                    <a16:creationId xmlns="" xmlns:a16="http://schemas.microsoft.com/office/drawing/2014/main" id="{B6277596-8937-442D-89DA-412C863BB3AB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流程圖: 人工作業 27">
                <a:extLst>
                  <a:ext uri="{FF2B5EF4-FFF2-40B4-BE49-F238E27FC236}">
                    <a16:creationId xmlns="" xmlns:a16="http://schemas.microsoft.com/office/drawing/2014/main" id="{215641A0-4C72-4CE0-BF93-EB71534927A6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sp>
        <p:nvSpPr>
          <p:cNvPr id="80" name="矩形: 圓角 79">
            <a:extLst>
              <a:ext uri="{FF2B5EF4-FFF2-40B4-BE49-F238E27FC236}">
                <a16:creationId xmlns="" xmlns:a16="http://schemas.microsoft.com/office/drawing/2014/main" id="{5D8A43A1-0834-45C6-B258-0790A660A997}"/>
              </a:ext>
            </a:extLst>
          </p:cNvPr>
          <p:cNvSpPr/>
          <p:nvPr/>
        </p:nvSpPr>
        <p:spPr>
          <a:xfrm>
            <a:off x="89993" y="1223210"/>
            <a:ext cx="1135125" cy="3238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(100+)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4" name="群組 83">
            <a:extLst>
              <a:ext uri="{FF2B5EF4-FFF2-40B4-BE49-F238E27FC236}">
                <a16:creationId xmlns="" xmlns:a16="http://schemas.microsoft.com/office/drawing/2014/main" id="{6AE43BD5-D74C-4076-88A7-43804AAD589F}"/>
              </a:ext>
            </a:extLst>
          </p:cNvPr>
          <p:cNvGrpSpPr/>
          <p:nvPr/>
        </p:nvGrpSpPr>
        <p:grpSpPr>
          <a:xfrm>
            <a:off x="89993" y="2065079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5" name="矩形: 圓角 84">
              <a:extLst>
                <a:ext uri="{FF2B5EF4-FFF2-40B4-BE49-F238E27FC236}">
                  <a16:creationId xmlns="" xmlns:a16="http://schemas.microsoft.com/office/drawing/2014/main" id="{193A1631-18A5-47B9-AB47-C76099F27D10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</a:t>
              </a:r>
              <a:r>
                <a:rPr lang="zh-TW" altLang="en-US" sz="15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囉</a:t>
              </a:r>
              <a:endPara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6" name="群組 85">
              <a:extLst>
                <a:ext uri="{FF2B5EF4-FFF2-40B4-BE49-F238E27FC236}">
                  <a16:creationId xmlns="" xmlns:a16="http://schemas.microsoft.com/office/drawing/2014/main" id="{A79659F4-56D7-43F4-8080-B4739F2149E5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87" name="橢圓 86">
                <a:extLst>
                  <a:ext uri="{FF2B5EF4-FFF2-40B4-BE49-F238E27FC236}">
                    <a16:creationId xmlns="" xmlns:a16="http://schemas.microsoft.com/office/drawing/2014/main" id="{8E92E394-2814-4B1D-9BC0-396A769CBF04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8" name="流程圖: 人工作業 87">
                <a:extLst>
                  <a:ext uri="{FF2B5EF4-FFF2-40B4-BE49-F238E27FC236}">
                    <a16:creationId xmlns="" xmlns:a16="http://schemas.microsoft.com/office/drawing/2014/main" id="{BF166217-D15F-4015-9678-19D7FF1A18B5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89" name="群組 88">
            <a:extLst>
              <a:ext uri="{FF2B5EF4-FFF2-40B4-BE49-F238E27FC236}">
                <a16:creationId xmlns="" xmlns:a16="http://schemas.microsoft.com/office/drawing/2014/main" id="{D268EA3B-0961-4C67-BFA9-C5DE04AA3BB8}"/>
              </a:ext>
            </a:extLst>
          </p:cNvPr>
          <p:cNvGrpSpPr/>
          <p:nvPr/>
        </p:nvGrpSpPr>
        <p:grpSpPr>
          <a:xfrm>
            <a:off x="89992" y="2485451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0" name="矩形: 圓角 89">
              <a:extLst>
                <a:ext uri="{FF2B5EF4-FFF2-40B4-BE49-F238E27FC236}">
                  <a16:creationId xmlns="" xmlns:a16="http://schemas.microsoft.com/office/drawing/2014/main" id="{74A61B74-AD6A-4E84-8C5A-0F18E7D92465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="" xmlns:a16="http://schemas.microsoft.com/office/drawing/2014/main" id="{A0DD49AA-382F-4D3B-9CC8-0661B36B1B24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92" name="橢圓 91">
                <a:extLst>
                  <a:ext uri="{FF2B5EF4-FFF2-40B4-BE49-F238E27FC236}">
                    <a16:creationId xmlns="" xmlns:a16="http://schemas.microsoft.com/office/drawing/2014/main" id="{8CC77B01-C48D-461E-B0AC-A863A56FF529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3" name="流程圖: 人工作業 92">
                <a:extLst>
                  <a:ext uri="{FF2B5EF4-FFF2-40B4-BE49-F238E27FC236}">
                    <a16:creationId xmlns="" xmlns:a16="http://schemas.microsoft.com/office/drawing/2014/main" id="{3449C09B-40D8-47C6-9EE0-E57DF628BD36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94" name="群組 93">
            <a:extLst>
              <a:ext uri="{FF2B5EF4-FFF2-40B4-BE49-F238E27FC236}">
                <a16:creationId xmlns="" xmlns:a16="http://schemas.microsoft.com/office/drawing/2014/main" id="{6B728974-CE27-4796-BE59-F844723C2334}"/>
              </a:ext>
            </a:extLst>
          </p:cNvPr>
          <p:cNvGrpSpPr/>
          <p:nvPr/>
        </p:nvGrpSpPr>
        <p:grpSpPr>
          <a:xfrm>
            <a:off x="89991" y="3322023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5" name="矩形: 圓角 94">
              <a:extLst>
                <a:ext uri="{FF2B5EF4-FFF2-40B4-BE49-F238E27FC236}">
                  <a16:creationId xmlns="" xmlns:a16="http://schemas.microsoft.com/office/drawing/2014/main" id="{A055A190-ED26-447A-8064-CA9AAA73F000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</a:t>
              </a:r>
              <a:r>
                <a:rPr lang="zh-TW" altLang="en-US" sz="15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囉哈</a:t>
              </a:r>
              <a:endPara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6" name="群組 95">
              <a:extLst>
                <a:ext uri="{FF2B5EF4-FFF2-40B4-BE49-F238E27FC236}">
                  <a16:creationId xmlns="" xmlns:a16="http://schemas.microsoft.com/office/drawing/2014/main" id="{6E65B3E7-598A-42EB-8A71-6FB183F06691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97" name="橢圓 96">
                <a:extLst>
                  <a:ext uri="{FF2B5EF4-FFF2-40B4-BE49-F238E27FC236}">
                    <a16:creationId xmlns="" xmlns:a16="http://schemas.microsoft.com/office/drawing/2014/main" id="{96FF532B-920D-4E57-8456-9459A9861370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8" name="流程圖: 人工作業 97">
                <a:extLst>
                  <a:ext uri="{FF2B5EF4-FFF2-40B4-BE49-F238E27FC236}">
                    <a16:creationId xmlns="" xmlns:a16="http://schemas.microsoft.com/office/drawing/2014/main" id="{B364D67A-48D8-4BF8-BAFD-CDCCD3233D49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99" name="群組 98">
            <a:extLst>
              <a:ext uri="{FF2B5EF4-FFF2-40B4-BE49-F238E27FC236}">
                <a16:creationId xmlns="" xmlns:a16="http://schemas.microsoft.com/office/drawing/2014/main" id="{1CA2B305-C346-4829-9F30-524C0C2B1348}"/>
              </a:ext>
            </a:extLst>
          </p:cNvPr>
          <p:cNvGrpSpPr/>
          <p:nvPr/>
        </p:nvGrpSpPr>
        <p:grpSpPr>
          <a:xfrm>
            <a:off x="94431" y="2905823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0" name="矩形: 圓角 99">
              <a:extLst>
                <a:ext uri="{FF2B5EF4-FFF2-40B4-BE49-F238E27FC236}">
                  <a16:creationId xmlns="" xmlns:a16="http://schemas.microsoft.com/office/drawing/2014/main" id="{52530164-0ED1-450A-982F-00F5013C23B5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="" xmlns:a16="http://schemas.microsoft.com/office/drawing/2014/main" id="{28F8A83E-8F40-44DF-9B3F-31805A4C8013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102" name="橢圓 101">
                <a:extLst>
                  <a:ext uri="{FF2B5EF4-FFF2-40B4-BE49-F238E27FC236}">
                    <a16:creationId xmlns="" xmlns:a16="http://schemas.microsoft.com/office/drawing/2014/main" id="{81B3723F-C107-4B87-AD14-D781179C4912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3" name="流程圖: 人工作業 102">
                <a:extLst>
                  <a:ext uri="{FF2B5EF4-FFF2-40B4-BE49-F238E27FC236}">
                    <a16:creationId xmlns="" xmlns:a16="http://schemas.microsoft.com/office/drawing/2014/main" id="{6B92DE3A-C13E-42AF-958C-74F5B253FB6B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grpSp>
        <p:nvGrpSpPr>
          <p:cNvPr id="105" name="群組 104">
            <a:extLst>
              <a:ext uri="{FF2B5EF4-FFF2-40B4-BE49-F238E27FC236}">
                <a16:creationId xmlns="" xmlns:a16="http://schemas.microsoft.com/office/drawing/2014/main" id="{E5F26F37-63D6-4972-9F5C-7955A0F65F42}"/>
              </a:ext>
            </a:extLst>
          </p:cNvPr>
          <p:cNvGrpSpPr/>
          <p:nvPr/>
        </p:nvGrpSpPr>
        <p:grpSpPr>
          <a:xfrm>
            <a:off x="89991" y="6125221"/>
            <a:ext cx="1018757" cy="323843"/>
            <a:chOff x="3675354" y="2361461"/>
            <a:chExt cx="1100831" cy="4438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6" name="矩形: 圓角 105">
              <a:extLst>
                <a:ext uri="{FF2B5EF4-FFF2-40B4-BE49-F238E27FC236}">
                  <a16:creationId xmlns="" xmlns:a16="http://schemas.microsoft.com/office/drawing/2014/main" id="{D439D5FE-371C-40A9-B375-2A9BBB48B315}"/>
                </a:ext>
              </a:extLst>
            </p:cNvPr>
            <p:cNvSpPr/>
            <p:nvPr/>
          </p:nvSpPr>
          <p:spPr>
            <a:xfrm>
              <a:off x="3675354" y="2361461"/>
              <a:ext cx="1100831" cy="4438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哈囉囉</a:t>
              </a: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="" xmlns:a16="http://schemas.microsoft.com/office/drawing/2014/main" id="{0498F7D0-643C-43C1-BDA2-3B6A5B6DE224}"/>
                </a:ext>
              </a:extLst>
            </p:cNvPr>
            <p:cNvGrpSpPr/>
            <p:nvPr/>
          </p:nvGrpSpPr>
          <p:grpSpPr>
            <a:xfrm>
              <a:off x="3778629" y="2407406"/>
              <a:ext cx="230413" cy="351992"/>
              <a:chOff x="982163" y="2231411"/>
              <a:chExt cx="230413" cy="351992"/>
            </a:xfrm>
            <a:grpFill/>
          </p:grpSpPr>
          <p:sp>
            <p:nvSpPr>
              <p:cNvPr id="108" name="橢圓 107">
                <a:extLst>
                  <a:ext uri="{FF2B5EF4-FFF2-40B4-BE49-F238E27FC236}">
                    <a16:creationId xmlns="" xmlns:a16="http://schemas.microsoft.com/office/drawing/2014/main" id="{21EC43DB-103D-4F25-A304-696F4B74AD27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9" name="流程圖: 人工作業 108">
                <a:extLst>
                  <a:ext uri="{FF2B5EF4-FFF2-40B4-BE49-F238E27FC236}">
                    <a16:creationId xmlns="" xmlns:a16="http://schemas.microsoft.com/office/drawing/2014/main" id="{B2844548-4814-4938-A1B0-EC1E5FCC8684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  <p:pic>
        <p:nvPicPr>
          <p:cNvPr id="54" name="圖片 53" descr="sas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847" y="72771"/>
            <a:ext cx="853437" cy="61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70" name="群組 69"/>
          <p:cNvGrpSpPr/>
          <p:nvPr/>
        </p:nvGrpSpPr>
        <p:grpSpPr>
          <a:xfrm>
            <a:off x="98784" y="3703054"/>
            <a:ext cx="1926454" cy="2294154"/>
            <a:chOff x="4494937" y="2902954"/>
            <a:chExt cx="1926454" cy="2294154"/>
          </a:xfrm>
        </p:grpSpPr>
        <p:sp>
          <p:nvSpPr>
            <p:cNvPr id="104" name="矩形 103">
              <a:extLst>
                <a:ext uri="{FF2B5EF4-FFF2-40B4-BE49-F238E27FC236}">
                  <a16:creationId xmlns="" xmlns:a16="http://schemas.microsoft.com/office/drawing/2014/main" id="{13208C05-F1E8-4A8C-B168-4164EEA809E1}"/>
                </a:ext>
              </a:extLst>
            </p:cNvPr>
            <p:cNvSpPr/>
            <p:nvPr/>
          </p:nvSpPr>
          <p:spPr>
            <a:xfrm>
              <a:off x="4494937" y="2902954"/>
              <a:ext cx="1926454" cy="2294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流程圖: 結束點 56"/>
            <p:cNvSpPr/>
            <p:nvPr/>
          </p:nvSpPr>
          <p:spPr>
            <a:xfrm>
              <a:off x="4580790" y="4835768"/>
              <a:ext cx="1178169" cy="307731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4651131" y="4870939"/>
              <a:ext cx="246185" cy="246185"/>
              <a:chOff x="2945423" y="1749669"/>
              <a:chExt cx="1055077" cy="1055077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2945423" y="1749669"/>
                <a:ext cx="1055077" cy="1055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橢圓 58"/>
              <p:cNvSpPr/>
              <p:nvPr/>
            </p:nvSpPr>
            <p:spPr>
              <a:xfrm>
                <a:off x="3132992" y="2007577"/>
                <a:ext cx="252046" cy="2520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拱形 62"/>
              <p:cNvSpPr/>
              <p:nvPr/>
            </p:nvSpPr>
            <p:spPr>
              <a:xfrm rot="10800000">
                <a:off x="3217984" y="2250831"/>
                <a:ext cx="501162" cy="360485"/>
              </a:xfrm>
              <a:prstGeom prst="blockArc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3557955" y="2001717"/>
                <a:ext cx="252046" cy="25204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9" name="圖片 68" descr="160854247883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0702" y="4835769"/>
              <a:ext cx="304349" cy="316523"/>
            </a:xfrm>
            <a:prstGeom prst="rect">
              <a:avLst/>
            </a:prstGeom>
          </p:spPr>
        </p:pic>
      </p:grpSp>
      <p:grpSp>
        <p:nvGrpSpPr>
          <p:cNvPr id="78" name="群組 77"/>
          <p:cNvGrpSpPr/>
          <p:nvPr/>
        </p:nvGrpSpPr>
        <p:grpSpPr>
          <a:xfrm>
            <a:off x="136887" y="3763107"/>
            <a:ext cx="874228" cy="307731"/>
            <a:chOff x="4365987" y="3842238"/>
            <a:chExt cx="874228" cy="307731"/>
          </a:xfrm>
        </p:grpSpPr>
        <p:sp>
          <p:nvSpPr>
            <p:cNvPr id="73" name="矩形: 圓角 94">
              <a:extLst>
                <a:ext uri="{FF2B5EF4-FFF2-40B4-BE49-F238E27FC236}">
                  <a16:creationId xmlns="" xmlns:a16="http://schemas.microsoft.com/office/drawing/2014/main" id="{A055A190-ED26-447A-8064-CA9AAA73F000}"/>
                </a:ext>
              </a:extLst>
            </p:cNvPr>
            <p:cNvSpPr/>
            <p:nvPr/>
          </p:nvSpPr>
          <p:spPr>
            <a:xfrm>
              <a:off x="4365987" y="3842238"/>
              <a:ext cx="874228" cy="30773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   </a:t>
              </a:r>
              <a:r>
                <a:rPr lang="zh-TW" altLang="en-US" sz="11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哈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囉哈</a:t>
              </a:r>
              <a:endPara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4" name="群組 95">
              <a:extLst>
                <a:ext uri="{FF2B5EF4-FFF2-40B4-BE49-F238E27FC236}">
                  <a16:creationId xmlns="" xmlns:a16="http://schemas.microsoft.com/office/drawing/2014/main" id="{6E65B3E7-598A-42EB-8A71-6FB183F06691}"/>
                </a:ext>
              </a:extLst>
            </p:cNvPr>
            <p:cNvGrpSpPr/>
            <p:nvPr/>
          </p:nvGrpSpPr>
          <p:grpSpPr>
            <a:xfrm>
              <a:off x="4467800" y="3865202"/>
              <a:ext cx="192123" cy="246694"/>
              <a:chOff x="982163" y="2231411"/>
              <a:chExt cx="230413" cy="3519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5" name="橢圓 74">
                <a:extLst>
                  <a:ext uri="{FF2B5EF4-FFF2-40B4-BE49-F238E27FC236}">
                    <a16:creationId xmlns="" xmlns:a16="http://schemas.microsoft.com/office/drawing/2014/main" id="{96FF532B-920D-4E57-8456-9459A9861370}"/>
                  </a:ext>
                </a:extLst>
              </p:cNvPr>
              <p:cNvSpPr/>
              <p:nvPr/>
            </p:nvSpPr>
            <p:spPr>
              <a:xfrm>
                <a:off x="1012055" y="2231411"/>
                <a:ext cx="170630" cy="1706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6" name="流程圖: 人工作業 75">
                <a:extLst>
                  <a:ext uri="{FF2B5EF4-FFF2-40B4-BE49-F238E27FC236}">
                    <a16:creationId xmlns="" xmlns:a16="http://schemas.microsoft.com/office/drawing/2014/main" id="{B364D67A-48D8-4BF8-BAFD-CDCCD3233D49}"/>
                  </a:ext>
                </a:extLst>
              </p:cNvPr>
              <p:cNvSpPr/>
              <p:nvPr/>
            </p:nvSpPr>
            <p:spPr>
              <a:xfrm rot="10800000">
                <a:off x="982163" y="2429026"/>
                <a:ext cx="230413" cy="154377"/>
              </a:xfrm>
              <a:prstGeom prst="flowChartManualOperati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2034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66</Words>
  <Application>Microsoft Office PowerPoint</Application>
  <PresentationFormat>如螢幕大小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柔縝 陳</dc:creator>
  <cp:lastModifiedBy>User</cp:lastModifiedBy>
  <cp:revision>24</cp:revision>
  <dcterms:created xsi:type="dcterms:W3CDTF">2020-12-21T02:50:15Z</dcterms:created>
  <dcterms:modified xsi:type="dcterms:W3CDTF">2020-12-24T05:50:24Z</dcterms:modified>
</cp:coreProperties>
</file>