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20D59-9035-4EB0-89DD-9E958C96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FB7B83-2E91-4E1A-907C-2033C74D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57C2CE-F779-44A3-9908-F30B898A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D53DD-72EC-4868-801F-D51B6F6C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E8A346-833C-4E78-B0E2-61120CD4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64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F3AFF-1DA0-45D8-A010-B7AD8D0B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6B0699-6886-491B-9CE6-04A4BD249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3A6457-4A03-4B92-8289-054EF9BC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76C9DF-870E-4273-A9FD-2C6EBB58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22BA1-17E5-4232-A3D5-B52CD279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2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0B5554-47DA-4B1E-A94D-C666442DE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7371EE-4910-476D-8315-31B55348E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796C2-F1AE-4D01-A50F-0C1E7289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91B25-2E13-4E21-BD97-765ABB6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D88DC8-643A-4574-9CA6-F9EA42C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04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D8B2C-3EEF-4989-96C7-C12E430E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085A8-1BD4-4EA5-B822-707EF904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322D3-8B95-4501-8C35-7C6AE7CC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652BAE-398F-4A40-9FEE-4093E558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2709B-4C6C-41B5-9D7C-F333A694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1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D7F40-39DF-4A76-8B04-6252CC26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27A6D6-CB61-4CD0-AE09-C6F77DF9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3719F0-8AAF-41D4-8ADF-10B39522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86FFEB-8FA7-4DEF-A5A8-3949C10D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B16188-B045-4C74-8E84-962E0DBF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B7DEE-53F2-4896-8E5E-0229A48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477F7-95F5-4976-A8D3-5B26B2E1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DE6672-3863-424B-A460-F9F2E3870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6BB905-BFC3-478D-B2AA-02316A65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A989-0E86-4851-81FA-A9FF5D9F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55E9E5-3EC2-434B-ADC0-26B259C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41D0A-8222-4E67-ABDB-753EB4FC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049D0-650F-42F6-AE78-DF7FB8E8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DCB2AC-E292-4E8D-8D2F-E175784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93C828-5221-499F-8CD7-81722B09A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D304FC-14C0-488B-8EEF-76050A025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713BD5-D601-4E47-8981-A53BE755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29A6FB-E7E1-4AE3-829F-9A11629E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05B261-AD42-44BC-BFAE-1ADEE39A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B50B6-D9E1-48C4-9176-004C8842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E1A42C-00D6-4C3F-A7F7-2C0F1692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4E5ED2-9151-4851-84D7-02C6863E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39D1BD-2F33-4F4A-B2B0-8AE1B3F1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0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547915-90D9-4BA7-B901-F1BF81B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E75C33-AC9D-45A3-BEC6-E57D7E1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F5CF4A-7969-47CE-9B4D-45076FEF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7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5E44A-5975-4378-9274-AF99569A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2E4BE-9C25-416C-A54A-5F658671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50027E-49E2-49FC-AD62-B7B54969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DC8DAB-F533-40C3-A162-3857E6E1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FB9650-7BCF-4C08-934D-2C75B93F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B30849-871E-41C0-8CF6-8F44C369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1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B0F7A-D498-46B7-9A2B-EB726DFF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2DD69F-D983-4C51-A1D9-5A740A576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ED5428-0A35-4BAA-9AAF-808178716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CAF540-7DD6-4FD9-BA22-4D76E93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A4FFFE-1C3F-43CA-B405-FAE1F078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8F6C1-F005-47F5-98BA-5EC3E0F4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5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C6A986-189D-4307-944C-0CA4BE28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A6BF98-CC0A-4E28-9F4C-A75B49CAF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97C436-5EF4-4C5E-9A15-1441E34DB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AADC-0679-4DB1-AC23-4CCEF976074B}" type="datetimeFigureOut">
              <a:rPr lang="zh-TW" altLang="en-US" smtClean="0"/>
              <a:pPr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5EF996-2D2A-4415-B828-C6BF646D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B0B2C-AC73-4B7A-9892-FAD3DD876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AB81-7FC9-4666-951D-2EB2C9B065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4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74B23D4-1062-49E3-AC4B-9BE4334203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9973" y="5341326"/>
            <a:ext cx="1107830" cy="993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DBB505A-7D23-455B-90CA-F27B3536D748}"/>
              </a:ext>
            </a:extLst>
          </p:cNvPr>
          <p:cNvSpPr/>
          <p:nvPr/>
        </p:nvSpPr>
        <p:spPr>
          <a:xfrm>
            <a:off x="1977002" y="1971412"/>
            <a:ext cx="1233182" cy="620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使用者資訊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402698C-2519-490B-BE78-2B67F4724B30}"/>
              </a:ext>
            </a:extLst>
          </p:cNvPr>
          <p:cNvSpPr/>
          <p:nvPr/>
        </p:nvSpPr>
        <p:spPr>
          <a:xfrm>
            <a:off x="183154" y="293613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</a:rPr>
              <a:t>編號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205D22-0ADC-4AC1-93AD-A4AA23047F6A}"/>
              </a:ext>
            </a:extLst>
          </p:cNvPr>
          <p:cNvSpPr/>
          <p:nvPr/>
        </p:nvSpPr>
        <p:spPr>
          <a:xfrm>
            <a:off x="139814" y="952149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帳號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EA11D00-64E1-423C-AA50-A6E6E3446856}"/>
              </a:ext>
            </a:extLst>
          </p:cNvPr>
          <p:cNvSpPr/>
          <p:nvPr/>
        </p:nvSpPr>
        <p:spPr>
          <a:xfrm>
            <a:off x="139814" y="1610685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密碼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8D1611E-1E33-4D9B-B0D2-766E31E8DB32}"/>
              </a:ext>
            </a:extLst>
          </p:cNvPr>
          <p:cNvSpPr/>
          <p:nvPr/>
        </p:nvSpPr>
        <p:spPr>
          <a:xfrm>
            <a:off x="200632" y="2336333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F196FC4-12C1-4CB9-B5AD-0D2065D5D2D4}"/>
              </a:ext>
            </a:extLst>
          </p:cNvPr>
          <p:cNvSpPr/>
          <p:nvPr/>
        </p:nvSpPr>
        <p:spPr>
          <a:xfrm>
            <a:off x="1158713" y="75496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性別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1F134DA-9FA6-443E-9EB4-82D8F28F365D}"/>
              </a:ext>
            </a:extLst>
          </p:cNvPr>
          <p:cNvSpPr/>
          <p:nvPr/>
        </p:nvSpPr>
        <p:spPr>
          <a:xfrm>
            <a:off x="2232864" y="75497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生日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E4AA86F-1F76-4D3F-B22D-4F7220F23B01}"/>
              </a:ext>
            </a:extLst>
          </p:cNvPr>
          <p:cNvSpPr/>
          <p:nvPr/>
        </p:nvSpPr>
        <p:spPr>
          <a:xfrm>
            <a:off x="3260000" y="72966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居住地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15F8DBB-D886-44D2-A293-85C19FD838E5}"/>
              </a:ext>
            </a:extLst>
          </p:cNvPr>
          <p:cNvSpPr/>
          <p:nvPr/>
        </p:nvSpPr>
        <p:spPr>
          <a:xfrm>
            <a:off x="4260474" y="13130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學歷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E33DB0C-4015-4C42-8ECC-ACC561CF2053}"/>
              </a:ext>
            </a:extLst>
          </p:cNvPr>
          <p:cNvSpPr/>
          <p:nvPr/>
        </p:nvSpPr>
        <p:spPr>
          <a:xfrm>
            <a:off x="4607378" y="574919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工作經驗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3EB7038-7638-40F6-91E0-8BAD52AC3A55}"/>
              </a:ext>
            </a:extLst>
          </p:cNvPr>
          <p:cNvSpPr/>
          <p:nvPr/>
        </p:nvSpPr>
        <p:spPr>
          <a:xfrm>
            <a:off x="4237320" y="1102593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電子信箱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B35F650-90EA-4251-89E8-A5B75289819E}"/>
              </a:ext>
            </a:extLst>
          </p:cNvPr>
          <p:cNvCxnSpPr>
            <a:stCxn id="16" idx="6"/>
            <a:endCxn id="5" idx="1"/>
          </p:cNvCxnSpPr>
          <p:nvPr/>
        </p:nvCxnSpPr>
        <p:spPr>
          <a:xfrm flipV="1">
            <a:off x="1177952" y="2281805"/>
            <a:ext cx="799050" cy="310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40F6701-2D48-4F79-B86B-3B4CC6C5AECB}"/>
              </a:ext>
            </a:extLst>
          </p:cNvPr>
          <p:cNvCxnSpPr>
            <a:cxnSpLocks/>
            <a:stCxn id="14" idx="6"/>
            <a:endCxn id="5" idx="1"/>
          </p:cNvCxnSpPr>
          <p:nvPr/>
        </p:nvCxnSpPr>
        <p:spPr>
          <a:xfrm>
            <a:off x="1117134" y="1866550"/>
            <a:ext cx="859868" cy="415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00F28C-F59F-44AC-B62A-AAA716B7D047}"/>
              </a:ext>
            </a:extLst>
          </p:cNvPr>
          <p:cNvCxnSpPr>
            <a:cxnSpLocks/>
            <a:stCxn id="12" idx="6"/>
            <a:endCxn id="5" idx="0"/>
          </p:cNvCxnSpPr>
          <p:nvPr/>
        </p:nvCxnSpPr>
        <p:spPr>
          <a:xfrm>
            <a:off x="1117134" y="1208014"/>
            <a:ext cx="1476459" cy="76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D5053FD-DCE4-4011-B2CC-24D6E3A25AE3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>
            <a:off x="1017349" y="730401"/>
            <a:ext cx="1576244" cy="1241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8AB277C-7E93-4F85-8025-C4E31B304397}"/>
              </a:ext>
            </a:extLst>
          </p:cNvPr>
          <p:cNvCxnSpPr>
            <a:cxnSpLocks/>
            <a:stCxn id="18" idx="4"/>
            <a:endCxn id="5" idx="0"/>
          </p:cNvCxnSpPr>
          <p:nvPr/>
        </p:nvCxnSpPr>
        <p:spPr>
          <a:xfrm>
            <a:off x="1647373" y="587225"/>
            <a:ext cx="946220" cy="1384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C5D1026-0B7F-47BD-8657-6C6FA285FCA1}"/>
              </a:ext>
            </a:extLst>
          </p:cNvPr>
          <p:cNvCxnSpPr>
            <a:cxnSpLocks/>
            <a:stCxn id="20" idx="4"/>
            <a:endCxn id="5" idx="0"/>
          </p:cNvCxnSpPr>
          <p:nvPr/>
        </p:nvCxnSpPr>
        <p:spPr>
          <a:xfrm flipH="1">
            <a:off x="2593593" y="587226"/>
            <a:ext cx="127931" cy="1384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4A53B2D-62C9-4419-9F6E-04344E5A93A9}"/>
              </a:ext>
            </a:extLst>
          </p:cNvPr>
          <p:cNvCxnSpPr>
            <a:cxnSpLocks/>
            <a:stCxn id="22" idx="4"/>
            <a:endCxn id="5" idx="0"/>
          </p:cNvCxnSpPr>
          <p:nvPr/>
        </p:nvCxnSpPr>
        <p:spPr>
          <a:xfrm flipH="1">
            <a:off x="2593593" y="584695"/>
            <a:ext cx="1155067" cy="138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105A01FB-FE35-4573-9E27-958E761BE337}"/>
              </a:ext>
            </a:extLst>
          </p:cNvPr>
          <p:cNvCxnSpPr>
            <a:cxnSpLocks/>
            <a:stCxn id="24" idx="3"/>
            <a:endCxn id="5" idx="0"/>
          </p:cNvCxnSpPr>
          <p:nvPr/>
        </p:nvCxnSpPr>
        <p:spPr>
          <a:xfrm flipH="1">
            <a:off x="2593593" y="449918"/>
            <a:ext cx="1810006" cy="152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81F878E-7BF9-44A6-8FE4-625C0A3903FE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10800000" flipV="1">
            <a:off x="2593594" y="830784"/>
            <a:ext cx="2013785" cy="1140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3F6B3FB-E5C5-436C-8AB1-E8DE6F211348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flipH="1">
            <a:off x="2593593" y="1358458"/>
            <a:ext cx="1643727" cy="61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2A05FA4-21D6-441C-854E-1D590558C465}"/>
              </a:ext>
            </a:extLst>
          </p:cNvPr>
          <p:cNvSpPr/>
          <p:nvPr/>
        </p:nvSpPr>
        <p:spPr>
          <a:xfrm>
            <a:off x="1898886" y="4328720"/>
            <a:ext cx="1233182" cy="620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文章</a:t>
            </a: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370CA0D0-C615-4FD7-B305-4659450732EE}"/>
              </a:ext>
            </a:extLst>
          </p:cNvPr>
          <p:cNvSpPr/>
          <p:nvPr/>
        </p:nvSpPr>
        <p:spPr>
          <a:xfrm>
            <a:off x="181393" y="5364761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發布者</a:t>
            </a: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B6B0CA8D-EE16-4FCD-94DA-09D3269F1E5D}"/>
              </a:ext>
            </a:extLst>
          </p:cNvPr>
          <p:cNvCxnSpPr>
            <a:cxnSpLocks/>
            <a:stCxn id="59" idx="7"/>
            <a:endCxn id="58" idx="1"/>
          </p:cNvCxnSpPr>
          <p:nvPr/>
        </p:nvCxnSpPr>
        <p:spPr>
          <a:xfrm flipV="1">
            <a:off x="1015588" y="4639113"/>
            <a:ext cx="883298" cy="800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2A46E34B-BDE0-42BA-9CC4-2703C1BD7323}"/>
              </a:ext>
            </a:extLst>
          </p:cNvPr>
          <p:cNvGrpSpPr/>
          <p:nvPr/>
        </p:nvGrpSpPr>
        <p:grpSpPr>
          <a:xfrm>
            <a:off x="771787" y="3251774"/>
            <a:ext cx="864786" cy="864786"/>
            <a:chOff x="771787" y="3251774"/>
            <a:chExt cx="864786" cy="864786"/>
          </a:xfrm>
        </p:grpSpPr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3C92CB52-DA89-4E0E-A538-DBC1A8714EE1}"/>
                </a:ext>
              </a:extLst>
            </p:cNvPr>
            <p:cNvSpPr/>
            <p:nvPr/>
          </p:nvSpPr>
          <p:spPr>
            <a:xfrm>
              <a:off x="771787" y="3251774"/>
              <a:ext cx="864786" cy="86478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11D72440-6945-4D2C-837C-6FFAAE53165E}"/>
                </a:ext>
              </a:extLst>
            </p:cNvPr>
            <p:cNvSpPr txBox="1"/>
            <p:nvPr/>
          </p:nvSpPr>
          <p:spPr>
            <a:xfrm>
              <a:off x="883959" y="3481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發文</a:t>
              </a:r>
            </a:p>
          </p:txBody>
        </p:sp>
      </p:grpSp>
      <p:sp>
        <p:nvSpPr>
          <p:cNvPr id="82" name="橢圓 81">
            <a:extLst>
              <a:ext uri="{FF2B5EF4-FFF2-40B4-BE49-F238E27FC236}">
                <a16:creationId xmlns:a16="http://schemas.microsoft.com/office/drawing/2014/main" id="{04AEF83D-9D4E-4741-9E61-2E5E3DF8F8FA}"/>
              </a:ext>
            </a:extLst>
          </p:cNvPr>
          <p:cNvSpPr/>
          <p:nvPr/>
        </p:nvSpPr>
        <p:spPr>
          <a:xfrm>
            <a:off x="139814" y="4639113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</a:rPr>
              <a:t>編號</a:t>
            </a: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F4907CD4-FE42-476A-91B6-28CC46B5F091}"/>
              </a:ext>
            </a:extLst>
          </p:cNvPr>
          <p:cNvCxnSpPr>
            <a:cxnSpLocks/>
            <a:stCxn id="82" idx="6"/>
            <a:endCxn id="58" idx="1"/>
          </p:cNvCxnSpPr>
          <p:nvPr/>
        </p:nvCxnSpPr>
        <p:spPr>
          <a:xfrm flipV="1">
            <a:off x="1117134" y="4639113"/>
            <a:ext cx="781752" cy="255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8F100080-99CD-4B92-9933-2DCBCE218603}"/>
              </a:ext>
            </a:extLst>
          </p:cNvPr>
          <p:cNvGrpSpPr/>
          <p:nvPr/>
        </p:nvGrpSpPr>
        <p:grpSpPr>
          <a:xfrm>
            <a:off x="1204180" y="2592197"/>
            <a:ext cx="1389413" cy="659577"/>
            <a:chOff x="1204180" y="2592197"/>
            <a:chExt cx="1389413" cy="659577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C2FC7CBD-4267-47BE-B8B0-DE32DD8C65D3}"/>
                </a:ext>
              </a:extLst>
            </p:cNvPr>
            <p:cNvCxnSpPr>
              <a:cxnSpLocks/>
              <a:stCxn id="72" idx="0"/>
              <a:endCxn id="5" idx="2"/>
            </p:cNvCxnSpPr>
            <p:nvPr/>
          </p:nvCxnSpPr>
          <p:spPr>
            <a:xfrm flipV="1">
              <a:off x="1204180" y="2592197"/>
              <a:ext cx="1389413" cy="659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78BF305E-D0EC-48B0-B868-DC06482FA373}"/>
                </a:ext>
              </a:extLst>
            </p:cNvPr>
            <p:cNvSpPr txBox="1"/>
            <p:nvPr/>
          </p:nvSpPr>
          <p:spPr>
            <a:xfrm flipH="1">
              <a:off x="1636573" y="2812301"/>
              <a:ext cx="2558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9ECD5E6C-17A5-4356-AFEE-9B785F019E5A}"/>
              </a:ext>
            </a:extLst>
          </p:cNvPr>
          <p:cNvGrpSpPr/>
          <p:nvPr/>
        </p:nvGrpSpPr>
        <p:grpSpPr>
          <a:xfrm>
            <a:off x="1204180" y="3994595"/>
            <a:ext cx="1311297" cy="369332"/>
            <a:chOff x="1204180" y="3994595"/>
            <a:chExt cx="1311297" cy="369332"/>
          </a:xfrm>
        </p:grpSpPr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C36EA5E-0141-4FA9-9A43-D98B0B391515}"/>
                </a:ext>
              </a:extLst>
            </p:cNvPr>
            <p:cNvCxnSpPr>
              <a:cxnSpLocks/>
              <a:stCxn id="72" idx="2"/>
              <a:endCxn id="58" idx="0"/>
            </p:cNvCxnSpPr>
            <p:nvPr/>
          </p:nvCxnSpPr>
          <p:spPr>
            <a:xfrm>
              <a:off x="1204180" y="4116560"/>
              <a:ext cx="1311297" cy="212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9A6CC733-585D-49F2-A95D-9A18BF611A9E}"/>
                </a:ext>
              </a:extLst>
            </p:cNvPr>
            <p:cNvSpPr txBox="1"/>
            <p:nvPr/>
          </p:nvSpPr>
          <p:spPr>
            <a:xfrm flipH="1">
              <a:off x="1496506" y="3994595"/>
              <a:ext cx="2558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</a:t>
              </a:r>
              <a:endParaRPr lang="zh-TW" altLang="en-US" dirty="0"/>
            </a:p>
          </p:txBody>
        </p:sp>
      </p:grpSp>
      <p:sp>
        <p:nvSpPr>
          <p:cNvPr id="97" name="橢圓 96">
            <a:extLst>
              <a:ext uri="{FF2B5EF4-FFF2-40B4-BE49-F238E27FC236}">
                <a16:creationId xmlns:a16="http://schemas.microsoft.com/office/drawing/2014/main" id="{3F97E76E-F157-4BE5-823D-E6A715867B1B}"/>
              </a:ext>
            </a:extLst>
          </p:cNvPr>
          <p:cNvSpPr/>
          <p:nvPr/>
        </p:nvSpPr>
        <p:spPr>
          <a:xfrm>
            <a:off x="190751" y="6090408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內容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49BD485F-DA9E-4F6B-AEB6-C061691D560F}"/>
              </a:ext>
            </a:extLst>
          </p:cNvPr>
          <p:cNvGrpSpPr/>
          <p:nvPr/>
        </p:nvGrpSpPr>
        <p:grpSpPr>
          <a:xfrm>
            <a:off x="3260000" y="3089264"/>
            <a:ext cx="864786" cy="864786"/>
            <a:chOff x="771787" y="3251774"/>
            <a:chExt cx="864786" cy="864786"/>
          </a:xfrm>
        </p:grpSpPr>
        <p:sp>
          <p:nvSpPr>
            <p:cNvPr id="111" name="菱形 110">
              <a:extLst>
                <a:ext uri="{FF2B5EF4-FFF2-40B4-BE49-F238E27FC236}">
                  <a16:creationId xmlns:a16="http://schemas.microsoft.com/office/drawing/2014/main" id="{BDEECE03-5E43-4191-BCDE-816DEDCAD0E2}"/>
                </a:ext>
              </a:extLst>
            </p:cNvPr>
            <p:cNvSpPr/>
            <p:nvPr/>
          </p:nvSpPr>
          <p:spPr>
            <a:xfrm>
              <a:off x="771787" y="3251774"/>
              <a:ext cx="864786" cy="86478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0D6F236-CB3E-4882-AFD7-0BDAF729AD7F}"/>
                </a:ext>
              </a:extLst>
            </p:cNvPr>
            <p:cNvSpPr txBox="1"/>
            <p:nvPr/>
          </p:nvSpPr>
          <p:spPr>
            <a:xfrm>
              <a:off x="883959" y="3481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瀏覽</a:t>
              </a: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12200E6-E599-44F7-867B-C32239E2EA12}"/>
              </a:ext>
            </a:extLst>
          </p:cNvPr>
          <p:cNvGrpSpPr/>
          <p:nvPr/>
        </p:nvGrpSpPr>
        <p:grpSpPr>
          <a:xfrm>
            <a:off x="2593593" y="2592197"/>
            <a:ext cx="1098800" cy="497067"/>
            <a:chOff x="2423514" y="2440441"/>
            <a:chExt cx="1098800" cy="497067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74B23D4-1062-49E3-AC4B-9BE433420366}"/>
                </a:ext>
              </a:extLst>
            </p:cNvPr>
            <p:cNvCxnSpPr>
              <a:cxnSpLocks/>
              <a:stCxn id="111" idx="0"/>
              <a:endCxn id="5" idx="2"/>
            </p:cNvCxnSpPr>
            <p:nvPr/>
          </p:nvCxnSpPr>
          <p:spPr>
            <a:xfrm flipH="1" flipV="1">
              <a:off x="2423514" y="2440441"/>
              <a:ext cx="1098800" cy="497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876B2B8E-D4BC-4373-95C0-69BCA9F59F76}"/>
                </a:ext>
              </a:extLst>
            </p:cNvPr>
            <p:cNvSpPr txBox="1"/>
            <p:nvPr/>
          </p:nvSpPr>
          <p:spPr>
            <a:xfrm flipH="1">
              <a:off x="2924611" y="2527270"/>
              <a:ext cx="2558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FD008FD9-5993-497F-B047-AB7272A10D8D}"/>
              </a:ext>
            </a:extLst>
          </p:cNvPr>
          <p:cNvGrpSpPr/>
          <p:nvPr/>
        </p:nvGrpSpPr>
        <p:grpSpPr>
          <a:xfrm>
            <a:off x="2515477" y="3884753"/>
            <a:ext cx="1176916" cy="443967"/>
            <a:chOff x="2363077" y="3732353"/>
            <a:chExt cx="1176916" cy="443967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D4940AAC-ED15-4653-A589-20C111444E80}"/>
                </a:ext>
              </a:extLst>
            </p:cNvPr>
            <p:cNvCxnSpPr>
              <a:cxnSpLocks/>
              <a:stCxn id="111" idx="2"/>
              <a:endCxn id="58" idx="0"/>
            </p:cNvCxnSpPr>
            <p:nvPr/>
          </p:nvCxnSpPr>
          <p:spPr>
            <a:xfrm flipH="1">
              <a:off x="2363077" y="3801650"/>
              <a:ext cx="1176916" cy="3746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06F52587-A247-4C7F-9FE5-1F16A8540A4B}"/>
                </a:ext>
              </a:extLst>
            </p:cNvPr>
            <p:cNvSpPr txBox="1"/>
            <p:nvPr/>
          </p:nvSpPr>
          <p:spPr>
            <a:xfrm flipH="1">
              <a:off x="2979668" y="3732353"/>
              <a:ext cx="2558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</a:t>
              </a:r>
              <a:endParaRPr lang="zh-TW" altLang="en-US" dirty="0"/>
            </a:p>
          </p:txBody>
        </p:sp>
      </p:grp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678F49DD-5B73-4202-939C-9072082FC0CE}"/>
              </a:ext>
            </a:extLst>
          </p:cNvPr>
          <p:cNvCxnSpPr>
            <a:cxnSpLocks/>
            <a:stCxn id="97" idx="7"/>
            <a:endCxn id="58" idx="2"/>
          </p:cNvCxnSpPr>
          <p:nvPr/>
        </p:nvCxnSpPr>
        <p:spPr>
          <a:xfrm flipV="1">
            <a:off x="1024946" y="4949505"/>
            <a:ext cx="1490531" cy="1215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橢圓 125">
            <a:extLst>
              <a:ext uri="{FF2B5EF4-FFF2-40B4-BE49-F238E27FC236}">
                <a16:creationId xmlns:a16="http://schemas.microsoft.com/office/drawing/2014/main" id="{0288CE8D-9710-46DE-9B02-E916670A7426}"/>
              </a:ext>
            </a:extLst>
          </p:cNvPr>
          <p:cNvSpPr/>
          <p:nvPr/>
        </p:nvSpPr>
        <p:spPr>
          <a:xfrm>
            <a:off x="1403777" y="6181568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圖片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B6FD4C4-5A1A-4CF2-986A-DB20131067BF}"/>
              </a:ext>
            </a:extLst>
          </p:cNvPr>
          <p:cNvCxnSpPr>
            <a:cxnSpLocks/>
            <a:stCxn id="126" idx="0"/>
            <a:endCxn id="58" idx="2"/>
          </p:cNvCxnSpPr>
          <p:nvPr/>
        </p:nvCxnSpPr>
        <p:spPr>
          <a:xfrm flipV="1">
            <a:off x="1892437" y="4949505"/>
            <a:ext cx="623040" cy="123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橢圓 135">
            <a:extLst>
              <a:ext uri="{FF2B5EF4-FFF2-40B4-BE49-F238E27FC236}">
                <a16:creationId xmlns:a16="http://schemas.microsoft.com/office/drawing/2014/main" id="{382102A8-61D8-4749-AFDC-4AD95103F4CD}"/>
              </a:ext>
            </a:extLst>
          </p:cNvPr>
          <p:cNvSpPr/>
          <p:nvPr/>
        </p:nvSpPr>
        <p:spPr>
          <a:xfrm>
            <a:off x="2499499" y="6198348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時間</a:t>
            </a:r>
          </a:p>
        </p:txBody>
      </p: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FAF4F107-3C42-4A96-BCD9-A1D45C56CE95}"/>
              </a:ext>
            </a:extLst>
          </p:cNvPr>
          <p:cNvCxnSpPr>
            <a:cxnSpLocks/>
            <a:stCxn id="136" idx="0"/>
            <a:endCxn id="58" idx="2"/>
          </p:cNvCxnSpPr>
          <p:nvPr/>
        </p:nvCxnSpPr>
        <p:spPr>
          <a:xfrm flipH="1" flipV="1">
            <a:off x="2515477" y="4949505"/>
            <a:ext cx="472682" cy="1248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橢圓 138">
            <a:extLst>
              <a:ext uri="{FF2B5EF4-FFF2-40B4-BE49-F238E27FC236}">
                <a16:creationId xmlns:a16="http://schemas.microsoft.com/office/drawing/2014/main" id="{2E3D47A6-F30A-4D5F-9F5C-14F632A3332A}"/>
              </a:ext>
            </a:extLst>
          </p:cNvPr>
          <p:cNvSpPr/>
          <p:nvPr/>
        </p:nvSpPr>
        <p:spPr>
          <a:xfrm>
            <a:off x="3611199" y="6257829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表情</a:t>
            </a:r>
          </a:p>
        </p:txBody>
      </p: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1B6815B9-B56C-45B4-B53B-48A94C2E84BC}"/>
              </a:ext>
            </a:extLst>
          </p:cNvPr>
          <p:cNvCxnSpPr>
            <a:cxnSpLocks/>
            <a:stCxn id="139" idx="0"/>
            <a:endCxn id="58" idx="2"/>
          </p:cNvCxnSpPr>
          <p:nvPr/>
        </p:nvCxnSpPr>
        <p:spPr>
          <a:xfrm flipH="1" flipV="1">
            <a:off x="2515477" y="4949505"/>
            <a:ext cx="1584382" cy="1308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橢圓 142">
            <a:extLst>
              <a:ext uri="{FF2B5EF4-FFF2-40B4-BE49-F238E27FC236}">
                <a16:creationId xmlns:a16="http://schemas.microsoft.com/office/drawing/2014/main" id="{92A027F3-CCDC-4B75-98D0-63126A80C52E}"/>
              </a:ext>
            </a:extLst>
          </p:cNvPr>
          <p:cNvSpPr/>
          <p:nvPr/>
        </p:nvSpPr>
        <p:spPr>
          <a:xfrm>
            <a:off x="3914939" y="1623545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手機號碼</a:t>
            </a:r>
          </a:p>
        </p:txBody>
      </p: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AF55F8B-0931-4BE1-AE67-7E5B2088885A}"/>
              </a:ext>
            </a:extLst>
          </p:cNvPr>
          <p:cNvCxnSpPr>
            <a:cxnSpLocks/>
            <a:stCxn id="143" idx="2"/>
            <a:endCxn id="5" idx="0"/>
          </p:cNvCxnSpPr>
          <p:nvPr/>
        </p:nvCxnSpPr>
        <p:spPr>
          <a:xfrm flipH="1">
            <a:off x="2593593" y="1879410"/>
            <a:ext cx="1321346" cy="92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15DD71E7-D941-455E-8FFD-8EDFF2B23299}"/>
              </a:ext>
            </a:extLst>
          </p:cNvPr>
          <p:cNvSpPr/>
          <p:nvPr/>
        </p:nvSpPr>
        <p:spPr>
          <a:xfrm>
            <a:off x="6107493" y="5947436"/>
            <a:ext cx="1233182" cy="620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602C69B9-FC13-4E85-8E7E-8990ADDD5712}"/>
              </a:ext>
            </a:extLst>
          </p:cNvPr>
          <p:cNvGrpSpPr/>
          <p:nvPr/>
        </p:nvGrpSpPr>
        <p:grpSpPr>
          <a:xfrm>
            <a:off x="3132068" y="4639115"/>
            <a:ext cx="1009194" cy="561846"/>
            <a:chOff x="999681" y="3011251"/>
            <a:chExt cx="1127148" cy="567858"/>
          </a:xfrm>
        </p:grpSpPr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EBB803B8-E74F-46FB-85E0-20A32202C47E}"/>
                </a:ext>
              </a:extLst>
            </p:cNvPr>
            <p:cNvCxnSpPr>
              <a:cxnSpLocks/>
              <a:stCxn id="58" idx="3"/>
              <a:endCxn id="240" idx="1"/>
            </p:cNvCxnSpPr>
            <p:nvPr/>
          </p:nvCxnSpPr>
          <p:spPr>
            <a:xfrm>
              <a:off x="999681" y="3011249"/>
              <a:ext cx="1127148" cy="567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50C0021A-5BF8-471E-A7B1-5F06BE40FE95}"/>
                </a:ext>
              </a:extLst>
            </p:cNvPr>
            <p:cNvSpPr txBox="1"/>
            <p:nvPr/>
          </p:nvSpPr>
          <p:spPr>
            <a:xfrm flipH="1">
              <a:off x="1458948" y="3095509"/>
              <a:ext cx="2558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EEB71F47-904B-4F0B-A7D4-A8D519E62142}"/>
              </a:ext>
            </a:extLst>
          </p:cNvPr>
          <p:cNvGrpSpPr/>
          <p:nvPr/>
        </p:nvGrpSpPr>
        <p:grpSpPr>
          <a:xfrm>
            <a:off x="5199652" y="5200959"/>
            <a:ext cx="907841" cy="1056870"/>
            <a:chOff x="5109413" y="5179677"/>
            <a:chExt cx="998079" cy="1078152"/>
          </a:xfrm>
        </p:grpSpPr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ADFADA20-6DF4-4347-AB40-9B2E1E25FE77}"/>
                </a:ext>
              </a:extLst>
            </p:cNvPr>
            <p:cNvCxnSpPr>
              <a:cxnSpLocks/>
              <a:stCxn id="152" idx="1"/>
              <a:endCxn id="240" idx="3"/>
            </p:cNvCxnSpPr>
            <p:nvPr/>
          </p:nvCxnSpPr>
          <p:spPr>
            <a:xfrm flipH="1" flipV="1">
              <a:off x="5109413" y="5179677"/>
              <a:ext cx="998079" cy="1078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262C0641-6E25-4DDF-8441-6A83FBBCE1E0}"/>
                </a:ext>
              </a:extLst>
            </p:cNvPr>
            <p:cNvSpPr txBox="1"/>
            <p:nvPr/>
          </p:nvSpPr>
          <p:spPr>
            <a:xfrm flipH="1">
              <a:off x="5365192" y="5500981"/>
              <a:ext cx="2558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</a:t>
              </a:r>
              <a:endParaRPr lang="zh-TW" altLang="en-US" dirty="0"/>
            </a:p>
          </p:txBody>
        </p:sp>
      </p:grpSp>
      <p:sp>
        <p:nvSpPr>
          <p:cNvPr id="177" name="橢圓 176">
            <a:extLst>
              <a:ext uri="{FF2B5EF4-FFF2-40B4-BE49-F238E27FC236}">
                <a16:creationId xmlns:a16="http://schemas.microsoft.com/office/drawing/2014/main" id="{A7B63A18-D0B5-492F-8301-1E561D5DFEE6}"/>
              </a:ext>
            </a:extLst>
          </p:cNvPr>
          <p:cNvSpPr/>
          <p:nvPr/>
        </p:nvSpPr>
        <p:spPr>
          <a:xfrm>
            <a:off x="6363355" y="4376103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留言者</a:t>
            </a:r>
          </a:p>
        </p:txBody>
      </p: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C60783A8-A982-4A12-8702-6B28F523ABAE}"/>
              </a:ext>
            </a:extLst>
          </p:cNvPr>
          <p:cNvCxnSpPr>
            <a:cxnSpLocks/>
            <a:stCxn id="177" idx="4"/>
            <a:endCxn id="152" idx="0"/>
          </p:cNvCxnSpPr>
          <p:nvPr/>
        </p:nvCxnSpPr>
        <p:spPr>
          <a:xfrm flipH="1">
            <a:off x="6724084" y="4887832"/>
            <a:ext cx="127931" cy="1059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橢圓 181">
            <a:extLst>
              <a:ext uri="{FF2B5EF4-FFF2-40B4-BE49-F238E27FC236}">
                <a16:creationId xmlns:a16="http://schemas.microsoft.com/office/drawing/2014/main" id="{21E144B4-1135-45DD-B43D-B11D742360F3}"/>
              </a:ext>
            </a:extLst>
          </p:cNvPr>
          <p:cNvSpPr/>
          <p:nvPr/>
        </p:nvSpPr>
        <p:spPr>
          <a:xfrm>
            <a:off x="7160202" y="4783542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日期</a:t>
            </a:r>
          </a:p>
        </p:txBody>
      </p: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998F44F1-967D-4E30-B567-BB0729E70E27}"/>
              </a:ext>
            </a:extLst>
          </p:cNvPr>
          <p:cNvCxnSpPr>
            <a:cxnSpLocks/>
            <a:stCxn id="182" idx="3"/>
            <a:endCxn id="152" idx="0"/>
          </p:cNvCxnSpPr>
          <p:nvPr/>
        </p:nvCxnSpPr>
        <p:spPr>
          <a:xfrm flipH="1">
            <a:off x="6724084" y="5220330"/>
            <a:ext cx="579243" cy="727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D1C241DF-6C4A-47E9-97D9-EBCFBD2EC246}"/>
              </a:ext>
            </a:extLst>
          </p:cNvPr>
          <p:cNvSpPr/>
          <p:nvPr/>
        </p:nvSpPr>
        <p:spPr>
          <a:xfrm>
            <a:off x="8020998" y="6023466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內容</a:t>
            </a:r>
          </a:p>
        </p:txBody>
      </p: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B8240123-93CC-4D7F-A648-A5A923AEB008}"/>
              </a:ext>
            </a:extLst>
          </p:cNvPr>
          <p:cNvCxnSpPr>
            <a:cxnSpLocks/>
            <a:stCxn id="188" idx="2"/>
            <a:endCxn id="152" idx="3"/>
          </p:cNvCxnSpPr>
          <p:nvPr/>
        </p:nvCxnSpPr>
        <p:spPr>
          <a:xfrm flipH="1" flipV="1">
            <a:off x="7340675" y="6257829"/>
            <a:ext cx="680323" cy="21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B858549B-B8AB-4F7E-9BDE-CD8FD6A520CF}"/>
              </a:ext>
            </a:extLst>
          </p:cNvPr>
          <p:cNvCxnSpPr>
            <a:cxnSpLocks/>
            <a:stCxn id="223" idx="4"/>
            <a:endCxn id="152" idx="0"/>
          </p:cNvCxnSpPr>
          <p:nvPr/>
        </p:nvCxnSpPr>
        <p:spPr>
          <a:xfrm>
            <a:off x="5985224" y="5261697"/>
            <a:ext cx="738860" cy="685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群組 244">
            <a:extLst>
              <a:ext uri="{FF2B5EF4-FFF2-40B4-BE49-F238E27FC236}">
                <a16:creationId xmlns:a16="http://schemas.microsoft.com/office/drawing/2014/main" id="{3E7F0C63-B581-4170-B92B-F1C22EF39D06}"/>
              </a:ext>
            </a:extLst>
          </p:cNvPr>
          <p:cNvGrpSpPr/>
          <p:nvPr/>
        </p:nvGrpSpPr>
        <p:grpSpPr>
          <a:xfrm>
            <a:off x="4141262" y="4671764"/>
            <a:ext cx="1058390" cy="1058390"/>
            <a:chOff x="4141262" y="4671764"/>
            <a:chExt cx="1058390" cy="1058390"/>
          </a:xfrm>
        </p:grpSpPr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1E5C9000-36E4-4138-8EBF-B0B65391F52A}"/>
                </a:ext>
              </a:extLst>
            </p:cNvPr>
            <p:cNvGrpSpPr/>
            <p:nvPr/>
          </p:nvGrpSpPr>
          <p:grpSpPr>
            <a:xfrm>
              <a:off x="4240814" y="4767045"/>
              <a:ext cx="864786" cy="864786"/>
              <a:chOff x="771787" y="3251774"/>
              <a:chExt cx="864786" cy="864786"/>
            </a:xfrm>
          </p:grpSpPr>
          <p:sp>
            <p:nvSpPr>
              <p:cNvPr id="157" name="菱形 156">
                <a:extLst>
                  <a:ext uri="{FF2B5EF4-FFF2-40B4-BE49-F238E27FC236}">
                    <a16:creationId xmlns:a16="http://schemas.microsoft.com/office/drawing/2014/main" id="{26DA3CA1-D0DA-4F5D-8A7B-D937B405EEA9}"/>
                  </a:ext>
                </a:extLst>
              </p:cNvPr>
              <p:cNvSpPr/>
              <p:nvPr/>
            </p:nvSpPr>
            <p:spPr>
              <a:xfrm>
                <a:off x="771787" y="3251774"/>
                <a:ext cx="864786" cy="86478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9562DFFE-7AF8-4685-A1C4-680A66817EE0}"/>
                  </a:ext>
                </a:extLst>
              </p:cNvPr>
              <p:cNvSpPr txBox="1"/>
              <p:nvPr/>
            </p:nvSpPr>
            <p:spPr>
              <a:xfrm>
                <a:off x="900737" y="348121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回覆</a:t>
                </a:r>
              </a:p>
            </p:txBody>
          </p:sp>
        </p:grpSp>
        <p:sp>
          <p:nvSpPr>
            <p:cNvPr id="240" name="菱形 239">
              <a:extLst>
                <a:ext uri="{FF2B5EF4-FFF2-40B4-BE49-F238E27FC236}">
                  <a16:creationId xmlns:a16="http://schemas.microsoft.com/office/drawing/2014/main" id="{FDDF9870-E916-41A9-9C6E-3950FA25A02F}"/>
                </a:ext>
              </a:extLst>
            </p:cNvPr>
            <p:cNvSpPr/>
            <p:nvPr/>
          </p:nvSpPr>
          <p:spPr>
            <a:xfrm>
              <a:off x="4141262" y="4671764"/>
              <a:ext cx="1058390" cy="105839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9BD485F-DA9E-4F6B-AEB6-C061691D560F}"/>
              </a:ext>
            </a:extLst>
          </p:cNvPr>
          <p:cNvGrpSpPr/>
          <p:nvPr/>
        </p:nvGrpSpPr>
        <p:grpSpPr>
          <a:xfrm>
            <a:off x="4854337" y="3074612"/>
            <a:ext cx="864786" cy="864786"/>
            <a:chOff x="771787" y="3251774"/>
            <a:chExt cx="864786" cy="864786"/>
          </a:xfrm>
        </p:grpSpPr>
        <p:sp>
          <p:nvSpPr>
            <p:cNvPr id="107" name="菱形 106">
              <a:extLst>
                <a:ext uri="{FF2B5EF4-FFF2-40B4-BE49-F238E27FC236}">
                  <a16:creationId xmlns:a16="http://schemas.microsoft.com/office/drawing/2014/main" id="{BDEECE03-5E43-4191-BCDE-816DEDCAD0E2}"/>
                </a:ext>
              </a:extLst>
            </p:cNvPr>
            <p:cNvSpPr/>
            <p:nvPr/>
          </p:nvSpPr>
          <p:spPr>
            <a:xfrm>
              <a:off x="771787" y="3251774"/>
              <a:ext cx="864786" cy="86478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80D6F236-CB3E-4882-AFD7-0BDAF729AD7F}"/>
                </a:ext>
              </a:extLst>
            </p:cNvPr>
            <p:cNvSpPr txBox="1"/>
            <p:nvPr/>
          </p:nvSpPr>
          <p:spPr>
            <a:xfrm>
              <a:off x="883959" y="3481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好友</a:t>
              </a:r>
            </a:p>
          </p:txBody>
        </p:sp>
      </p:grp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474B23D4-1062-49E3-AC4B-9BE433420366}"/>
              </a:ext>
            </a:extLst>
          </p:cNvPr>
          <p:cNvCxnSpPr>
            <a:cxnSpLocks/>
            <a:stCxn id="107" idx="0"/>
          </p:cNvCxnSpPr>
          <p:nvPr/>
        </p:nvCxnSpPr>
        <p:spPr>
          <a:xfrm rot="16200000" flipV="1">
            <a:off x="3998730" y="1786611"/>
            <a:ext cx="489674" cy="2086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474B23D4-1062-49E3-AC4B-9BE433420366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3209192" y="2602523"/>
            <a:ext cx="1645145" cy="90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62C0641-6E25-4DDF-8441-6A83FBBCE1E0}"/>
              </a:ext>
            </a:extLst>
          </p:cNvPr>
          <p:cNvSpPr txBox="1"/>
          <p:nvPr/>
        </p:nvSpPr>
        <p:spPr>
          <a:xfrm flipH="1">
            <a:off x="4538426" y="2749279"/>
            <a:ext cx="232731" cy="362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262C0641-6E25-4DDF-8441-6A83FBBCE1E0}"/>
              </a:ext>
            </a:extLst>
          </p:cNvPr>
          <p:cNvSpPr txBox="1"/>
          <p:nvPr/>
        </p:nvSpPr>
        <p:spPr>
          <a:xfrm flipH="1">
            <a:off x="4084148" y="2998394"/>
            <a:ext cx="232731" cy="362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DBB505A-7D23-455B-90CA-F27B3536D748}"/>
              </a:ext>
            </a:extLst>
          </p:cNvPr>
          <p:cNvSpPr/>
          <p:nvPr/>
        </p:nvSpPr>
        <p:spPr>
          <a:xfrm>
            <a:off x="10458275" y="4223398"/>
            <a:ext cx="1233182" cy="620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FF0000"/>
                </a:solidFill>
              </a:rPr>
              <a:t>聊天室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DD71E7-D941-455E-8FFD-8EDFF2B23299}"/>
              </a:ext>
            </a:extLst>
          </p:cNvPr>
          <p:cNvSpPr/>
          <p:nvPr/>
        </p:nvSpPr>
        <p:spPr>
          <a:xfrm>
            <a:off x="7622010" y="1950520"/>
            <a:ext cx="1233182" cy="620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社團</a:t>
            </a:r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474B23D4-1062-49E3-AC4B-9BE433420366}"/>
              </a:ext>
            </a:extLst>
          </p:cNvPr>
          <p:cNvCxnSpPr>
            <a:cxnSpLocks/>
            <a:stCxn id="104" idx="1"/>
            <a:endCxn id="5" idx="3"/>
          </p:cNvCxnSpPr>
          <p:nvPr/>
        </p:nvCxnSpPr>
        <p:spPr>
          <a:xfrm flipH="1" flipV="1">
            <a:off x="3210184" y="2281805"/>
            <a:ext cx="2143283" cy="181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橢圓 132">
            <a:extLst>
              <a:ext uri="{FF2B5EF4-FFF2-40B4-BE49-F238E27FC236}">
                <a16:creationId xmlns:a16="http://schemas.microsoft.com/office/drawing/2014/main" id="{A8D1611E-1E33-4D9B-B0D2-766E31E8DB32}"/>
              </a:ext>
            </a:extLst>
          </p:cNvPr>
          <p:cNvSpPr/>
          <p:nvPr/>
        </p:nvSpPr>
        <p:spPr>
          <a:xfrm>
            <a:off x="8628949" y="696562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A8D1611E-1E33-4D9B-B0D2-766E31E8DB32}"/>
              </a:ext>
            </a:extLst>
          </p:cNvPr>
          <p:cNvSpPr/>
          <p:nvPr/>
        </p:nvSpPr>
        <p:spPr>
          <a:xfrm>
            <a:off x="6220803" y="1048845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公告</a:t>
            </a:r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D1611E-1E33-4D9B-B0D2-766E31E8DB32}"/>
              </a:ext>
            </a:extLst>
          </p:cNvPr>
          <p:cNvSpPr/>
          <p:nvPr/>
        </p:nvSpPr>
        <p:spPr>
          <a:xfrm>
            <a:off x="7504184" y="637349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活動</a:t>
            </a:r>
          </a:p>
        </p:txBody>
      </p: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5AF55F8B-0931-4BE1-AE67-7E5B2088885A}"/>
              </a:ext>
            </a:extLst>
          </p:cNvPr>
          <p:cNvCxnSpPr>
            <a:cxnSpLocks/>
            <a:stCxn id="134" idx="5"/>
            <a:endCxn id="98" idx="0"/>
          </p:cNvCxnSpPr>
          <p:nvPr/>
        </p:nvCxnSpPr>
        <p:spPr>
          <a:xfrm>
            <a:off x="7054998" y="1485633"/>
            <a:ext cx="1183603" cy="46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5AF55F8B-0931-4BE1-AE67-7E5B2088885A}"/>
              </a:ext>
            </a:extLst>
          </p:cNvPr>
          <p:cNvCxnSpPr>
            <a:cxnSpLocks/>
            <a:stCxn id="98" idx="0"/>
            <a:endCxn id="133" idx="3"/>
          </p:cNvCxnSpPr>
          <p:nvPr/>
        </p:nvCxnSpPr>
        <p:spPr>
          <a:xfrm flipV="1">
            <a:off x="8238601" y="1133350"/>
            <a:ext cx="533473" cy="81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5AF55F8B-0931-4BE1-AE67-7E5B2088885A}"/>
              </a:ext>
            </a:extLst>
          </p:cNvPr>
          <p:cNvCxnSpPr>
            <a:cxnSpLocks/>
            <a:stCxn id="135" idx="4"/>
            <a:endCxn id="98" idx="0"/>
          </p:cNvCxnSpPr>
          <p:nvPr/>
        </p:nvCxnSpPr>
        <p:spPr>
          <a:xfrm>
            <a:off x="7992844" y="1149078"/>
            <a:ext cx="245757" cy="80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B718BE4-24F4-4716-B6B7-8AD5CDF81F1A}"/>
              </a:ext>
            </a:extLst>
          </p:cNvPr>
          <p:cNvSpPr/>
          <p:nvPr/>
        </p:nvSpPr>
        <p:spPr>
          <a:xfrm>
            <a:off x="6184767" y="5985719"/>
            <a:ext cx="1091528" cy="549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留言板</a:t>
            </a: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101CEDB1-7E64-4737-91D0-746228C1B6E2}"/>
              </a:ext>
            </a:extLst>
          </p:cNvPr>
          <p:cNvSpPr/>
          <p:nvPr/>
        </p:nvSpPr>
        <p:spPr>
          <a:xfrm>
            <a:off x="7699174" y="5301562"/>
            <a:ext cx="977320" cy="51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時間</a:t>
            </a: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96AA2FD9-433A-49F6-B83D-59581E006006}"/>
              </a:ext>
            </a:extLst>
          </p:cNvPr>
          <p:cNvCxnSpPr>
            <a:cxnSpLocks/>
            <a:stCxn id="99" idx="3"/>
            <a:endCxn id="152" idx="0"/>
          </p:cNvCxnSpPr>
          <p:nvPr/>
        </p:nvCxnSpPr>
        <p:spPr>
          <a:xfrm flipH="1">
            <a:off x="6724084" y="5738350"/>
            <a:ext cx="1118215" cy="209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73ECF058-AC2D-4629-BBAF-6D3958376D9C}"/>
              </a:ext>
            </a:extLst>
          </p:cNvPr>
          <p:cNvGrpSpPr/>
          <p:nvPr/>
        </p:nvGrpSpPr>
        <p:grpSpPr>
          <a:xfrm>
            <a:off x="5353467" y="2031302"/>
            <a:ext cx="864786" cy="864786"/>
            <a:chOff x="771787" y="3251774"/>
            <a:chExt cx="864786" cy="864786"/>
          </a:xfrm>
        </p:grpSpPr>
        <p:sp>
          <p:nvSpPr>
            <p:cNvPr id="104" name="菱形 103">
              <a:extLst>
                <a:ext uri="{FF2B5EF4-FFF2-40B4-BE49-F238E27FC236}">
                  <a16:creationId xmlns:a16="http://schemas.microsoft.com/office/drawing/2014/main" id="{A6843DD1-943E-4536-858C-686901AB0FAD}"/>
                </a:ext>
              </a:extLst>
            </p:cNvPr>
            <p:cNvSpPr/>
            <p:nvPr/>
          </p:nvSpPr>
          <p:spPr>
            <a:xfrm>
              <a:off x="771787" y="3251774"/>
              <a:ext cx="864786" cy="86478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43681C3A-7D3A-4D73-8944-A65C56E4A8F4}"/>
                </a:ext>
              </a:extLst>
            </p:cNvPr>
            <p:cNvSpPr txBox="1"/>
            <p:nvPr/>
          </p:nvSpPr>
          <p:spPr>
            <a:xfrm>
              <a:off x="883959" y="3481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好友</a:t>
              </a:r>
            </a:p>
          </p:txBody>
        </p:sp>
      </p:grp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B3D07CD1-4122-40B5-A6DA-EF2E3EEFEF09}"/>
              </a:ext>
            </a:extLst>
          </p:cNvPr>
          <p:cNvCxnSpPr>
            <a:cxnSpLocks/>
            <a:stCxn id="98" idx="1"/>
            <a:endCxn id="104" idx="3"/>
          </p:cNvCxnSpPr>
          <p:nvPr/>
        </p:nvCxnSpPr>
        <p:spPr>
          <a:xfrm flipH="1">
            <a:off x="6218253" y="2260913"/>
            <a:ext cx="1403757" cy="202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8EDF5BA-D378-498A-9E7D-B9F8D9A58564}"/>
              </a:ext>
            </a:extLst>
          </p:cNvPr>
          <p:cNvSpPr txBox="1"/>
          <p:nvPr/>
        </p:nvSpPr>
        <p:spPr>
          <a:xfrm flipH="1">
            <a:off x="4370561" y="2214102"/>
            <a:ext cx="232731" cy="3620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E07536C-3160-42BA-93EE-44F194B00B3B}"/>
              </a:ext>
            </a:extLst>
          </p:cNvPr>
          <p:cNvSpPr txBox="1"/>
          <p:nvPr/>
        </p:nvSpPr>
        <p:spPr>
          <a:xfrm flipH="1">
            <a:off x="6586648" y="2236851"/>
            <a:ext cx="3172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CE3BA8F4-E6C7-4727-8BC3-ADEF52E5DE0D}"/>
              </a:ext>
            </a:extLst>
          </p:cNvPr>
          <p:cNvGrpSpPr/>
          <p:nvPr/>
        </p:nvGrpSpPr>
        <p:grpSpPr>
          <a:xfrm>
            <a:off x="5496564" y="4749968"/>
            <a:ext cx="977320" cy="514431"/>
            <a:chOff x="5496564" y="4749968"/>
            <a:chExt cx="977320" cy="514431"/>
          </a:xfrm>
        </p:grpSpPr>
        <p:sp>
          <p:nvSpPr>
            <p:cNvPr id="223" name="橢圓 222">
              <a:extLst>
                <a:ext uri="{FF2B5EF4-FFF2-40B4-BE49-F238E27FC236}">
                  <a16:creationId xmlns:a16="http://schemas.microsoft.com/office/drawing/2014/main" id="{CF5A914D-8105-4B99-BE30-2B46B7C33107}"/>
                </a:ext>
              </a:extLst>
            </p:cNvPr>
            <p:cNvSpPr/>
            <p:nvPr/>
          </p:nvSpPr>
          <p:spPr>
            <a:xfrm>
              <a:off x="5496564" y="4749968"/>
              <a:ext cx="977320" cy="51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編號</a:t>
              </a:r>
            </a:p>
          </p:txBody>
        </p: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434FCC0C-CFB0-429D-A65D-08212276ECEA}"/>
                </a:ext>
              </a:extLst>
            </p:cNvPr>
            <p:cNvSpPr txBox="1"/>
            <p:nvPr/>
          </p:nvSpPr>
          <p:spPr>
            <a:xfrm>
              <a:off x="5693813" y="489506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……..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34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寬螢幕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品榕 鄭</dc:creator>
  <cp:lastModifiedBy>品榕 鄭</cp:lastModifiedBy>
  <cp:revision>38</cp:revision>
  <dcterms:created xsi:type="dcterms:W3CDTF">2020-12-07T02:43:05Z</dcterms:created>
  <dcterms:modified xsi:type="dcterms:W3CDTF">2020-12-09T14:37:30Z</dcterms:modified>
</cp:coreProperties>
</file>