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2" r:id="rId3"/>
    <p:sldId id="29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786E38-C03A-47E3-8E44-AEB61614F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7E1A64-880C-453F-ACD6-9BBFAB5715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B20376-131D-4280-9AAC-D927FC4F7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FAF5F-4CB1-4E1C-834B-F30DB82D277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75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5D1EA-8CBD-40F7-B0D1-1068D2A73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0DE0F6-3D07-4327-AF28-38E5098B7C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ECC5CE-131D-4749-8D77-664E39B93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A0A92-987F-4B54-A9A1-55A09A66DCB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11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8B2FDE-2C27-4D9F-B5F8-E06366726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B727EB-5197-47DF-9527-94176EF88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67B53-E5EF-44CC-94C0-0BF6D7D35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AFE1E-E785-4ED6-8B4D-8619F20D945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131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CFC3AE-3481-4CDB-BB2B-36A2DAC6B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F96F9-B2AF-4EBE-9233-6CCC24AFD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7E9410-ECBA-43EC-A083-5AE9611B97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B7CCB-D301-4BB1-BE18-DB23924C75C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6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4E60B8-0E0A-43D9-890F-ED95AB695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114655-A27B-40C7-97FD-2EFF402530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53C51B-C93B-4FB7-8CD2-1A6059D35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43CF-7271-463C-9DA0-DB294C59AA6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09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E48E81-5050-4079-9DF3-06BB5E807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2C8DE-D901-48AB-B79D-3FD01F7DAE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1B2552-88CC-43F0-AC9D-630DA5CDD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FD2C4-4694-481A-B3D0-8549A555A22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797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24235-C32A-459D-A852-52F4341EE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27F4-82D7-4FE2-B4CA-192BF9D92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4A22A-E49A-4C51-BB11-6212F7F2F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CBEEA-B5B7-4743-8794-FBF4CF5954E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656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3AA382-5379-4702-8FA2-9DFF39493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4F7726-4EFF-413B-A64B-528644D84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7A4FE4-F466-4BB5-A1DB-16C731265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ACAC3-5CDF-4801-A160-10A3959F05C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398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66DD23-DE00-4035-B015-424F7D413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6FC2F9-80E9-4E89-BDBC-EE2D0A3D34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93C348-AE47-491B-8F3A-56156D5CD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A2EAD-5788-453E-9EE0-3B159652174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9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BBFF5B-1A35-498F-AC52-5FEB6C3B0E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28CFAF-F2DF-441C-934C-690493A23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A6BF8B-1EE5-4AF2-BD04-DEC4FC075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9344F-0290-4199-A20D-EB81B800434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493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12B06-AE0E-4E22-AFA1-9577942E5F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4EA7F-EF62-4BC9-90C9-1CAD73582E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88694-6F01-4182-A73A-2F45087C5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B19C8-95B5-408C-8C21-AA60B4F5ABE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0672F-2522-478D-B03E-9B34E90B4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C50AA-71D4-482F-967C-B0906F265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FD33D-377E-46EF-ABB9-8CE0237EE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511FA-410E-4D94-8068-1D19CB43BE9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99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4CDB21-0120-4CEF-B921-A4E3868B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F2863C-6582-464D-8F26-C7803D248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6AFA41-0ABF-42CA-8572-F7347B1A76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EBE22A-6F91-489A-8F9C-439D48DAC9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8B6CAB-8205-4E1D-BB21-79A37438DF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22F10A8C-0C39-4D60-A0E2-04D6C78B3B56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84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278175F-8BC4-47FF-B485-B9A018A1A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160"/>
            <a:ext cx="9144000" cy="587365"/>
          </a:xfrm>
        </p:spPr>
        <p:txBody>
          <a:bodyPr/>
          <a:lstStyle/>
          <a:p>
            <a:r>
              <a:rPr lang="ja-JP" altLang="en-US" sz="2800" dirty="0"/>
              <a:t>クライアントプログラムのアクティビティ図</a:t>
            </a:r>
            <a:endParaRPr lang="en-US" altLang="ja-JP" sz="2800" dirty="0"/>
          </a:p>
        </p:txBody>
      </p:sp>
      <p:graphicFrame>
        <p:nvGraphicFramePr>
          <p:cNvPr id="11362" name="Group 98">
            <a:extLst>
              <a:ext uri="{FF2B5EF4-FFF2-40B4-BE49-F238E27FC236}">
                <a16:creationId xmlns:a16="http://schemas.microsoft.com/office/drawing/2014/main" id="{049F0E16-9449-4F34-9A36-E30292CD1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758912"/>
              </p:ext>
            </p:extLst>
          </p:nvPr>
        </p:nvGraphicFramePr>
        <p:xfrm>
          <a:off x="1573128" y="994613"/>
          <a:ext cx="9013347" cy="5777462"/>
        </p:xfrm>
        <a:graphic>
          <a:graphicData uri="http://schemas.openxmlformats.org/drawingml/2006/table">
            <a:tbl>
              <a:tblPr/>
              <a:tblGrid>
                <a:gridCol w="2602946">
                  <a:extLst>
                    <a:ext uri="{9D8B030D-6E8A-4147-A177-3AD203B41FA5}">
                      <a16:colId xmlns:a16="http://schemas.microsoft.com/office/drawing/2014/main" val="2769135534"/>
                    </a:ext>
                  </a:extLst>
                </a:gridCol>
                <a:gridCol w="3667632">
                  <a:extLst>
                    <a:ext uri="{9D8B030D-6E8A-4147-A177-3AD203B41FA5}">
                      <a16:colId xmlns:a16="http://schemas.microsoft.com/office/drawing/2014/main" val="2925504401"/>
                    </a:ext>
                  </a:extLst>
                </a:gridCol>
                <a:gridCol w="2742769">
                  <a:extLst>
                    <a:ext uri="{9D8B030D-6E8A-4147-A177-3AD203B41FA5}">
                      <a16:colId xmlns:a16="http://schemas.microsoft.com/office/drawing/2014/main" val="3205343919"/>
                    </a:ext>
                  </a:extLst>
                </a:gridCol>
              </a:tblGrid>
              <a:tr h="544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プレイヤ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59525"/>
                  </a:ext>
                </a:extLst>
              </a:tr>
              <a:tr h="52331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（アプリケーション起動済）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336620"/>
                  </a:ext>
                </a:extLst>
              </a:tr>
            </a:tbl>
          </a:graphicData>
        </a:graphic>
      </p:graphicFrame>
      <p:sp>
        <p:nvSpPr>
          <p:cNvPr id="11284" name="AutoShape 32">
            <a:extLst>
              <a:ext uri="{FF2B5EF4-FFF2-40B4-BE49-F238E27FC236}">
                <a16:creationId xmlns:a16="http://schemas.microsoft.com/office/drawing/2014/main" id="{E3D928A2-176A-40B4-8C9D-19184925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345" y="1827732"/>
            <a:ext cx="1271388" cy="1199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900" dirty="0">
                <a:solidFill>
                  <a:srgbClr val="000000"/>
                </a:solidFill>
              </a:rPr>
              <a:t>サーバに接続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11286" name="AutoShape 38">
            <a:extLst>
              <a:ext uri="{FF2B5EF4-FFF2-40B4-BE49-F238E27FC236}">
                <a16:creationId xmlns:a16="http://schemas.microsoft.com/office/drawing/2014/main" id="{EB36F4F2-FE0B-4290-BDD3-2C51E86F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862" y="2074269"/>
            <a:ext cx="215900" cy="2159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cxnSp>
        <p:nvCxnSpPr>
          <p:cNvPr id="11287" name="AutoShape 39">
            <a:extLst>
              <a:ext uri="{FF2B5EF4-FFF2-40B4-BE49-F238E27FC236}">
                <a16:creationId xmlns:a16="http://schemas.microsoft.com/office/drawing/2014/main" id="{BB4B7E8E-C2A8-4D9A-8178-DD51D2F96839}"/>
              </a:ext>
            </a:extLst>
          </p:cNvPr>
          <p:cNvCxnSpPr>
            <a:cxnSpLocks noChangeShapeType="1"/>
            <a:stCxn id="11284" idx="2"/>
            <a:endCxn id="11286" idx="0"/>
          </p:cNvCxnSpPr>
          <p:nvPr/>
        </p:nvCxnSpPr>
        <p:spPr bwMode="auto">
          <a:xfrm flipH="1">
            <a:off x="6136812" y="1947702"/>
            <a:ext cx="27227" cy="1265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42">
            <a:extLst>
              <a:ext uri="{FF2B5EF4-FFF2-40B4-BE49-F238E27FC236}">
                <a16:creationId xmlns:a16="http://schemas.microsoft.com/office/drawing/2014/main" id="{873768BB-5775-4C84-8F69-A95C54C4EE47}"/>
              </a:ext>
            </a:extLst>
          </p:cNvPr>
          <p:cNvCxnSpPr>
            <a:cxnSpLocks noChangeShapeType="1"/>
            <a:stCxn id="11286" idx="2"/>
            <a:endCxn id="38" idx="0"/>
          </p:cNvCxnSpPr>
          <p:nvPr/>
        </p:nvCxnSpPr>
        <p:spPr bwMode="auto">
          <a:xfrm>
            <a:off x="6136812" y="2290169"/>
            <a:ext cx="29127" cy="1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43">
            <a:extLst>
              <a:ext uri="{FF2B5EF4-FFF2-40B4-BE49-F238E27FC236}">
                <a16:creationId xmlns:a16="http://schemas.microsoft.com/office/drawing/2014/main" id="{45CEFB48-6A79-4285-B059-A92C13FD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452" y="2212167"/>
            <a:ext cx="792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ja-JP" sz="900" dirty="0">
                <a:solidFill>
                  <a:srgbClr val="000000"/>
                </a:solidFill>
              </a:rPr>
              <a:t>[</a:t>
            </a:r>
            <a:r>
              <a:rPr lang="ja-JP" altLang="en-US" sz="900" dirty="0">
                <a:solidFill>
                  <a:srgbClr val="000000"/>
                </a:solidFill>
              </a:rPr>
              <a:t>接続失敗</a:t>
            </a:r>
            <a:r>
              <a:rPr lang="en-US" altLang="ja-JP" sz="900" dirty="0">
                <a:solidFill>
                  <a:srgbClr val="000000"/>
                </a:solidFill>
              </a:rPr>
              <a:t>]</a:t>
            </a:r>
          </a:p>
        </p:txBody>
      </p:sp>
      <p:cxnSp>
        <p:nvCxnSpPr>
          <p:cNvPr id="11290" name="AutoShape 44">
            <a:extLst>
              <a:ext uri="{FF2B5EF4-FFF2-40B4-BE49-F238E27FC236}">
                <a16:creationId xmlns:a16="http://schemas.microsoft.com/office/drawing/2014/main" id="{AA76926D-BC36-4A9A-A4EC-4088AED075A0}"/>
              </a:ext>
            </a:extLst>
          </p:cNvPr>
          <p:cNvCxnSpPr>
            <a:cxnSpLocks noChangeShapeType="1"/>
            <a:stCxn id="11286" idx="3"/>
            <a:endCxn id="11293" idx="1"/>
          </p:cNvCxnSpPr>
          <p:nvPr/>
        </p:nvCxnSpPr>
        <p:spPr bwMode="auto">
          <a:xfrm flipV="1">
            <a:off x="6244762" y="2050846"/>
            <a:ext cx="2423796" cy="1313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Text Box 45">
            <a:extLst>
              <a:ext uri="{FF2B5EF4-FFF2-40B4-BE49-F238E27FC236}">
                <a16:creationId xmlns:a16="http://schemas.microsoft.com/office/drawing/2014/main" id="{4012B719-0AEA-434C-A18B-54DA7C374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417" y="1941529"/>
            <a:ext cx="792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ja-JP" sz="900" dirty="0">
                <a:solidFill>
                  <a:srgbClr val="000000"/>
                </a:solidFill>
              </a:rPr>
              <a:t>[</a:t>
            </a:r>
            <a:r>
              <a:rPr lang="ja-JP" altLang="en-US" sz="900" dirty="0">
                <a:solidFill>
                  <a:srgbClr val="000000"/>
                </a:solidFill>
              </a:rPr>
              <a:t>接続成功</a:t>
            </a:r>
            <a:r>
              <a:rPr lang="en-US" altLang="ja-JP" sz="900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1293" name="AutoShape 51">
            <a:extLst>
              <a:ext uri="{FF2B5EF4-FFF2-40B4-BE49-F238E27FC236}">
                <a16:creationId xmlns:a16="http://schemas.microsoft.com/office/drawing/2014/main" id="{DA7CD6C7-50B1-4E17-8797-52B60013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558" y="1980039"/>
            <a:ext cx="1648726" cy="1416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ja-JP" altLang="en-US" sz="900" dirty="0">
                <a:solidFill>
                  <a:srgbClr val="000000"/>
                </a:solidFill>
              </a:rPr>
              <a:t>クライアントに接続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A9CB6D0-7139-4A4F-9DE8-AE5F3CA42A02}"/>
              </a:ext>
            </a:extLst>
          </p:cNvPr>
          <p:cNvSpPr/>
          <p:nvPr/>
        </p:nvSpPr>
        <p:spPr>
          <a:xfrm>
            <a:off x="6029663" y="1547843"/>
            <a:ext cx="142875" cy="1428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400">
              <a:solidFill>
                <a:srgbClr val="FFFFFF"/>
              </a:solidFill>
              <a:latin typeface="Times New Roman"/>
              <a:ea typeface="ＭＳ Ｐゴシック"/>
            </a:endParaRPr>
          </a:p>
        </p:txBody>
      </p:sp>
      <p:grpSp>
        <p:nvGrpSpPr>
          <p:cNvPr id="11342" name="グループ化 93">
            <a:extLst>
              <a:ext uri="{FF2B5EF4-FFF2-40B4-BE49-F238E27FC236}">
                <a16:creationId xmlns:a16="http://schemas.microsoft.com/office/drawing/2014/main" id="{7B42D301-5AC5-4EE8-8A32-C20BEF9C9A47}"/>
              </a:ext>
            </a:extLst>
          </p:cNvPr>
          <p:cNvGrpSpPr>
            <a:grpSpLocks/>
          </p:cNvGrpSpPr>
          <p:nvPr/>
        </p:nvGrpSpPr>
        <p:grpSpPr bwMode="auto">
          <a:xfrm>
            <a:off x="6086388" y="2680720"/>
            <a:ext cx="142875" cy="142875"/>
            <a:chOff x="214282" y="1857364"/>
            <a:chExt cx="142876" cy="142876"/>
          </a:xfrm>
        </p:grpSpPr>
        <p:sp>
          <p:nvSpPr>
            <p:cNvPr id="2" name="円/楕円 83">
              <a:extLst>
                <a:ext uri="{FF2B5EF4-FFF2-40B4-BE49-F238E27FC236}">
                  <a16:creationId xmlns:a16="http://schemas.microsoft.com/office/drawing/2014/main" id="{4C95BD60-6A33-4F6B-A0A7-F7A93EE446E6}"/>
                </a:ext>
              </a:extLst>
            </p:cNvPr>
            <p:cNvSpPr/>
            <p:nvPr/>
          </p:nvSpPr>
          <p:spPr>
            <a:xfrm>
              <a:off x="214282" y="185736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 dirty="0">
                <a:solidFill>
                  <a:srgbClr val="FFFFFF"/>
                </a:solidFill>
                <a:latin typeface="Times New Roman"/>
                <a:ea typeface="ＭＳ Ｐゴシック"/>
              </a:endParaRPr>
            </a:p>
          </p:txBody>
        </p:sp>
        <p:cxnSp>
          <p:nvCxnSpPr>
            <p:cNvPr id="3" name="直線コネクタ 87">
              <a:extLst>
                <a:ext uri="{FF2B5EF4-FFF2-40B4-BE49-F238E27FC236}">
                  <a16:creationId xmlns:a16="http://schemas.microsoft.com/office/drawing/2014/main" id="{49F8172D-5810-4080-94AA-193CBC3740F1}"/>
                </a:ext>
              </a:extLst>
            </p:cNvPr>
            <p:cNvCxnSpPr>
              <a:stCxn id="4294967295" idx="5"/>
              <a:endCxn id="4294967295" idx="1"/>
            </p:cNvCxnSpPr>
            <p:nvPr/>
          </p:nvCxnSpPr>
          <p:spPr>
            <a:xfrm rot="16200000" flipH="1" flipV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91">
              <a:extLst>
                <a:ext uri="{FF2B5EF4-FFF2-40B4-BE49-F238E27FC236}">
                  <a16:creationId xmlns:a16="http://schemas.microsoft.com/office/drawing/2014/main" id="{EBE840F8-1AD7-409F-BD19-D30B562D7673}"/>
                </a:ext>
              </a:extLst>
            </p:cNvPr>
            <p:cNvCxnSpPr>
              <a:cxnSpLocks/>
              <a:stCxn id="4294967295" idx="5"/>
              <a:endCxn id="4294967295" idx="1"/>
            </p:cNvCxnSpPr>
            <p:nvPr/>
          </p:nvCxnSpPr>
          <p:spPr>
            <a:xfrm rot="5400000" flipH="1">
              <a:off x="234920" y="1878002"/>
              <a:ext cx="101601" cy="10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43" name="AutoShape 35">
            <a:extLst>
              <a:ext uri="{FF2B5EF4-FFF2-40B4-BE49-F238E27FC236}">
                <a16:creationId xmlns:a16="http://schemas.microsoft.com/office/drawing/2014/main" id="{3ADC3752-2C46-445C-97E8-AFEC24849C2F}"/>
              </a:ext>
            </a:extLst>
          </p:cNvPr>
          <p:cNvCxnSpPr>
            <a:cxnSpLocks noChangeShapeType="1"/>
            <a:stCxn id="79" idx="5"/>
            <a:endCxn id="11284" idx="0"/>
          </p:cNvCxnSpPr>
          <p:nvPr/>
        </p:nvCxnSpPr>
        <p:spPr bwMode="auto">
          <a:xfrm>
            <a:off x="6151614" y="1669794"/>
            <a:ext cx="12425" cy="15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58" name="AutoShape 77">
            <a:extLst>
              <a:ext uri="{FF2B5EF4-FFF2-40B4-BE49-F238E27FC236}">
                <a16:creationId xmlns:a16="http://schemas.microsoft.com/office/drawing/2014/main" id="{34D82CD2-D135-490D-B300-56E517DD054A}"/>
              </a:ext>
            </a:extLst>
          </p:cNvPr>
          <p:cNvCxnSpPr>
            <a:cxnSpLocks noChangeShapeType="1"/>
            <a:stCxn id="11293" idx="2"/>
            <a:endCxn id="20" idx="0"/>
          </p:cNvCxnSpPr>
          <p:nvPr/>
        </p:nvCxnSpPr>
        <p:spPr bwMode="auto">
          <a:xfrm>
            <a:off x="9492921" y="2121653"/>
            <a:ext cx="54204" cy="371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F41168B-B506-4EB4-A12E-C50F5037B6B1}"/>
              </a:ext>
            </a:extLst>
          </p:cNvPr>
          <p:cNvSpPr/>
          <p:nvPr/>
        </p:nvSpPr>
        <p:spPr>
          <a:xfrm>
            <a:off x="8668558" y="2493390"/>
            <a:ext cx="1757134" cy="1629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クライアント接続状態の確認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A9C3537-0959-4D21-B636-0B961FA93B65}"/>
              </a:ext>
            </a:extLst>
          </p:cNvPr>
          <p:cNvSpPr/>
          <p:nvPr/>
        </p:nvSpPr>
        <p:spPr>
          <a:xfrm>
            <a:off x="4912032" y="3034196"/>
            <a:ext cx="2100902" cy="1713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ログイン画面表示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64AFF66-9C55-4A73-9E0E-5C79DB1E157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028862" y="2574864"/>
            <a:ext cx="2639696" cy="31392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0469569-858A-443E-B2BE-A79C0C70FE4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962483" y="2837756"/>
            <a:ext cx="77950" cy="1964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76" name="直線コネクタ 11275">
            <a:extLst>
              <a:ext uri="{FF2B5EF4-FFF2-40B4-BE49-F238E27FC236}">
                <a16:creationId xmlns:a16="http://schemas.microsoft.com/office/drawing/2014/main" id="{37841711-AB74-4EE8-B7FD-959A56C975C8}"/>
              </a:ext>
            </a:extLst>
          </p:cNvPr>
          <p:cNvCxnSpPr>
            <a:cxnSpLocks/>
            <a:stCxn id="11275" idx="1"/>
          </p:cNvCxnSpPr>
          <p:nvPr/>
        </p:nvCxnSpPr>
        <p:spPr>
          <a:xfrm flipH="1" flipV="1">
            <a:off x="2769573" y="5281411"/>
            <a:ext cx="1463882" cy="2309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8" name="直線コネクタ 11277">
            <a:extLst>
              <a:ext uri="{FF2B5EF4-FFF2-40B4-BE49-F238E27FC236}">
                <a16:creationId xmlns:a16="http://schemas.microsoft.com/office/drawing/2014/main" id="{578B3D07-0DD6-44D0-83BF-014E71970885}"/>
              </a:ext>
            </a:extLst>
          </p:cNvPr>
          <p:cNvCxnSpPr/>
          <p:nvPr/>
        </p:nvCxnSpPr>
        <p:spPr>
          <a:xfrm flipV="1">
            <a:off x="1703672" y="2872611"/>
            <a:ext cx="0" cy="204838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0" name="直線コネクタ 11279">
            <a:extLst>
              <a:ext uri="{FF2B5EF4-FFF2-40B4-BE49-F238E27FC236}">
                <a16:creationId xmlns:a16="http://schemas.microsoft.com/office/drawing/2014/main" id="{6BA8A2A7-B324-41D5-B7E3-072A07A3429D}"/>
              </a:ext>
            </a:extLst>
          </p:cNvPr>
          <p:cNvCxnSpPr/>
          <p:nvPr/>
        </p:nvCxnSpPr>
        <p:spPr>
          <a:xfrm>
            <a:off x="1703672" y="2872611"/>
            <a:ext cx="3600165" cy="206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" name="直線矢印コネクタ 11293">
            <a:extLst>
              <a:ext uri="{FF2B5EF4-FFF2-40B4-BE49-F238E27FC236}">
                <a16:creationId xmlns:a16="http://schemas.microsoft.com/office/drawing/2014/main" id="{3EF39A04-E135-424F-A6B3-72956877F50A}"/>
              </a:ext>
            </a:extLst>
          </p:cNvPr>
          <p:cNvCxnSpPr>
            <a:cxnSpLocks/>
          </p:cNvCxnSpPr>
          <p:nvPr/>
        </p:nvCxnSpPr>
        <p:spPr>
          <a:xfrm>
            <a:off x="5303837" y="2893248"/>
            <a:ext cx="28755" cy="14094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8" name="直線コネクタ 11297">
            <a:extLst>
              <a:ext uri="{FF2B5EF4-FFF2-40B4-BE49-F238E27FC236}">
                <a16:creationId xmlns:a16="http://schemas.microsoft.com/office/drawing/2014/main" id="{40AC155E-D96C-40E1-AAC5-F5A259A50F39}"/>
              </a:ext>
            </a:extLst>
          </p:cNvPr>
          <p:cNvCxnSpPr/>
          <p:nvPr/>
        </p:nvCxnSpPr>
        <p:spPr>
          <a:xfrm flipH="1">
            <a:off x="1703672" y="5281411"/>
            <a:ext cx="106590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0" name="直線コネクタ 11299">
            <a:extLst>
              <a:ext uri="{FF2B5EF4-FFF2-40B4-BE49-F238E27FC236}">
                <a16:creationId xmlns:a16="http://schemas.microsoft.com/office/drawing/2014/main" id="{E1F58BA2-7F42-49A7-A019-A7FAECFA39BE}"/>
              </a:ext>
            </a:extLst>
          </p:cNvPr>
          <p:cNvCxnSpPr/>
          <p:nvPr/>
        </p:nvCxnSpPr>
        <p:spPr>
          <a:xfrm flipV="1">
            <a:off x="1703672" y="4920995"/>
            <a:ext cx="0" cy="36041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1AD1BF2-8E9F-4E74-BCE6-A6C2FFDBD57D}"/>
              </a:ext>
            </a:extLst>
          </p:cNvPr>
          <p:cNvGrpSpPr/>
          <p:nvPr/>
        </p:nvGrpSpPr>
        <p:grpSpPr>
          <a:xfrm>
            <a:off x="6021696" y="6569945"/>
            <a:ext cx="192505" cy="202130"/>
            <a:chOff x="221381" y="423512"/>
            <a:chExt cx="192505" cy="202130"/>
          </a:xfrm>
        </p:grpSpPr>
        <p:sp>
          <p:nvSpPr>
            <p:cNvPr id="64" name="フローチャート: 結合子 63">
              <a:extLst>
                <a:ext uri="{FF2B5EF4-FFF2-40B4-BE49-F238E27FC236}">
                  <a16:creationId xmlns:a16="http://schemas.microsoft.com/office/drawing/2014/main" id="{0DF7B7EF-DA69-4BF9-9DA2-B39A0370CB2D}"/>
                </a:ext>
              </a:extLst>
            </p:cNvPr>
            <p:cNvSpPr/>
            <p:nvPr/>
          </p:nvSpPr>
          <p:spPr>
            <a:xfrm>
              <a:off x="259881" y="462013"/>
              <a:ext cx="115503" cy="115503"/>
            </a:xfrm>
            <a:prstGeom prst="flowChartConnector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結合子 66">
              <a:extLst>
                <a:ext uri="{FF2B5EF4-FFF2-40B4-BE49-F238E27FC236}">
                  <a16:creationId xmlns:a16="http://schemas.microsoft.com/office/drawing/2014/main" id="{41794719-4AF9-436E-8ECF-E8807494E4DB}"/>
                </a:ext>
              </a:extLst>
            </p:cNvPr>
            <p:cNvSpPr/>
            <p:nvPr/>
          </p:nvSpPr>
          <p:spPr>
            <a:xfrm>
              <a:off x="221381" y="423512"/>
              <a:ext cx="192505" cy="20213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C2CC32-A622-4CC5-87E5-30172F5D3337}"/>
              </a:ext>
            </a:extLst>
          </p:cNvPr>
          <p:cNvSpPr/>
          <p:nvPr/>
        </p:nvSpPr>
        <p:spPr>
          <a:xfrm>
            <a:off x="1564818" y="625638"/>
            <a:ext cx="1671587" cy="31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ログインする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5311317-4164-48F8-A76D-B66F12A75239}"/>
              </a:ext>
            </a:extLst>
          </p:cNvPr>
          <p:cNvSpPr/>
          <p:nvPr/>
        </p:nvSpPr>
        <p:spPr>
          <a:xfrm>
            <a:off x="5214298" y="2429894"/>
            <a:ext cx="1903282" cy="1595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接続失敗したことを画面に表示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91A1AA9-FF3F-4D9F-99A9-ED7E19964A70}"/>
              </a:ext>
            </a:extLst>
          </p:cNvPr>
          <p:cNvCxnSpPr>
            <a:cxnSpLocks/>
            <a:stCxn id="38" idx="2"/>
            <a:endCxn id="2" idx="0"/>
          </p:cNvCxnSpPr>
          <p:nvPr/>
        </p:nvCxnSpPr>
        <p:spPr>
          <a:xfrm flipH="1">
            <a:off x="6157826" y="2589413"/>
            <a:ext cx="8113" cy="9130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84A0735-ACA3-450F-A97F-728EBDAAAD27}"/>
              </a:ext>
            </a:extLst>
          </p:cNvPr>
          <p:cNvSpPr/>
          <p:nvPr/>
        </p:nvSpPr>
        <p:spPr>
          <a:xfrm>
            <a:off x="4708272" y="4288915"/>
            <a:ext cx="2154597" cy="1723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プレイヤ入力情報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31415FD-B5DC-4BC2-9CCD-4D2C72995C0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400611" y="4375075"/>
            <a:ext cx="230766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30CD101-F442-43D6-B77B-0DADA4013272}"/>
              </a:ext>
            </a:extLst>
          </p:cNvPr>
          <p:cNvSpPr/>
          <p:nvPr/>
        </p:nvSpPr>
        <p:spPr>
          <a:xfrm>
            <a:off x="4718867" y="4609722"/>
            <a:ext cx="2093288" cy="1715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入力情報送信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3EFBA90-E3E3-48E8-8388-FFE8C2FE3F7E}"/>
              </a:ext>
            </a:extLst>
          </p:cNvPr>
          <p:cNvCxnSpPr>
            <a:endCxn id="49" idx="0"/>
          </p:cNvCxnSpPr>
          <p:nvPr/>
        </p:nvCxnSpPr>
        <p:spPr>
          <a:xfrm flipH="1">
            <a:off x="5765511" y="4461234"/>
            <a:ext cx="20062" cy="14848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FAA9E55-F569-4694-8D93-FBA91CAA8035}"/>
              </a:ext>
            </a:extLst>
          </p:cNvPr>
          <p:cNvSpPr/>
          <p:nvPr/>
        </p:nvSpPr>
        <p:spPr>
          <a:xfrm>
            <a:off x="8008340" y="4590691"/>
            <a:ext cx="2417352" cy="1797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入力情報受信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11B582F-CE3C-4731-8A37-5C58A8D9AFD7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flipV="1">
            <a:off x="6812155" y="4680579"/>
            <a:ext cx="1196185" cy="149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E240EB45-4CCD-40C4-9C29-69C13B70D065}"/>
              </a:ext>
            </a:extLst>
          </p:cNvPr>
          <p:cNvSpPr/>
          <p:nvPr/>
        </p:nvSpPr>
        <p:spPr>
          <a:xfrm>
            <a:off x="7922475" y="4905023"/>
            <a:ext cx="2417352" cy="1725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サーバ内のプレイヤ情報と受信情報の照合</a:t>
            </a:r>
            <a:endParaRPr kumimoji="1" lang="ja-JP" altLang="en-US" sz="9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285B1F6-48B3-47DD-9007-E309E690FCDE}"/>
              </a:ext>
            </a:extLst>
          </p:cNvPr>
          <p:cNvCxnSpPr>
            <a:endCxn id="55" idx="0"/>
          </p:cNvCxnSpPr>
          <p:nvPr/>
        </p:nvCxnSpPr>
        <p:spPr>
          <a:xfrm flipH="1">
            <a:off x="9131151" y="4760657"/>
            <a:ext cx="27000" cy="144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344D5B67-8752-4AB8-BBA0-32A7C3E7937D}"/>
              </a:ext>
            </a:extLst>
          </p:cNvPr>
          <p:cNvSpPr/>
          <p:nvPr/>
        </p:nvSpPr>
        <p:spPr>
          <a:xfrm>
            <a:off x="7987136" y="5187994"/>
            <a:ext cx="2417352" cy="1725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照合した結果を送信</a:t>
            </a:r>
            <a:endParaRPr kumimoji="1" lang="ja-JP" altLang="en-US" sz="100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81DD186-5443-483A-A121-97123D5315E5}"/>
              </a:ext>
            </a:extLst>
          </p:cNvPr>
          <p:cNvCxnSpPr>
            <a:endCxn id="58" idx="0"/>
          </p:cNvCxnSpPr>
          <p:nvPr/>
        </p:nvCxnSpPr>
        <p:spPr>
          <a:xfrm flipH="1">
            <a:off x="9195812" y="5086184"/>
            <a:ext cx="2" cy="10181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2316F5AA-FD4C-4333-9801-87AA7976C971}"/>
              </a:ext>
            </a:extLst>
          </p:cNvPr>
          <p:cNvSpPr/>
          <p:nvPr/>
        </p:nvSpPr>
        <p:spPr>
          <a:xfrm>
            <a:off x="4686910" y="4907227"/>
            <a:ext cx="2154597" cy="1566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結果を受信</a:t>
            </a:r>
          </a:p>
        </p:txBody>
      </p:sp>
      <p:cxnSp>
        <p:nvCxnSpPr>
          <p:cNvPr id="11264" name="直線矢印コネクタ 11263">
            <a:extLst>
              <a:ext uri="{FF2B5EF4-FFF2-40B4-BE49-F238E27FC236}">
                <a16:creationId xmlns:a16="http://schemas.microsoft.com/office/drawing/2014/main" id="{46F440FD-19B7-424E-B682-D9A222476A5D}"/>
              </a:ext>
            </a:extLst>
          </p:cNvPr>
          <p:cNvCxnSpPr>
            <a:cxnSpLocks/>
            <a:stCxn id="58" idx="1"/>
            <a:endCxn id="62" idx="3"/>
          </p:cNvCxnSpPr>
          <p:nvPr/>
        </p:nvCxnSpPr>
        <p:spPr>
          <a:xfrm flipH="1" flipV="1">
            <a:off x="6841507" y="4985535"/>
            <a:ext cx="1145629" cy="2887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5" name="ひし形 11264">
            <a:extLst>
              <a:ext uri="{FF2B5EF4-FFF2-40B4-BE49-F238E27FC236}">
                <a16:creationId xmlns:a16="http://schemas.microsoft.com/office/drawing/2014/main" id="{4CD7047B-A45C-467B-AF0B-575127F3EA68}"/>
              </a:ext>
            </a:extLst>
          </p:cNvPr>
          <p:cNvSpPr/>
          <p:nvPr/>
        </p:nvSpPr>
        <p:spPr>
          <a:xfrm>
            <a:off x="5667155" y="5194135"/>
            <a:ext cx="201446" cy="1872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70" name="直線矢印コネクタ 11269">
            <a:extLst>
              <a:ext uri="{FF2B5EF4-FFF2-40B4-BE49-F238E27FC236}">
                <a16:creationId xmlns:a16="http://schemas.microsoft.com/office/drawing/2014/main" id="{69338A33-AC22-4AAE-928F-91D13BAF60BA}"/>
              </a:ext>
            </a:extLst>
          </p:cNvPr>
          <p:cNvCxnSpPr>
            <a:cxnSpLocks/>
            <a:stCxn id="62" idx="2"/>
            <a:endCxn id="11265" idx="0"/>
          </p:cNvCxnSpPr>
          <p:nvPr/>
        </p:nvCxnSpPr>
        <p:spPr>
          <a:xfrm>
            <a:off x="5764209" y="5063842"/>
            <a:ext cx="3669" cy="1302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5" name="テキスト ボックス 11294">
            <a:extLst>
              <a:ext uri="{FF2B5EF4-FFF2-40B4-BE49-F238E27FC236}">
                <a16:creationId xmlns:a16="http://schemas.microsoft.com/office/drawing/2014/main" id="{6B778CBE-18BA-4F31-AEF0-24B23100E911}"/>
              </a:ext>
            </a:extLst>
          </p:cNvPr>
          <p:cNvSpPr txBox="1"/>
          <p:nvPr/>
        </p:nvSpPr>
        <p:spPr>
          <a:xfrm>
            <a:off x="4986209" y="5094612"/>
            <a:ext cx="858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不一致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296" name="テキスト ボックス 11295">
            <a:extLst>
              <a:ext uri="{FF2B5EF4-FFF2-40B4-BE49-F238E27FC236}">
                <a16:creationId xmlns:a16="http://schemas.microsoft.com/office/drawing/2014/main" id="{4DA41C05-9759-4546-8DA1-111AD16F3209}"/>
              </a:ext>
            </a:extLst>
          </p:cNvPr>
          <p:cNvSpPr txBox="1"/>
          <p:nvPr/>
        </p:nvSpPr>
        <p:spPr>
          <a:xfrm>
            <a:off x="5890496" y="5094612"/>
            <a:ext cx="1086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一致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cxnSp>
        <p:nvCxnSpPr>
          <p:cNvPr id="11302" name="直線コネクタ 11301">
            <a:extLst>
              <a:ext uri="{FF2B5EF4-FFF2-40B4-BE49-F238E27FC236}">
                <a16:creationId xmlns:a16="http://schemas.microsoft.com/office/drawing/2014/main" id="{A1177E3C-36BA-42AF-8081-DB54066ACFBF}"/>
              </a:ext>
            </a:extLst>
          </p:cNvPr>
          <p:cNvCxnSpPr>
            <a:cxnSpLocks/>
          </p:cNvCxnSpPr>
          <p:nvPr/>
        </p:nvCxnSpPr>
        <p:spPr>
          <a:xfrm>
            <a:off x="5875443" y="5292309"/>
            <a:ext cx="52273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3" name="四角形: 角を丸くする 11302">
            <a:extLst>
              <a:ext uri="{FF2B5EF4-FFF2-40B4-BE49-F238E27FC236}">
                <a16:creationId xmlns:a16="http://schemas.microsoft.com/office/drawing/2014/main" id="{F6092F26-1890-4D92-B5D0-E33E66568F20}"/>
              </a:ext>
            </a:extLst>
          </p:cNvPr>
          <p:cNvSpPr/>
          <p:nvPr/>
        </p:nvSpPr>
        <p:spPr>
          <a:xfrm>
            <a:off x="5711604" y="5683754"/>
            <a:ext cx="1407075" cy="1493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ログイン</a:t>
            </a:r>
            <a:endParaRPr kumimoji="1" lang="ja-JP" altLang="en-US" sz="1000" dirty="0"/>
          </a:p>
        </p:txBody>
      </p:sp>
      <p:cxnSp>
        <p:nvCxnSpPr>
          <p:cNvPr id="11311" name="直線矢印コネクタ 11310">
            <a:extLst>
              <a:ext uri="{FF2B5EF4-FFF2-40B4-BE49-F238E27FC236}">
                <a16:creationId xmlns:a16="http://schemas.microsoft.com/office/drawing/2014/main" id="{9E1C528C-13BB-462D-9DC5-A1B40C38ECC2}"/>
              </a:ext>
            </a:extLst>
          </p:cNvPr>
          <p:cNvCxnSpPr>
            <a:cxnSpLocks/>
            <a:endCxn id="11303" idx="0"/>
          </p:cNvCxnSpPr>
          <p:nvPr/>
        </p:nvCxnSpPr>
        <p:spPr>
          <a:xfrm>
            <a:off x="6386462" y="5275108"/>
            <a:ext cx="28680" cy="4086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3" name="四角形: 角を丸くする 11312">
            <a:extLst>
              <a:ext uri="{FF2B5EF4-FFF2-40B4-BE49-F238E27FC236}">
                <a16:creationId xmlns:a16="http://schemas.microsoft.com/office/drawing/2014/main" id="{73C7806D-8560-42A7-9ABA-0880E64DFF4D}"/>
              </a:ext>
            </a:extLst>
          </p:cNvPr>
          <p:cNvSpPr/>
          <p:nvPr/>
        </p:nvSpPr>
        <p:spPr>
          <a:xfrm>
            <a:off x="8109659" y="5618043"/>
            <a:ext cx="2417352" cy="1474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サーバ内から自分のプレイヤ情報を取り出す</a:t>
            </a:r>
          </a:p>
        </p:txBody>
      </p:sp>
      <p:sp>
        <p:nvSpPr>
          <p:cNvPr id="11314" name="四角形: 角を丸くする 11313">
            <a:extLst>
              <a:ext uri="{FF2B5EF4-FFF2-40B4-BE49-F238E27FC236}">
                <a16:creationId xmlns:a16="http://schemas.microsoft.com/office/drawing/2014/main" id="{54153F4D-AFE0-4DA1-96AB-FD6EDBA4229D}"/>
              </a:ext>
            </a:extLst>
          </p:cNvPr>
          <p:cNvSpPr/>
          <p:nvPr/>
        </p:nvSpPr>
        <p:spPr>
          <a:xfrm>
            <a:off x="7834227" y="5967663"/>
            <a:ext cx="1382789" cy="1366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データ送信</a:t>
            </a:r>
          </a:p>
        </p:txBody>
      </p:sp>
      <p:cxnSp>
        <p:nvCxnSpPr>
          <p:cNvPr id="11316" name="直線矢印コネクタ 11315">
            <a:extLst>
              <a:ext uri="{FF2B5EF4-FFF2-40B4-BE49-F238E27FC236}">
                <a16:creationId xmlns:a16="http://schemas.microsoft.com/office/drawing/2014/main" id="{0F12B21F-08AF-4726-95DD-51DB72A80835}"/>
              </a:ext>
            </a:extLst>
          </p:cNvPr>
          <p:cNvCxnSpPr>
            <a:stCxn id="11313" idx="2"/>
            <a:endCxn id="11314" idx="0"/>
          </p:cNvCxnSpPr>
          <p:nvPr/>
        </p:nvCxnSpPr>
        <p:spPr>
          <a:xfrm flipH="1">
            <a:off x="8525622" y="5765509"/>
            <a:ext cx="792713" cy="2021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7" name="四角形: 角を丸くする 11316">
            <a:extLst>
              <a:ext uri="{FF2B5EF4-FFF2-40B4-BE49-F238E27FC236}">
                <a16:creationId xmlns:a16="http://schemas.microsoft.com/office/drawing/2014/main" id="{E7E6DFA9-D564-4C65-8A4A-CBC1CD33375B}"/>
              </a:ext>
            </a:extLst>
          </p:cNvPr>
          <p:cNvSpPr/>
          <p:nvPr/>
        </p:nvSpPr>
        <p:spPr>
          <a:xfrm>
            <a:off x="5103743" y="5876709"/>
            <a:ext cx="1481612" cy="13550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データ受信</a:t>
            </a:r>
          </a:p>
        </p:txBody>
      </p:sp>
      <p:cxnSp>
        <p:nvCxnSpPr>
          <p:cNvPr id="11319" name="直線矢印コネクタ 11318">
            <a:extLst>
              <a:ext uri="{FF2B5EF4-FFF2-40B4-BE49-F238E27FC236}">
                <a16:creationId xmlns:a16="http://schemas.microsoft.com/office/drawing/2014/main" id="{5DE5BB0C-7292-4D48-8BF9-025385CDBC49}"/>
              </a:ext>
            </a:extLst>
          </p:cNvPr>
          <p:cNvCxnSpPr>
            <a:endCxn id="11317" idx="3"/>
          </p:cNvCxnSpPr>
          <p:nvPr/>
        </p:nvCxnSpPr>
        <p:spPr>
          <a:xfrm flipH="1">
            <a:off x="6585355" y="5940016"/>
            <a:ext cx="1248872" cy="444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0" name="四角形: 角を丸くする 11319">
            <a:extLst>
              <a:ext uri="{FF2B5EF4-FFF2-40B4-BE49-F238E27FC236}">
                <a16:creationId xmlns:a16="http://schemas.microsoft.com/office/drawing/2014/main" id="{1A7FA9BA-39D6-4186-A8ED-8E01B384C2C9}"/>
              </a:ext>
            </a:extLst>
          </p:cNvPr>
          <p:cNvSpPr/>
          <p:nvPr/>
        </p:nvSpPr>
        <p:spPr>
          <a:xfrm>
            <a:off x="5111213" y="6292980"/>
            <a:ext cx="1481612" cy="1432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画面表示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70CA7D2-8548-42D7-AB73-2BBF34A7F2A1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844546" y="6445705"/>
            <a:ext cx="7473" cy="1242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093B17-8DE3-4288-B301-6E93CB7ADEB1}"/>
              </a:ext>
            </a:extLst>
          </p:cNvPr>
          <p:cNvSpPr/>
          <p:nvPr/>
        </p:nvSpPr>
        <p:spPr>
          <a:xfrm>
            <a:off x="5084016" y="6098692"/>
            <a:ext cx="1521060" cy="14645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ルール説明を画面表示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CA4B46D-9C73-431B-8758-3CAD42F35DB8}"/>
              </a:ext>
            </a:extLst>
          </p:cNvPr>
          <p:cNvCxnSpPr>
            <a:endCxn id="7" idx="0"/>
          </p:cNvCxnSpPr>
          <p:nvPr/>
        </p:nvCxnSpPr>
        <p:spPr>
          <a:xfrm>
            <a:off x="5844544" y="6035993"/>
            <a:ext cx="2" cy="626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F2954B0-68D8-4843-85EC-C4C7B1AB9DD9}"/>
              </a:ext>
            </a:extLst>
          </p:cNvPr>
          <p:cNvCxnSpPr>
            <a:stCxn id="7" idx="2"/>
            <a:endCxn id="11320" idx="0"/>
          </p:cNvCxnSpPr>
          <p:nvPr/>
        </p:nvCxnSpPr>
        <p:spPr>
          <a:xfrm>
            <a:off x="5844546" y="6245150"/>
            <a:ext cx="7473" cy="478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4" name="直線コネクタ 11273">
            <a:extLst>
              <a:ext uri="{FF2B5EF4-FFF2-40B4-BE49-F238E27FC236}">
                <a16:creationId xmlns:a16="http://schemas.microsoft.com/office/drawing/2014/main" id="{CA1BDD12-353F-45E2-9457-D9D5DF7DD52C}"/>
              </a:ext>
            </a:extLst>
          </p:cNvPr>
          <p:cNvCxnSpPr>
            <a:stCxn id="11265" idx="1"/>
          </p:cNvCxnSpPr>
          <p:nvPr/>
        </p:nvCxnSpPr>
        <p:spPr>
          <a:xfrm flipH="1" flipV="1">
            <a:off x="5286159" y="5283050"/>
            <a:ext cx="380996" cy="470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四角形: 角を丸くする 11274">
            <a:extLst>
              <a:ext uri="{FF2B5EF4-FFF2-40B4-BE49-F238E27FC236}">
                <a16:creationId xmlns:a16="http://schemas.microsoft.com/office/drawing/2014/main" id="{182D8413-43BB-4C3D-9808-F3730D5539FF}"/>
              </a:ext>
            </a:extLst>
          </p:cNvPr>
          <p:cNvSpPr/>
          <p:nvPr/>
        </p:nvSpPr>
        <p:spPr>
          <a:xfrm>
            <a:off x="4233455" y="5385693"/>
            <a:ext cx="1729028" cy="2532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プレイヤ情報がなかったことを画面に表示</a:t>
            </a:r>
          </a:p>
        </p:txBody>
      </p:sp>
      <p:cxnSp>
        <p:nvCxnSpPr>
          <p:cNvPr id="11282" name="直線矢印コネクタ 11281">
            <a:extLst>
              <a:ext uri="{FF2B5EF4-FFF2-40B4-BE49-F238E27FC236}">
                <a16:creationId xmlns:a16="http://schemas.microsoft.com/office/drawing/2014/main" id="{C57A0D04-D176-47D3-81F4-7631F5DB8BB9}"/>
              </a:ext>
            </a:extLst>
          </p:cNvPr>
          <p:cNvCxnSpPr>
            <a:cxnSpLocks/>
            <a:endCxn id="11275" idx="0"/>
          </p:cNvCxnSpPr>
          <p:nvPr/>
        </p:nvCxnSpPr>
        <p:spPr>
          <a:xfrm flipH="1">
            <a:off x="5097969" y="5291538"/>
            <a:ext cx="234624" cy="941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9" name="直線矢印コネクタ 11298">
            <a:extLst>
              <a:ext uri="{FF2B5EF4-FFF2-40B4-BE49-F238E27FC236}">
                <a16:creationId xmlns:a16="http://schemas.microsoft.com/office/drawing/2014/main" id="{FFBF6560-C7C2-4696-916F-D02E53C794E3}"/>
              </a:ext>
            </a:extLst>
          </p:cNvPr>
          <p:cNvCxnSpPr>
            <a:cxnSpLocks/>
            <a:stCxn id="11303" idx="3"/>
            <a:endCxn id="11313" idx="1"/>
          </p:cNvCxnSpPr>
          <p:nvPr/>
        </p:nvCxnSpPr>
        <p:spPr>
          <a:xfrm flipV="1">
            <a:off x="7118679" y="5691776"/>
            <a:ext cx="990980" cy="666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判断 39">
            <a:extLst>
              <a:ext uri="{FF2B5EF4-FFF2-40B4-BE49-F238E27FC236}">
                <a16:creationId xmlns:a16="http://schemas.microsoft.com/office/drawing/2014/main" id="{97AFA649-48F8-48CB-9605-9DAD73D334D3}"/>
              </a:ext>
            </a:extLst>
          </p:cNvPr>
          <p:cNvSpPr/>
          <p:nvPr/>
        </p:nvSpPr>
        <p:spPr>
          <a:xfrm>
            <a:off x="5816594" y="3296257"/>
            <a:ext cx="145889" cy="13630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BB7F3E2-83C5-4467-A10D-5E75EB045201}"/>
              </a:ext>
            </a:extLst>
          </p:cNvPr>
          <p:cNvCxnSpPr>
            <a:endCxn id="40" idx="0"/>
          </p:cNvCxnSpPr>
          <p:nvPr/>
        </p:nvCxnSpPr>
        <p:spPr>
          <a:xfrm flipH="1">
            <a:off x="5889539" y="3205548"/>
            <a:ext cx="72944" cy="907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10FEE36-6C5F-4B7A-B095-2BC898BEC63C}"/>
              </a:ext>
            </a:extLst>
          </p:cNvPr>
          <p:cNvSpPr/>
          <p:nvPr/>
        </p:nvSpPr>
        <p:spPr>
          <a:xfrm>
            <a:off x="1770333" y="3030170"/>
            <a:ext cx="1350627" cy="2174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</a:t>
            </a:r>
            <a:r>
              <a:rPr kumimoji="1" lang="ja-JP" altLang="en-US" sz="900" dirty="0"/>
              <a:t>情報入力</a:t>
            </a:r>
          </a:p>
        </p:txBody>
      </p:sp>
      <p:cxnSp>
        <p:nvCxnSpPr>
          <p:cNvPr id="11268" name="直線コネクタ 11267">
            <a:extLst>
              <a:ext uri="{FF2B5EF4-FFF2-40B4-BE49-F238E27FC236}">
                <a16:creationId xmlns:a16="http://schemas.microsoft.com/office/drawing/2014/main" id="{F92DB2A6-782E-4905-A3AF-ABD6105A2ACD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445646" y="3247633"/>
            <a:ext cx="1" cy="113776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3" name="直線コネクタ 11272">
            <a:extLst>
              <a:ext uri="{FF2B5EF4-FFF2-40B4-BE49-F238E27FC236}">
                <a16:creationId xmlns:a16="http://schemas.microsoft.com/office/drawing/2014/main" id="{5E5E91EE-157C-48AF-A88B-457B09F0B138}"/>
              </a:ext>
            </a:extLst>
          </p:cNvPr>
          <p:cNvCxnSpPr>
            <a:stCxn id="40" idx="3"/>
          </p:cNvCxnSpPr>
          <p:nvPr/>
        </p:nvCxnSpPr>
        <p:spPr>
          <a:xfrm flipV="1">
            <a:off x="5962483" y="3363985"/>
            <a:ext cx="452659" cy="4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四角形: 角を丸くする 11276">
            <a:extLst>
              <a:ext uri="{FF2B5EF4-FFF2-40B4-BE49-F238E27FC236}">
                <a16:creationId xmlns:a16="http://schemas.microsoft.com/office/drawing/2014/main" id="{2091861B-6E16-4F16-B266-86F2BFC08333}"/>
              </a:ext>
            </a:extLst>
          </p:cNvPr>
          <p:cNvSpPr/>
          <p:nvPr/>
        </p:nvSpPr>
        <p:spPr>
          <a:xfrm>
            <a:off x="5587068" y="3467609"/>
            <a:ext cx="1602297" cy="1917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アカウント新規作成画面表示</a:t>
            </a:r>
          </a:p>
        </p:txBody>
      </p:sp>
      <p:cxnSp>
        <p:nvCxnSpPr>
          <p:cNvPr id="11281" name="直線矢印コネクタ 11280">
            <a:extLst>
              <a:ext uri="{FF2B5EF4-FFF2-40B4-BE49-F238E27FC236}">
                <a16:creationId xmlns:a16="http://schemas.microsoft.com/office/drawing/2014/main" id="{ED479929-B154-4460-9CB8-8B59F89BA76F}"/>
              </a:ext>
            </a:extLst>
          </p:cNvPr>
          <p:cNvCxnSpPr>
            <a:endCxn id="11277" idx="0"/>
          </p:cNvCxnSpPr>
          <p:nvPr/>
        </p:nvCxnSpPr>
        <p:spPr>
          <a:xfrm flipH="1">
            <a:off x="6388217" y="3363985"/>
            <a:ext cx="26925" cy="103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3" name="テキスト ボックス 11282">
            <a:extLst>
              <a:ext uri="{FF2B5EF4-FFF2-40B4-BE49-F238E27FC236}">
                <a16:creationId xmlns:a16="http://schemas.microsoft.com/office/drawing/2014/main" id="{4D66AF08-127A-42E4-A607-8CA8BCC5CFFC}"/>
              </a:ext>
            </a:extLst>
          </p:cNvPr>
          <p:cNvSpPr txBox="1"/>
          <p:nvPr/>
        </p:nvSpPr>
        <p:spPr>
          <a:xfrm>
            <a:off x="4118994" y="3048417"/>
            <a:ext cx="1057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[</a:t>
            </a:r>
            <a:r>
              <a:rPr kumimoji="1" lang="ja-JP" altLang="en-US" sz="900" dirty="0"/>
              <a:t>アカウントあり</a:t>
            </a:r>
            <a:r>
              <a:rPr kumimoji="1" lang="en-US" altLang="ja-JP" sz="900" dirty="0"/>
              <a:t>]</a:t>
            </a:r>
            <a:endParaRPr kumimoji="1" lang="ja-JP" altLang="en-US" sz="900" dirty="0"/>
          </a:p>
        </p:txBody>
      </p:sp>
      <p:sp>
        <p:nvSpPr>
          <p:cNvPr id="11285" name="テキスト ボックス 11284">
            <a:extLst>
              <a:ext uri="{FF2B5EF4-FFF2-40B4-BE49-F238E27FC236}">
                <a16:creationId xmlns:a16="http://schemas.microsoft.com/office/drawing/2014/main" id="{A25F4DC6-9BBD-46AE-8337-B13570CA25FC}"/>
              </a:ext>
            </a:extLst>
          </p:cNvPr>
          <p:cNvSpPr txBox="1"/>
          <p:nvPr/>
        </p:nvSpPr>
        <p:spPr>
          <a:xfrm>
            <a:off x="5950688" y="3187304"/>
            <a:ext cx="928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[</a:t>
            </a:r>
            <a:r>
              <a:rPr lang="ja-JP" altLang="en-US" sz="900" dirty="0"/>
              <a:t>アカウントなし</a:t>
            </a:r>
            <a:r>
              <a:rPr lang="en-US" altLang="ja-JP" sz="900" dirty="0"/>
              <a:t>]</a:t>
            </a:r>
            <a:endParaRPr kumimoji="1" lang="ja-JP" altLang="en-US" sz="9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1F488415-EF8B-46B3-9B47-179F443CC55A}"/>
              </a:ext>
            </a:extLst>
          </p:cNvPr>
          <p:cNvSpPr/>
          <p:nvPr/>
        </p:nvSpPr>
        <p:spPr>
          <a:xfrm>
            <a:off x="2769572" y="3325955"/>
            <a:ext cx="938362" cy="1965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ID</a:t>
            </a:r>
            <a:r>
              <a:rPr lang="ja-JP" altLang="en-US" sz="900" dirty="0"/>
              <a:t>情報入力</a:t>
            </a:r>
            <a:endParaRPr kumimoji="1" lang="ja-JP" altLang="en-US" sz="9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E30B566-8926-4209-9414-D004810AB006}"/>
              </a:ext>
            </a:extLst>
          </p:cNvPr>
          <p:cNvCxnSpPr>
            <a:stCxn id="11277" idx="1"/>
          </p:cNvCxnSpPr>
          <p:nvPr/>
        </p:nvCxnSpPr>
        <p:spPr>
          <a:xfrm flipH="1" flipV="1">
            <a:off x="3707934" y="3418136"/>
            <a:ext cx="1879134" cy="145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0CFEF34A-1D60-4EBE-8B8C-7445DEE14259}"/>
              </a:ext>
            </a:extLst>
          </p:cNvPr>
          <p:cNvSpPr/>
          <p:nvPr/>
        </p:nvSpPr>
        <p:spPr>
          <a:xfrm>
            <a:off x="4303551" y="3617186"/>
            <a:ext cx="982608" cy="1569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入力情報受信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18F849E-F305-45D2-A809-A5C9F2A6C9D2}"/>
              </a:ext>
            </a:extLst>
          </p:cNvPr>
          <p:cNvCxnSpPr>
            <a:cxnSpLocks/>
          </p:cNvCxnSpPr>
          <p:nvPr/>
        </p:nvCxnSpPr>
        <p:spPr>
          <a:xfrm>
            <a:off x="3236405" y="3522540"/>
            <a:ext cx="0" cy="1367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46E5BEF-43D9-44D4-9A31-0EFF3AAB7354}"/>
              </a:ext>
            </a:extLst>
          </p:cNvPr>
          <p:cNvCxnSpPr>
            <a:endCxn id="74" idx="1"/>
          </p:cNvCxnSpPr>
          <p:nvPr/>
        </p:nvCxnSpPr>
        <p:spPr>
          <a:xfrm>
            <a:off x="3236405" y="3659311"/>
            <a:ext cx="1067146" cy="3635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160866-78F2-4DC8-9079-6537A668B803}"/>
              </a:ext>
            </a:extLst>
          </p:cNvPr>
          <p:cNvSpPr/>
          <p:nvPr/>
        </p:nvSpPr>
        <p:spPr>
          <a:xfrm>
            <a:off x="4912032" y="3875713"/>
            <a:ext cx="904562" cy="1474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サーバに送信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986A653-6966-472B-89C7-5AE972E1F607}"/>
              </a:ext>
            </a:extLst>
          </p:cNvPr>
          <p:cNvCxnSpPr/>
          <p:nvPr/>
        </p:nvCxnSpPr>
        <p:spPr>
          <a:xfrm>
            <a:off x="4806892" y="3774137"/>
            <a:ext cx="105140" cy="18546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D346E8CF-23C0-4563-A007-3840964C8169}"/>
              </a:ext>
            </a:extLst>
          </p:cNvPr>
          <p:cNvSpPr/>
          <p:nvPr/>
        </p:nvSpPr>
        <p:spPr>
          <a:xfrm>
            <a:off x="8525237" y="3155438"/>
            <a:ext cx="1192714" cy="1660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入力情報受信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B13253A-7B12-407C-8A6C-806FB75852F5}"/>
              </a:ext>
            </a:extLst>
          </p:cNvPr>
          <p:cNvCxnSpPr/>
          <p:nvPr/>
        </p:nvCxnSpPr>
        <p:spPr>
          <a:xfrm flipV="1">
            <a:off x="5785573" y="3563460"/>
            <a:ext cx="1982633" cy="3961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21D895-F395-4630-A261-D5F5266079D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7727525" y="3238452"/>
            <a:ext cx="797712" cy="3633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9A521C42-5745-452D-97BA-929BFDB8A4C8}"/>
              </a:ext>
            </a:extLst>
          </p:cNvPr>
          <p:cNvSpPr/>
          <p:nvPr/>
        </p:nvSpPr>
        <p:spPr>
          <a:xfrm>
            <a:off x="8326073" y="3452523"/>
            <a:ext cx="1484851" cy="14165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使用できる</a:t>
            </a:r>
            <a:r>
              <a:rPr kumimoji="1" lang="en-US" altLang="ja-JP" sz="900" dirty="0"/>
              <a:t>ID</a:t>
            </a:r>
            <a:r>
              <a:rPr kumimoji="1" lang="ja-JP" altLang="en-US" sz="900" dirty="0"/>
              <a:t>か確認</a:t>
            </a:r>
          </a:p>
        </p:txBody>
      </p:sp>
      <p:sp>
        <p:nvSpPr>
          <p:cNvPr id="11297" name="フローチャート: 判断 11296">
            <a:extLst>
              <a:ext uri="{FF2B5EF4-FFF2-40B4-BE49-F238E27FC236}">
                <a16:creationId xmlns:a16="http://schemas.microsoft.com/office/drawing/2014/main" id="{182A789D-588D-4248-936A-57FFC82CFFBC}"/>
              </a:ext>
            </a:extLst>
          </p:cNvPr>
          <p:cNvSpPr/>
          <p:nvPr/>
        </p:nvSpPr>
        <p:spPr>
          <a:xfrm>
            <a:off x="8661633" y="3703023"/>
            <a:ext cx="142612" cy="13527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04" name="直線矢印コネクタ 11303">
            <a:extLst>
              <a:ext uri="{FF2B5EF4-FFF2-40B4-BE49-F238E27FC236}">
                <a16:creationId xmlns:a16="http://schemas.microsoft.com/office/drawing/2014/main" id="{AD07B378-8E95-4C82-814B-A9921FB83F94}"/>
              </a:ext>
            </a:extLst>
          </p:cNvPr>
          <p:cNvCxnSpPr>
            <a:endCxn id="11297" idx="0"/>
          </p:cNvCxnSpPr>
          <p:nvPr/>
        </p:nvCxnSpPr>
        <p:spPr>
          <a:xfrm>
            <a:off x="8732939" y="3586645"/>
            <a:ext cx="0" cy="1163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四角形: 角を丸くする 11304">
            <a:extLst>
              <a:ext uri="{FF2B5EF4-FFF2-40B4-BE49-F238E27FC236}">
                <a16:creationId xmlns:a16="http://schemas.microsoft.com/office/drawing/2014/main" id="{33D85764-7CCB-440C-A939-0B0A1A56C4B0}"/>
              </a:ext>
            </a:extLst>
          </p:cNvPr>
          <p:cNvSpPr/>
          <p:nvPr/>
        </p:nvSpPr>
        <p:spPr>
          <a:xfrm>
            <a:off x="7609642" y="3875491"/>
            <a:ext cx="1315955" cy="1711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サーバ内に情報を保存</a:t>
            </a:r>
          </a:p>
        </p:txBody>
      </p:sp>
      <p:cxnSp>
        <p:nvCxnSpPr>
          <p:cNvPr id="11307" name="直線矢印コネクタ 11306">
            <a:extLst>
              <a:ext uri="{FF2B5EF4-FFF2-40B4-BE49-F238E27FC236}">
                <a16:creationId xmlns:a16="http://schemas.microsoft.com/office/drawing/2014/main" id="{766AAFF9-3F69-487E-8457-5A0F0CB6299F}"/>
              </a:ext>
            </a:extLst>
          </p:cNvPr>
          <p:cNvCxnSpPr>
            <a:stCxn id="40" idx="1"/>
            <a:endCxn id="50" idx="3"/>
          </p:cNvCxnSpPr>
          <p:nvPr/>
        </p:nvCxnSpPr>
        <p:spPr>
          <a:xfrm flipH="1" flipV="1">
            <a:off x="3120960" y="3138902"/>
            <a:ext cx="2695634" cy="2255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8" name="四角形: 角を丸くする 11307">
            <a:extLst>
              <a:ext uri="{FF2B5EF4-FFF2-40B4-BE49-F238E27FC236}">
                <a16:creationId xmlns:a16="http://schemas.microsoft.com/office/drawing/2014/main" id="{46054694-3531-40A9-A445-6BA03F6B5680}"/>
              </a:ext>
            </a:extLst>
          </p:cNvPr>
          <p:cNvSpPr/>
          <p:nvPr/>
        </p:nvSpPr>
        <p:spPr>
          <a:xfrm>
            <a:off x="6463231" y="3859926"/>
            <a:ext cx="936627" cy="269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アカウント</a:t>
            </a:r>
            <a:r>
              <a:rPr lang="ja-JP" altLang="en-US" sz="900" dirty="0"/>
              <a:t>作成成功と表示</a:t>
            </a:r>
            <a:endParaRPr kumimoji="1" lang="en-US" altLang="ja-JP" sz="900" dirty="0"/>
          </a:p>
        </p:txBody>
      </p:sp>
      <p:cxnSp>
        <p:nvCxnSpPr>
          <p:cNvPr id="11310" name="直線矢印コネクタ 11309">
            <a:extLst>
              <a:ext uri="{FF2B5EF4-FFF2-40B4-BE49-F238E27FC236}">
                <a16:creationId xmlns:a16="http://schemas.microsoft.com/office/drawing/2014/main" id="{94FC12C4-47FD-4E5A-B894-7771E76F6D65}"/>
              </a:ext>
            </a:extLst>
          </p:cNvPr>
          <p:cNvCxnSpPr>
            <a:stCxn id="11305" idx="1"/>
            <a:endCxn id="11308" idx="3"/>
          </p:cNvCxnSpPr>
          <p:nvPr/>
        </p:nvCxnSpPr>
        <p:spPr>
          <a:xfrm flipH="1">
            <a:off x="7399858" y="3961051"/>
            <a:ext cx="209784" cy="334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5" name="直線コネクタ 11314">
            <a:extLst>
              <a:ext uri="{FF2B5EF4-FFF2-40B4-BE49-F238E27FC236}">
                <a16:creationId xmlns:a16="http://schemas.microsoft.com/office/drawing/2014/main" id="{D0A0DE8E-C648-4CAC-8EA7-DB6A90D00522}"/>
              </a:ext>
            </a:extLst>
          </p:cNvPr>
          <p:cNvCxnSpPr/>
          <p:nvPr/>
        </p:nvCxnSpPr>
        <p:spPr>
          <a:xfrm flipH="1" flipV="1">
            <a:off x="8267619" y="3761532"/>
            <a:ext cx="394014" cy="912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1" name="直線矢印コネクタ 11320">
            <a:extLst>
              <a:ext uri="{FF2B5EF4-FFF2-40B4-BE49-F238E27FC236}">
                <a16:creationId xmlns:a16="http://schemas.microsoft.com/office/drawing/2014/main" id="{74BD2097-182C-405E-9AEB-B77E60A29E12}"/>
              </a:ext>
            </a:extLst>
          </p:cNvPr>
          <p:cNvCxnSpPr>
            <a:endCxn id="11305" idx="0"/>
          </p:cNvCxnSpPr>
          <p:nvPr/>
        </p:nvCxnSpPr>
        <p:spPr>
          <a:xfrm>
            <a:off x="8267619" y="3770658"/>
            <a:ext cx="1" cy="1048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2" name="四角形: 角を丸くする 11321">
            <a:extLst>
              <a:ext uri="{FF2B5EF4-FFF2-40B4-BE49-F238E27FC236}">
                <a16:creationId xmlns:a16="http://schemas.microsoft.com/office/drawing/2014/main" id="{B1E13CCC-CD53-4A0E-A717-D2157F0F2051}"/>
              </a:ext>
            </a:extLst>
          </p:cNvPr>
          <p:cNvSpPr/>
          <p:nvPr/>
        </p:nvSpPr>
        <p:spPr>
          <a:xfrm>
            <a:off x="6939675" y="3276077"/>
            <a:ext cx="861924" cy="1408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失敗と表示</a:t>
            </a:r>
          </a:p>
        </p:txBody>
      </p:sp>
      <p:cxnSp>
        <p:nvCxnSpPr>
          <p:cNvPr id="11335" name="直線コネクタ 11334">
            <a:extLst>
              <a:ext uri="{FF2B5EF4-FFF2-40B4-BE49-F238E27FC236}">
                <a16:creationId xmlns:a16="http://schemas.microsoft.com/office/drawing/2014/main" id="{469C454F-89D6-4D5E-9D15-ED3A75ECC433}"/>
              </a:ext>
            </a:extLst>
          </p:cNvPr>
          <p:cNvCxnSpPr>
            <a:stCxn id="11297" idx="3"/>
          </p:cNvCxnSpPr>
          <p:nvPr/>
        </p:nvCxnSpPr>
        <p:spPr>
          <a:xfrm flipV="1">
            <a:off x="8804245" y="3770658"/>
            <a:ext cx="121221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7" name="直線コネクタ 11336">
            <a:extLst>
              <a:ext uri="{FF2B5EF4-FFF2-40B4-BE49-F238E27FC236}">
                <a16:creationId xmlns:a16="http://schemas.microsoft.com/office/drawing/2014/main" id="{2F65C30B-4947-4163-B707-D5E8C7CAC8C8}"/>
              </a:ext>
            </a:extLst>
          </p:cNvPr>
          <p:cNvCxnSpPr/>
          <p:nvPr/>
        </p:nvCxnSpPr>
        <p:spPr>
          <a:xfrm flipH="1" flipV="1">
            <a:off x="9810924" y="3028735"/>
            <a:ext cx="202776" cy="73279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直線コネクタ 11338">
            <a:extLst>
              <a:ext uri="{FF2B5EF4-FFF2-40B4-BE49-F238E27FC236}">
                <a16:creationId xmlns:a16="http://schemas.microsoft.com/office/drawing/2014/main" id="{71EE640C-1EB0-48C1-A417-3DFF1894A920}"/>
              </a:ext>
            </a:extLst>
          </p:cNvPr>
          <p:cNvCxnSpPr/>
          <p:nvPr/>
        </p:nvCxnSpPr>
        <p:spPr>
          <a:xfrm flipH="1">
            <a:off x="7666672" y="3028075"/>
            <a:ext cx="2122585" cy="1273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1" name="直線矢印コネクタ 11340">
            <a:extLst>
              <a:ext uri="{FF2B5EF4-FFF2-40B4-BE49-F238E27FC236}">
                <a16:creationId xmlns:a16="http://schemas.microsoft.com/office/drawing/2014/main" id="{E0D6EC94-978F-4988-9831-EA34C8D048C7}"/>
              </a:ext>
            </a:extLst>
          </p:cNvPr>
          <p:cNvCxnSpPr>
            <a:endCxn id="11322" idx="0"/>
          </p:cNvCxnSpPr>
          <p:nvPr/>
        </p:nvCxnSpPr>
        <p:spPr>
          <a:xfrm flipH="1">
            <a:off x="7370637" y="3156172"/>
            <a:ext cx="300943" cy="1199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5" name="直線矢印コネクタ 11344">
            <a:extLst>
              <a:ext uri="{FF2B5EF4-FFF2-40B4-BE49-F238E27FC236}">
                <a16:creationId xmlns:a16="http://schemas.microsoft.com/office/drawing/2014/main" id="{20051CC5-DADE-4007-9B14-E973CDF9EB0D}"/>
              </a:ext>
            </a:extLst>
          </p:cNvPr>
          <p:cNvCxnSpPr>
            <a:cxnSpLocks/>
            <a:stCxn id="11322" idx="2"/>
          </p:cNvCxnSpPr>
          <p:nvPr/>
        </p:nvCxnSpPr>
        <p:spPr>
          <a:xfrm flipH="1">
            <a:off x="7167223" y="3416915"/>
            <a:ext cx="203414" cy="1411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8" name="直線コネクタ 11347">
            <a:extLst>
              <a:ext uri="{FF2B5EF4-FFF2-40B4-BE49-F238E27FC236}">
                <a16:creationId xmlns:a16="http://schemas.microsoft.com/office/drawing/2014/main" id="{91C786DD-3A9C-4AE6-8393-DAB6A4481731}"/>
              </a:ext>
            </a:extLst>
          </p:cNvPr>
          <p:cNvCxnSpPr/>
          <p:nvPr/>
        </p:nvCxnSpPr>
        <p:spPr>
          <a:xfrm>
            <a:off x="6931544" y="4129009"/>
            <a:ext cx="337386" cy="1599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0" name="直線コネクタ 11349">
            <a:extLst>
              <a:ext uri="{FF2B5EF4-FFF2-40B4-BE49-F238E27FC236}">
                <a16:creationId xmlns:a16="http://schemas.microsoft.com/office/drawing/2014/main" id="{BE477268-EE86-43EB-82B7-18A1F73B94C7}"/>
              </a:ext>
            </a:extLst>
          </p:cNvPr>
          <p:cNvCxnSpPr>
            <a:cxnSpLocks/>
          </p:cNvCxnSpPr>
          <p:nvPr/>
        </p:nvCxnSpPr>
        <p:spPr>
          <a:xfrm flipV="1">
            <a:off x="7268930" y="4244155"/>
            <a:ext cx="3135558" cy="376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3" name="直線コネクタ 11352">
            <a:extLst>
              <a:ext uri="{FF2B5EF4-FFF2-40B4-BE49-F238E27FC236}">
                <a16:creationId xmlns:a16="http://schemas.microsoft.com/office/drawing/2014/main" id="{8C5C0C28-33FA-468E-A526-2E8FC9ED1FB4}"/>
              </a:ext>
            </a:extLst>
          </p:cNvPr>
          <p:cNvCxnSpPr/>
          <p:nvPr/>
        </p:nvCxnSpPr>
        <p:spPr>
          <a:xfrm flipH="1" flipV="1">
            <a:off x="10317284" y="2872611"/>
            <a:ext cx="87204" cy="13715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5" name="直線コネクタ 11354">
            <a:extLst>
              <a:ext uri="{FF2B5EF4-FFF2-40B4-BE49-F238E27FC236}">
                <a16:creationId xmlns:a16="http://schemas.microsoft.com/office/drawing/2014/main" id="{B5A17B85-D478-4BA2-A256-325F6A4CA9E3}"/>
              </a:ext>
            </a:extLst>
          </p:cNvPr>
          <p:cNvCxnSpPr/>
          <p:nvPr/>
        </p:nvCxnSpPr>
        <p:spPr>
          <a:xfrm flipH="1">
            <a:off x="7424696" y="2865874"/>
            <a:ext cx="2902721" cy="2737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7" name="直線矢印コネクタ 11356">
            <a:extLst>
              <a:ext uri="{FF2B5EF4-FFF2-40B4-BE49-F238E27FC236}">
                <a16:creationId xmlns:a16="http://schemas.microsoft.com/office/drawing/2014/main" id="{155C7141-CB78-4416-A9CB-CA0DEE6EFF91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012934" y="2894111"/>
            <a:ext cx="419186" cy="22576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0" name="テキスト ボックス 11359">
            <a:extLst>
              <a:ext uri="{FF2B5EF4-FFF2-40B4-BE49-F238E27FC236}">
                <a16:creationId xmlns:a16="http://schemas.microsoft.com/office/drawing/2014/main" id="{73564F94-EE67-4B1D-A09E-B74A25A1B590}"/>
              </a:ext>
            </a:extLst>
          </p:cNvPr>
          <p:cNvSpPr txBox="1"/>
          <p:nvPr/>
        </p:nvSpPr>
        <p:spPr>
          <a:xfrm>
            <a:off x="7831392" y="3566247"/>
            <a:ext cx="587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[</a:t>
            </a:r>
            <a:r>
              <a:rPr kumimoji="1" lang="ja-JP" altLang="en-US" sz="900" dirty="0"/>
              <a:t>できる</a:t>
            </a:r>
            <a:r>
              <a:rPr kumimoji="1" lang="en-US" altLang="ja-JP" sz="900" dirty="0"/>
              <a:t>]</a:t>
            </a:r>
            <a:endParaRPr kumimoji="1" lang="ja-JP" altLang="en-US" sz="900" dirty="0"/>
          </a:p>
        </p:txBody>
      </p:sp>
      <p:sp>
        <p:nvSpPr>
          <p:cNvPr id="11361" name="テキスト ボックス 11360">
            <a:extLst>
              <a:ext uri="{FF2B5EF4-FFF2-40B4-BE49-F238E27FC236}">
                <a16:creationId xmlns:a16="http://schemas.microsoft.com/office/drawing/2014/main" id="{7DA1339F-E5CF-4C83-A04E-2BB9E2BBF47C}"/>
              </a:ext>
            </a:extLst>
          </p:cNvPr>
          <p:cNvSpPr txBox="1"/>
          <p:nvPr/>
        </p:nvSpPr>
        <p:spPr>
          <a:xfrm>
            <a:off x="8976937" y="3765221"/>
            <a:ext cx="671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[</a:t>
            </a:r>
            <a:r>
              <a:rPr lang="ja-JP" altLang="en-US" sz="900" dirty="0"/>
              <a:t>できない</a:t>
            </a:r>
            <a:r>
              <a:rPr lang="en-US" altLang="ja-JP" sz="900" dirty="0"/>
              <a:t>]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0939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278175F-8BC4-47FF-B485-B9A018A1A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7160"/>
            <a:ext cx="9144000" cy="587365"/>
          </a:xfrm>
        </p:spPr>
        <p:txBody>
          <a:bodyPr/>
          <a:lstStyle/>
          <a:p>
            <a:r>
              <a:rPr lang="ja-JP" altLang="en-US" sz="2800" dirty="0"/>
              <a:t>クライアントプログラムのアクティビティ図</a:t>
            </a:r>
            <a:endParaRPr lang="en-US" altLang="ja-JP" sz="2800" dirty="0"/>
          </a:p>
        </p:txBody>
      </p:sp>
      <p:graphicFrame>
        <p:nvGraphicFramePr>
          <p:cNvPr id="11362" name="Group 98">
            <a:extLst>
              <a:ext uri="{FF2B5EF4-FFF2-40B4-BE49-F238E27FC236}">
                <a16:creationId xmlns:a16="http://schemas.microsoft.com/office/drawing/2014/main" id="{049F0E16-9449-4F34-9A36-E30292CD1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139617"/>
              </p:ext>
            </p:extLst>
          </p:nvPr>
        </p:nvGraphicFramePr>
        <p:xfrm>
          <a:off x="1564818" y="1028691"/>
          <a:ext cx="9600487" cy="5580070"/>
        </p:xfrm>
        <a:graphic>
          <a:graphicData uri="http://schemas.openxmlformats.org/drawingml/2006/table">
            <a:tbl>
              <a:tblPr/>
              <a:tblGrid>
                <a:gridCol w="2160159">
                  <a:extLst>
                    <a:ext uri="{9D8B030D-6E8A-4147-A177-3AD203B41FA5}">
                      <a16:colId xmlns:a16="http://schemas.microsoft.com/office/drawing/2014/main" val="2769135534"/>
                    </a:ext>
                  </a:extLst>
                </a:gridCol>
                <a:gridCol w="3848739">
                  <a:extLst>
                    <a:ext uri="{9D8B030D-6E8A-4147-A177-3AD203B41FA5}">
                      <a16:colId xmlns:a16="http://schemas.microsoft.com/office/drawing/2014/main" val="2925504401"/>
                    </a:ext>
                  </a:extLst>
                </a:gridCol>
                <a:gridCol w="3591589">
                  <a:extLst>
                    <a:ext uri="{9D8B030D-6E8A-4147-A177-3AD203B41FA5}">
                      <a16:colId xmlns:a16="http://schemas.microsoft.com/office/drawing/2014/main" val="3205343919"/>
                    </a:ext>
                  </a:extLst>
                </a:gridCol>
              </a:tblGrid>
              <a:tr h="5443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プレイヤ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クライアントプログラム</a:t>
                      </a:r>
                      <a:endParaRPr kumimoji="1" lang="en-US" altLang="ja-JP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サーバ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59525"/>
                  </a:ext>
                </a:extLst>
              </a:tr>
              <a:tr h="50357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rPr>
                        <a:t>（ログイン済み）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336620"/>
                  </a:ext>
                </a:extLst>
              </a:tr>
            </a:tbl>
          </a:graphicData>
        </a:graphic>
      </p:graphicFrame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C2CC32-A622-4CC5-87E5-30172F5D3337}"/>
              </a:ext>
            </a:extLst>
          </p:cNvPr>
          <p:cNvSpPr/>
          <p:nvPr/>
        </p:nvSpPr>
        <p:spPr>
          <a:xfrm>
            <a:off x="1564818" y="625638"/>
            <a:ext cx="1671587" cy="312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対局する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0FDBF028-489C-4C78-9DA7-9CE98F346307}"/>
              </a:ext>
            </a:extLst>
          </p:cNvPr>
          <p:cNvSpPr/>
          <p:nvPr/>
        </p:nvSpPr>
        <p:spPr>
          <a:xfrm>
            <a:off x="5939884" y="1636295"/>
            <a:ext cx="163630" cy="17325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3682956-5E96-45A0-8AF4-1770330419BE}"/>
              </a:ext>
            </a:extLst>
          </p:cNvPr>
          <p:cNvSpPr/>
          <p:nvPr/>
        </p:nvSpPr>
        <p:spPr>
          <a:xfrm>
            <a:off x="4853834" y="1919253"/>
            <a:ext cx="2335730" cy="1945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サーバに接続</a:t>
            </a:r>
          </a:p>
        </p:txBody>
      </p:sp>
      <p:sp>
        <p:nvSpPr>
          <p:cNvPr id="9" name="ひし形 8">
            <a:extLst>
              <a:ext uri="{FF2B5EF4-FFF2-40B4-BE49-F238E27FC236}">
                <a16:creationId xmlns:a16="http://schemas.microsoft.com/office/drawing/2014/main" id="{59BAEBD9-55CF-45C8-A6F6-3E73D1FF9FED}"/>
              </a:ext>
            </a:extLst>
          </p:cNvPr>
          <p:cNvSpPr/>
          <p:nvPr/>
        </p:nvSpPr>
        <p:spPr>
          <a:xfrm>
            <a:off x="5939884" y="2249333"/>
            <a:ext cx="211756" cy="21817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CCF6156-E9F0-4422-A1A1-3EA63BE1142D}"/>
              </a:ext>
            </a:extLst>
          </p:cNvPr>
          <p:cNvCxnSpPr>
            <a:endCxn id="7" idx="0"/>
          </p:cNvCxnSpPr>
          <p:nvPr/>
        </p:nvCxnSpPr>
        <p:spPr>
          <a:xfrm>
            <a:off x="6021699" y="1809550"/>
            <a:ext cx="0" cy="1097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05D90C-534E-4C6E-8D72-B65ABBD325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21700" y="2113794"/>
            <a:ext cx="24062" cy="1355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64F650-2CBC-477A-8B8B-1FAB3ED51601}"/>
              </a:ext>
            </a:extLst>
          </p:cNvPr>
          <p:cNvCxnSpPr/>
          <p:nvPr/>
        </p:nvCxnSpPr>
        <p:spPr>
          <a:xfrm>
            <a:off x="6151640" y="2351038"/>
            <a:ext cx="1751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281B26B-2384-4141-B52C-D8ECE6074645}"/>
              </a:ext>
            </a:extLst>
          </p:cNvPr>
          <p:cNvCxnSpPr/>
          <p:nvPr/>
        </p:nvCxnSpPr>
        <p:spPr>
          <a:xfrm>
            <a:off x="9079832" y="2454679"/>
            <a:ext cx="0" cy="1488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F3832DE-600D-45DE-AAC8-891928A7A5E5}"/>
              </a:ext>
            </a:extLst>
          </p:cNvPr>
          <p:cNvSpPr/>
          <p:nvPr/>
        </p:nvSpPr>
        <p:spPr>
          <a:xfrm>
            <a:off x="7851172" y="2997724"/>
            <a:ext cx="2456854" cy="6835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サーバに接続されているプレイヤの有無</a:t>
            </a:r>
            <a:r>
              <a:rPr lang="ja-JP" altLang="en-US" sz="1000" dirty="0"/>
              <a:t>またプレイヤ情報</a:t>
            </a:r>
            <a:r>
              <a:rPr kumimoji="1" lang="ja-JP" altLang="en-US" sz="1000" dirty="0"/>
              <a:t>をクライアントに送信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8E6F2E4-8E47-461F-B242-FD58371D3916}"/>
              </a:ext>
            </a:extLst>
          </p:cNvPr>
          <p:cNvCxnSpPr>
            <a:cxnSpLocks/>
            <a:stCxn id="53" idx="2"/>
            <a:endCxn id="35" idx="0"/>
          </p:cNvCxnSpPr>
          <p:nvPr/>
        </p:nvCxnSpPr>
        <p:spPr>
          <a:xfrm flipH="1">
            <a:off x="9079599" y="2810833"/>
            <a:ext cx="228" cy="1868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A32A19E-B07B-45B9-B9CC-DE79ACF407DF}"/>
              </a:ext>
            </a:extLst>
          </p:cNvPr>
          <p:cNvSpPr/>
          <p:nvPr/>
        </p:nvSpPr>
        <p:spPr>
          <a:xfrm>
            <a:off x="7903202" y="2181563"/>
            <a:ext cx="2353259" cy="240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クライアントプログラムの接続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6F608E6-DF99-46CF-80A6-6BDF4493BA71}"/>
              </a:ext>
            </a:extLst>
          </p:cNvPr>
          <p:cNvSpPr/>
          <p:nvPr/>
        </p:nvSpPr>
        <p:spPr>
          <a:xfrm>
            <a:off x="7903202" y="2603570"/>
            <a:ext cx="2353249" cy="2072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クライアント接続状態の確認</a:t>
            </a:r>
          </a:p>
        </p:txBody>
      </p:sp>
      <p:sp>
        <p:nvSpPr>
          <p:cNvPr id="11273" name="四角形: 角を丸くする 11272">
            <a:extLst>
              <a:ext uri="{FF2B5EF4-FFF2-40B4-BE49-F238E27FC236}">
                <a16:creationId xmlns:a16="http://schemas.microsoft.com/office/drawing/2014/main" id="{998DE45F-0C9A-41AB-92FA-B52557DBCCA3}"/>
              </a:ext>
            </a:extLst>
          </p:cNvPr>
          <p:cNvSpPr/>
          <p:nvPr/>
        </p:nvSpPr>
        <p:spPr>
          <a:xfrm>
            <a:off x="4972802" y="3419625"/>
            <a:ext cx="2145920" cy="194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情報の受信</a:t>
            </a:r>
          </a:p>
        </p:txBody>
      </p:sp>
      <p:sp>
        <p:nvSpPr>
          <p:cNvPr id="11274" name="四角形: 角を丸くする 11273">
            <a:extLst>
              <a:ext uri="{FF2B5EF4-FFF2-40B4-BE49-F238E27FC236}">
                <a16:creationId xmlns:a16="http://schemas.microsoft.com/office/drawing/2014/main" id="{1447BEB6-143E-4DE3-B79F-DF176E105B03}"/>
              </a:ext>
            </a:extLst>
          </p:cNvPr>
          <p:cNvSpPr/>
          <p:nvPr/>
        </p:nvSpPr>
        <p:spPr>
          <a:xfrm>
            <a:off x="4972802" y="3751082"/>
            <a:ext cx="2145920" cy="1945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画面の表示</a:t>
            </a:r>
          </a:p>
        </p:txBody>
      </p:sp>
      <p:cxnSp>
        <p:nvCxnSpPr>
          <p:cNvPr id="11277" name="直線矢印コネクタ 11276">
            <a:extLst>
              <a:ext uri="{FF2B5EF4-FFF2-40B4-BE49-F238E27FC236}">
                <a16:creationId xmlns:a16="http://schemas.microsoft.com/office/drawing/2014/main" id="{A516D941-B2A6-46B5-9136-1F691732729C}"/>
              </a:ext>
            </a:extLst>
          </p:cNvPr>
          <p:cNvCxnSpPr>
            <a:endCxn id="11274" idx="0"/>
          </p:cNvCxnSpPr>
          <p:nvPr/>
        </p:nvCxnSpPr>
        <p:spPr>
          <a:xfrm>
            <a:off x="6033731" y="3614150"/>
            <a:ext cx="12031" cy="1369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四角形: 角を丸くする 11278">
            <a:extLst>
              <a:ext uri="{FF2B5EF4-FFF2-40B4-BE49-F238E27FC236}">
                <a16:creationId xmlns:a16="http://schemas.microsoft.com/office/drawing/2014/main" id="{027F099C-05D8-45E5-B74D-F9EA9478FD7C}"/>
              </a:ext>
            </a:extLst>
          </p:cNvPr>
          <p:cNvSpPr/>
          <p:nvPr/>
        </p:nvSpPr>
        <p:spPr>
          <a:xfrm>
            <a:off x="1816830" y="3745417"/>
            <a:ext cx="1818108" cy="200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操作する</a:t>
            </a:r>
          </a:p>
        </p:txBody>
      </p:sp>
      <p:sp>
        <p:nvSpPr>
          <p:cNvPr id="11281" name="四角形: 角を丸くする 11280">
            <a:extLst>
              <a:ext uri="{FF2B5EF4-FFF2-40B4-BE49-F238E27FC236}">
                <a16:creationId xmlns:a16="http://schemas.microsoft.com/office/drawing/2014/main" id="{090A4037-0E4C-4F19-8441-073A6FF712F4}"/>
              </a:ext>
            </a:extLst>
          </p:cNvPr>
          <p:cNvSpPr/>
          <p:nvPr/>
        </p:nvSpPr>
        <p:spPr>
          <a:xfrm>
            <a:off x="4972802" y="4138863"/>
            <a:ext cx="2159271" cy="1945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プレイヤの操作を受付</a:t>
            </a:r>
          </a:p>
        </p:txBody>
      </p:sp>
      <p:cxnSp>
        <p:nvCxnSpPr>
          <p:cNvPr id="11292" name="直線コネクタ 11291">
            <a:extLst>
              <a:ext uri="{FF2B5EF4-FFF2-40B4-BE49-F238E27FC236}">
                <a16:creationId xmlns:a16="http://schemas.microsoft.com/office/drawing/2014/main" id="{4426A7A0-2BD6-4C53-B9E2-595152E3E3E2}"/>
              </a:ext>
            </a:extLst>
          </p:cNvPr>
          <p:cNvCxnSpPr/>
          <p:nvPr/>
        </p:nvCxnSpPr>
        <p:spPr>
          <a:xfrm>
            <a:off x="3118585" y="3944338"/>
            <a:ext cx="0" cy="2685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9" name="直線矢印コネクタ 11298">
            <a:extLst>
              <a:ext uri="{FF2B5EF4-FFF2-40B4-BE49-F238E27FC236}">
                <a16:creationId xmlns:a16="http://schemas.microsoft.com/office/drawing/2014/main" id="{09240C01-32DC-4753-A080-FC738E77D933}"/>
              </a:ext>
            </a:extLst>
          </p:cNvPr>
          <p:cNvCxnSpPr>
            <a:cxnSpLocks/>
            <a:stCxn id="11274" idx="1"/>
            <a:endCxn id="11279" idx="3"/>
          </p:cNvCxnSpPr>
          <p:nvPr/>
        </p:nvCxnSpPr>
        <p:spPr>
          <a:xfrm flipH="1" flipV="1">
            <a:off x="3634938" y="3845512"/>
            <a:ext cx="1337864" cy="283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4" name="直線矢印コネクタ 11303">
            <a:extLst>
              <a:ext uri="{FF2B5EF4-FFF2-40B4-BE49-F238E27FC236}">
                <a16:creationId xmlns:a16="http://schemas.microsoft.com/office/drawing/2014/main" id="{63CE1E5C-5CAE-434B-AACD-00C06CA99BE4}"/>
              </a:ext>
            </a:extLst>
          </p:cNvPr>
          <p:cNvCxnSpPr>
            <a:endCxn id="11281" idx="1"/>
          </p:cNvCxnSpPr>
          <p:nvPr/>
        </p:nvCxnSpPr>
        <p:spPr>
          <a:xfrm>
            <a:off x="3118585" y="4212844"/>
            <a:ext cx="1854217" cy="232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5" name="ひし形 11304">
            <a:extLst>
              <a:ext uri="{FF2B5EF4-FFF2-40B4-BE49-F238E27FC236}">
                <a16:creationId xmlns:a16="http://schemas.microsoft.com/office/drawing/2014/main" id="{3E5FE61C-7592-4BC4-89F1-E1C1DFC1D888}"/>
              </a:ext>
            </a:extLst>
          </p:cNvPr>
          <p:cNvSpPr/>
          <p:nvPr/>
        </p:nvSpPr>
        <p:spPr>
          <a:xfrm>
            <a:off x="5939884" y="4435179"/>
            <a:ext cx="227605" cy="26218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12" name="直線矢印コネクタ 11311">
            <a:extLst>
              <a:ext uri="{FF2B5EF4-FFF2-40B4-BE49-F238E27FC236}">
                <a16:creationId xmlns:a16="http://schemas.microsoft.com/office/drawing/2014/main" id="{C72A2BE5-B763-4A8B-B41D-ADDEE59A0AC1}"/>
              </a:ext>
            </a:extLst>
          </p:cNvPr>
          <p:cNvCxnSpPr>
            <a:stCxn id="11281" idx="2"/>
            <a:endCxn id="11305" idx="0"/>
          </p:cNvCxnSpPr>
          <p:nvPr/>
        </p:nvCxnSpPr>
        <p:spPr>
          <a:xfrm>
            <a:off x="6052438" y="4333387"/>
            <a:ext cx="1249" cy="1017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8" name="直線コネクタ 11317">
            <a:extLst>
              <a:ext uri="{FF2B5EF4-FFF2-40B4-BE49-F238E27FC236}">
                <a16:creationId xmlns:a16="http://schemas.microsoft.com/office/drawing/2014/main" id="{BCAF6C5D-40A6-49F2-ACC1-E6C82B2B76E8}"/>
              </a:ext>
            </a:extLst>
          </p:cNvPr>
          <p:cNvCxnSpPr>
            <a:cxnSpLocks/>
          </p:cNvCxnSpPr>
          <p:nvPr/>
        </p:nvCxnSpPr>
        <p:spPr>
          <a:xfrm flipH="1">
            <a:off x="4697128" y="4566269"/>
            <a:ext cx="124275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1" name="四角形: 角を丸くする 11320">
            <a:extLst>
              <a:ext uri="{FF2B5EF4-FFF2-40B4-BE49-F238E27FC236}">
                <a16:creationId xmlns:a16="http://schemas.microsoft.com/office/drawing/2014/main" id="{165AB8F7-2784-4790-BB46-293E5C490227}"/>
              </a:ext>
            </a:extLst>
          </p:cNvPr>
          <p:cNvSpPr/>
          <p:nvPr/>
        </p:nvSpPr>
        <p:spPr>
          <a:xfrm>
            <a:off x="5082085" y="4760837"/>
            <a:ext cx="1629548" cy="2621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サーバにオファーの確認をリクエスト</a:t>
            </a:r>
          </a:p>
        </p:txBody>
      </p:sp>
      <p:pic>
        <p:nvPicPr>
          <p:cNvPr id="11323" name="図 11322">
            <a:extLst>
              <a:ext uri="{FF2B5EF4-FFF2-40B4-BE49-F238E27FC236}">
                <a16:creationId xmlns:a16="http://schemas.microsoft.com/office/drawing/2014/main" id="{A7240EF4-82A6-40F0-8A4C-13877136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35" y="4819638"/>
            <a:ext cx="201185" cy="213378"/>
          </a:xfrm>
          <a:prstGeom prst="rect">
            <a:avLst/>
          </a:prstGeom>
        </p:spPr>
      </p:pic>
      <p:cxnSp>
        <p:nvCxnSpPr>
          <p:cNvPr id="11326" name="直線矢印コネクタ 11325">
            <a:extLst>
              <a:ext uri="{FF2B5EF4-FFF2-40B4-BE49-F238E27FC236}">
                <a16:creationId xmlns:a16="http://schemas.microsoft.com/office/drawing/2014/main" id="{E0766D83-918E-47CF-BE78-49FDDC7397CC}"/>
              </a:ext>
            </a:extLst>
          </p:cNvPr>
          <p:cNvCxnSpPr>
            <a:endCxn id="11323" idx="0"/>
          </p:cNvCxnSpPr>
          <p:nvPr/>
        </p:nvCxnSpPr>
        <p:spPr>
          <a:xfrm>
            <a:off x="4697127" y="4566269"/>
            <a:ext cx="1" cy="2533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5DDBEFF-8D23-42F2-AE48-2AF9D5EB7243}"/>
              </a:ext>
            </a:extLst>
          </p:cNvPr>
          <p:cNvCxnSpPr>
            <a:stCxn id="11305" idx="2"/>
            <a:endCxn id="11321" idx="0"/>
          </p:cNvCxnSpPr>
          <p:nvPr/>
        </p:nvCxnSpPr>
        <p:spPr>
          <a:xfrm flipH="1">
            <a:off x="5896859" y="4697359"/>
            <a:ext cx="156828" cy="634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25F3220-292C-47CC-BF35-A19DAF8B2A14}"/>
              </a:ext>
            </a:extLst>
          </p:cNvPr>
          <p:cNvSpPr/>
          <p:nvPr/>
        </p:nvSpPr>
        <p:spPr>
          <a:xfrm>
            <a:off x="5651181" y="5221705"/>
            <a:ext cx="1885401" cy="1945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選択したプレイヤの情報を送信</a:t>
            </a: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729C70A-F667-4F05-9E1F-6F0944A82418}"/>
              </a:ext>
            </a:extLst>
          </p:cNvPr>
          <p:cNvCxnSpPr/>
          <p:nvPr/>
        </p:nvCxnSpPr>
        <p:spPr>
          <a:xfrm>
            <a:off x="6175702" y="4566269"/>
            <a:ext cx="110099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5BCFCF-16A8-4851-867C-8F0A9898F184}"/>
              </a:ext>
            </a:extLst>
          </p:cNvPr>
          <p:cNvCxnSpPr/>
          <p:nvPr/>
        </p:nvCxnSpPr>
        <p:spPr>
          <a:xfrm>
            <a:off x="7286324" y="4566269"/>
            <a:ext cx="0" cy="6554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0BDC9C5-9370-4AFE-87A8-B5C8780EB6E2}"/>
              </a:ext>
            </a:extLst>
          </p:cNvPr>
          <p:cNvSpPr txBox="1"/>
          <p:nvPr/>
        </p:nvSpPr>
        <p:spPr>
          <a:xfrm>
            <a:off x="4504916" y="4333387"/>
            <a:ext cx="895150" cy="24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終了を選択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3557C96-D9D9-4D6E-A81C-5C7C3184AE0F}"/>
              </a:ext>
            </a:extLst>
          </p:cNvPr>
          <p:cNvSpPr txBox="1"/>
          <p:nvPr/>
        </p:nvSpPr>
        <p:spPr>
          <a:xfrm>
            <a:off x="4941450" y="4535581"/>
            <a:ext cx="1118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オファー</a:t>
            </a:r>
            <a:r>
              <a:rPr lang="ja-JP" altLang="en-US" sz="1000" dirty="0"/>
              <a:t>の確認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45E2BEE-187B-4591-8CD8-C9537F4B0AC0}"/>
              </a:ext>
            </a:extLst>
          </p:cNvPr>
          <p:cNvSpPr txBox="1"/>
          <p:nvPr/>
        </p:nvSpPr>
        <p:spPr>
          <a:xfrm>
            <a:off x="6368815" y="4335273"/>
            <a:ext cx="973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相手を選択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015B928C-0760-4CAB-88BA-6A82DEA1DB6E}"/>
              </a:ext>
            </a:extLst>
          </p:cNvPr>
          <p:cNvSpPr/>
          <p:nvPr/>
        </p:nvSpPr>
        <p:spPr>
          <a:xfrm>
            <a:off x="8203833" y="4417055"/>
            <a:ext cx="1751560" cy="1492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情報を受信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78807C82-EBD6-4395-8DFD-84BF55547048}"/>
              </a:ext>
            </a:extLst>
          </p:cNvPr>
          <p:cNvSpPr/>
          <p:nvPr/>
        </p:nvSpPr>
        <p:spPr>
          <a:xfrm>
            <a:off x="8203833" y="4692953"/>
            <a:ext cx="1751557" cy="1492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相手にオファーを送信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3ADFB6E7-FBE8-420B-A9B5-F21C42C5FACF}"/>
              </a:ext>
            </a:extLst>
          </p:cNvPr>
          <p:cNvSpPr/>
          <p:nvPr/>
        </p:nvSpPr>
        <p:spPr>
          <a:xfrm>
            <a:off x="8203833" y="5023010"/>
            <a:ext cx="1751532" cy="1986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相手の操作受信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5A468B5-A821-4EA0-A812-5BDCEA2CFF8C}"/>
              </a:ext>
            </a:extLst>
          </p:cNvPr>
          <p:cNvCxnSpPr>
            <a:endCxn id="80" idx="0"/>
          </p:cNvCxnSpPr>
          <p:nvPr/>
        </p:nvCxnSpPr>
        <p:spPr>
          <a:xfrm flipH="1">
            <a:off x="9079612" y="4577484"/>
            <a:ext cx="220" cy="1154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43A32AA-555C-480F-877D-0668EC2C7968}"/>
              </a:ext>
            </a:extLst>
          </p:cNvPr>
          <p:cNvCxnSpPr>
            <a:endCxn id="82" idx="0"/>
          </p:cNvCxnSpPr>
          <p:nvPr/>
        </p:nvCxnSpPr>
        <p:spPr>
          <a:xfrm flipH="1">
            <a:off x="9079599" y="4873796"/>
            <a:ext cx="13" cy="1492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05334F9-183D-446B-86E0-7345EBF1275E}"/>
              </a:ext>
            </a:extLst>
          </p:cNvPr>
          <p:cNvCxnSpPr/>
          <p:nvPr/>
        </p:nvCxnSpPr>
        <p:spPr>
          <a:xfrm>
            <a:off x="7536582" y="5332396"/>
            <a:ext cx="36662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E19B31B4-55FF-4B27-AFC0-03473C3A36CB}"/>
              </a:ext>
            </a:extLst>
          </p:cNvPr>
          <p:cNvCxnSpPr/>
          <p:nvPr/>
        </p:nvCxnSpPr>
        <p:spPr>
          <a:xfrm flipV="1">
            <a:off x="7903202" y="4526078"/>
            <a:ext cx="0" cy="80631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7A7FE13E-4D24-4F3F-99D2-CC8C11E444AE}"/>
              </a:ext>
            </a:extLst>
          </p:cNvPr>
          <p:cNvCxnSpPr>
            <a:endCxn id="78" idx="1"/>
          </p:cNvCxnSpPr>
          <p:nvPr/>
        </p:nvCxnSpPr>
        <p:spPr>
          <a:xfrm flipV="1">
            <a:off x="7903202" y="4491662"/>
            <a:ext cx="300631" cy="344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6CD8123B-11E8-45D8-9858-2E79C705FB58}"/>
              </a:ext>
            </a:extLst>
          </p:cNvPr>
          <p:cNvSpPr/>
          <p:nvPr/>
        </p:nvSpPr>
        <p:spPr>
          <a:xfrm>
            <a:off x="8203833" y="5318967"/>
            <a:ext cx="1751532" cy="1945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クライアントに送信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529DB72-FC5A-4737-839D-E196006A7031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9005603" y="5221705"/>
            <a:ext cx="73996" cy="972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961D9D2B-94B6-4B5F-9A74-9C51949A8D2B}"/>
              </a:ext>
            </a:extLst>
          </p:cNvPr>
          <p:cNvSpPr/>
          <p:nvPr/>
        </p:nvSpPr>
        <p:spPr>
          <a:xfrm>
            <a:off x="5773745" y="5513491"/>
            <a:ext cx="1735106" cy="1945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相手の操作内容を受信</a:t>
            </a:r>
            <a:endParaRPr kumimoji="1" lang="ja-JP" altLang="en-US" sz="1000" dirty="0"/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A7E572B-EB65-4F2A-BC7B-911B7B94F85A}"/>
              </a:ext>
            </a:extLst>
          </p:cNvPr>
          <p:cNvCxnSpPr>
            <a:stCxn id="93" idx="2"/>
          </p:cNvCxnSpPr>
          <p:nvPr/>
        </p:nvCxnSpPr>
        <p:spPr>
          <a:xfrm>
            <a:off x="9079599" y="5513491"/>
            <a:ext cx="0" cy="1945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494A074B-F313-401D-91E2-1FD86668BD55}"/>
              </a:ext>
            </a:extLst>
          </p:cNvPr>
          <p:cNvCxnSpPr/>
          <p:nvPr/>
        </p:nvCxnSpPr>
        <p:spPr>
          <a:xfrm flipH="1" flipV="1">
            <a:off x="7508851" y="5601903"/>
            <a:ext cx="1570748" cy="106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ひし形 103">
            <a:extLst>
              <a:ext uri="{FF2B5EF4-FFF2-40B4-BE49-F238E27FC236}">
                <a16:creationId xmlns:a16="http://schemas.microsoft.com/office/drawing/2014/main" id="{21968334-BC7F-4449-B6A4-294B2BE08726}"/>
              </a:ext>
            </a:extLst>
          </p:cNvPr>
          <p:cNvSpPr/>
          <p:nvPr/>
        </p:nvSpPr>
        <p:spPr>
          <a:xfrm>
            <a:off x="6511910" y="5817209"/>
            <a:ext cx="199723" cy="1920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D0B811A-087A-462F-BE4C-88FE2C182338}"/>
              </a:ext>
            </a:extLst>
          </p:cNvPr>
          <p:cNvCxnSpPr>
            <a:stCxn id="97" idx="2"/>
            <a:endCxn id="104" idx="0"/>
          </p:cNvCxnSpPr>
          <p:nvPr/>
        </p:nvCxnSpPr>
        <p:spPr>
          <a:xfrm flipH="1">
            <a:off x="6611772" y="5708015"/>
            <a:ext cx="29526" cy="1091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D1AEA9C2-F527-461E-B17D-74CBD6077EA8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5998706" y="5913234"/>
            <a:ext cx="513204" cy="1830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236FB62-A931-4CD4-84A7-10B71A25F287}"/>
              </a:ext>
            </a:extLst>
          </p:cNvPr>
          <p:cNvSpPr txBox="1"/>
          <p:nvPr/>
        </p:nvSpPr>
        <p:spPr>
          <a:xfrm>
            <a:off x="5420823" y="5714331"/>
            <a:ext cx="899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拒否される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8C6D076E-4CFE-4F28-A3CD-B88D9A284814}"/>
              </a:ext>
            </a:extLst>
          </p:cNvPr>
          <p:cNvSpPr/>
          <p:nvPr/>
        </p:nvSpPr>
        <p:spPr>
          <a:xfrm rot="10800000" flipV="1">
            <a:off x="6641299" y="6088212"/>
            <a:ext cx="867552" cy="208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対局へ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348C8C98-2AAF-49E3-B151-7FAFD810F961}"/>
              </a:ext>
            </a:extLst>
          </p:cNvPr>
          <p:cNvCxnSpPr>
            <a:stCxn id="104" idx="3"/>
          </p:cNvCxnSpPr>
          <p:nvPr/>
        </p:nvCxnSpPr>
        <p:spPr>
          <a:xfrm>
            <a:off x="6711633" y="5913234"/>
            <a:ext cx="40708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7CC50A67-A361-4240-9981-362AEE1BCD35}"/>
              </a:ext>
            </a:extLst>
          </p:cNvPr>
          <p:cNvCxnSpPr>
            <a:endCxn id="118" idx="0"/>
          </p:cNvCxnSpPr>
          <p:nvPr/>
        </p:nvCxnSpPr>
        <p:spPr>
          <a:xfrm flipH="1">
            <a:off x="7075075" y="5913234"/>
            <a:ext cx="43647" cy="1749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D3FD8C4-80C4-496B-9658-9967921575E4}"/>
              </a:ext>
            </a:extLst>
          </p:cNvPr>
          <p:cNvSpPr txBox="1"/>
          <p:nvPr/>
        </p:nvSpPr>
        <p:spPr>
          <a:xfrm>
            <a:off x="6641298" y="5704054"/>
            <a:ext cx="1005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承認される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cxnSp>
        <p:nvCxnSpPr>
          <p:cNvPr id="11328" name="直線コネクタ 11327">
            <a:extLst>
              <a:ext uri="{FF2B5EF4-FFF2-40B4-BE49-F238E27FC236}">
                <a16:creationId xmlns:a16="http://schemas.microsoft.com/office/drawing/2014/main" id="{4D11649E-3FF8-4B87-AEBF-9AE9C53DCF58}"/>
              </a:ext>
            </a:extLst>
          </p:cNvPr>
          <p:cNvCxnSpPr>
            <a:stCxn id="11321" idx="2"/>
          </p:cNvCxnSpPr>
          <p:nvPr/>
        </p:nvCxnSpPr>
        <p:spPr>
          <a:xfrm flipH="1">
            <a:off x="5318506" y="5023010"/>
            <a:ext cx="578353" cy="19869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0" name="直線コネクタ 11329">
            <a:extLst>
              <a:ext uri="{FF2B5EF4-FFF2-40B4-BE49-F238E27FC236}">
                <a16:creationId xmlns:a16="http://schemas.microsoft.com/office/drawing/2014/main" id="{CAD1E382-4DA6-4C7E-8D65-C0EE3481135A}"/>
              </a:ext>
            </a:extLst>
          </p:cNvPr>
          <p:cNvCxnSpPr>
            <a:cxnSpLocks/>
          </p:cNvCxnSpPr>
          <p:nvPr/>
        </p:nvCxnSpPr>
        <p:spPr>
          <a:xfrm>
            <a:off x="5318506" y="5247444"/>
            <a:ext cx="16995" cy="113539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3" name="四角形: 角を丸くする 11332">
            <a:extLst>
              <a:ext uri="{FF2B5EF4-FFF2-40B4-BE49-F238E27FC236}">
                <a16:creationId xmlns:a16="http://schemas.microsoft.com/office/drawing/2014/main" id="{FD63CD02-A3D7-405C-8643-00EE2644846E}"/>
              </a:ext>
            </a:extLst>
          </p:cNvPr>
          <p:cNvSpPr/>
          <p:nvPr/>
        </p:nvSpPr>
        <p:spPr>
          <a:xfrm>
            <a:off x="8465546" y="5798659"/>
            <a:ext cx="1431858" cy="1749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オファーの確認・更新</a:t>
            </a:r>
          </a:p>
        </p:txBody>
      </p:sp>
      <p:sp>
        <p:nvSpPr>
          <p:cNvPr id="11334" name="ひし形 11333">
            <a:extLst>
              <a:ext uri="{FF2B5EF4-FFF2-40B4-BE49-F238E27FC236}">
                <a16:creationId xmlns:a16="http://schemas.microsoft.com/office/drawing/2014/main" id="{D5244759-FB43-4410-AC61-7416CC6898EA}"/>
              </a:ext>
            </a:extLst>
          </p:cNvPr>
          <p:cNvSpPr/>
          <p:nvPr/>
        </p:nvSpPr>
        <p:spPr>
          <a:xfrm>
            <a:off x="9105388" y="6061212"/>
            <a:ext cx="189520" cy="19452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36" name="直線矢印コネクタ 11335">
            <a:extLst>
              <a:ext uri="{FF2B5EF4-FFF2-40B4-BE49-F238E27FC236}">
                <a16:creationId xmlns:a16="http://schemas.microsoft.com/office/drawing/2014/main" id="{54B6940B-1B13-4CC1-AD11-C6AE62FB3CB4}"/>
              </a:ext>
            </a:extLst>
          </p:cNvPr>
          <p:cNvCxnSpPr>
            <a:endCxn id="11334" idx="0"/>
          </p:cNvCxnSpPr>
          <p:nvPr/>
        </p:nvCxnSpPr>
        <p:spPr>
          <a:xfrm>
            <a:off x="9200148" y="5973637"/>
            <a:ext cx="0" cy="875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8" name="直線コネクタ 11337">
            <a:extLst>
              <a:ext uri="{FF2B5EF4-FFF2-40B4-BE49-F238E27FC236}">
                <a16:creationId xmlns:a16="http://schemas.microsoft.com/office/drawing/2014/main" id="{D89F7937-6227-4CDC-A236-3C7C99E339EC}"/>
              </a:ext>
            </a:extLst>
          </p:cNvPr>
          <p:cNvCxnSpPr>
            <a:stCxn id="11334" idx="3"/>
          </p:cNvCxnSpPr>
          <p:nvPr/>
        </p:nvCxnSpPr>
        <p:spPr>
          <a:xfrm>
            <a:off x="9294908" y="6158474"/>
            <a:ext cx="96154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0" name="直線コネクタ 11339">
            <a:extLst>
              <a:ext uri="{FF2B5EF4-FFF2-40B4-BE49-F238E27FC236}">
                <a16:creationId xmlns:a16="http://schemas.microsoft.com/office/drawing/2014/main" id="{C523973D-C5CB-4277-8C0A-08857E563568}"/>
              </a:ext>
            </a:extLst>
          </p:cNvPr>
          <p:cNvCxnSpPr/>
          <p:nvPr/>
        </p:nvCxnSpPr>
        <p:spPr>
          <a:xfrm flipV="1">
            <a:off x="10256451" y="5838086"/>
            <a:ext cx="0" cy="320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4" name="直線矢印コネクタ 11343">
            <a:extLst>
              <a:ext uri="{FF2B5EF4-FFF2-40B4-BE49-F238E27FC236}">
                <a16:creationId xmlns:a16="http://schemas.microsoft.com/office/drawing/2014/main" id="{C62D245D-1805-468E-8DA7-529BC97AC878}"/>
              </a:ext>
            </a:extLst>
          </p:cNvPr>
          <p:cNvCxnSpPr>
            <a:endCxn id="11333" idx="3"/>
          </p:cNvCxnSpPr>
          <p:nvPr/>
        </p:nvCxnSpPr>
        <p:spPr>
          <a:xfrm flipH="1">
            <a:off x="9897404" y="5838086"/>
            <a:ext cx="359047" cy="480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5" name="四角形: 角を丸くする 11344">
            <a:extLst>
              <a:ext uri="{FF2B5EF4-FFF2-40B4-BE49-F238E27FC236}">
                <a16:creationId xmlns:a16="http://schemas.microsoft.com/office/drawing/2014/main" id="{00903D05-6D53-434A-9508-69BCD0C139CE}"/>
              </a:ext>
            </a:extLst>
          </p:cNvPr>
          <p:cNvSpPr/>
          <p:nvPr/>
        </p:nvSpPr>
        <p:spPr>
          <a:xfrm flipH="1">
            <a:off x="8094476" y="6252364"/>
            <a:ext cx="985123" cy="1808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送信</a:t>
            </a:r>
            <a:endParaRPr kumimoji="1" lang="ja-JP" altLang="en-US" sz="1000" dirty="0"/>
          </a:p>
        </p:txBody>
      </p:sp>
      <p:cxnSp>
        <p:nvCxnSpPr>
          <p:cNvPr id="11349" name="直線コネクタ 11348">
            <a:extLst>
              <a:ext uri="{FF2B5EF4-FFF2-40B4-BE49-F238E27FC236}">
                <a16:creationId xmlns:a16="http://schemas.microsoft.com/office/drawing/2014/main" id="{6464B585-312D-47D4-8E32-0DAE3A4B8BAB}"/>
              </a:ext>
            </a:extLst>
          </p:cNvPr>
          <p:cNvCxnSpPr/>
          <p:nvPr/>
        </p:nvCxnSpPr>
        <p:spPr>
          <a:xfrm flipH="1" flipV="1">
            <a:off x="8628178" y="6078703"/>
            <a:ext cx="451421" cy="7977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1" name="直線矢印コネクタ 11350">
            <a:extLst>
              <a:ext uri="{FF2B5EF4-FFF2-40B4-BE49-F238E27FC236}">
                <a16:creationId xmlns:a16="http://schemas.microsoft.com/office/drawing/2014/main" id="{43536F75-ED32-4105-AD9D-D9A65B0CDC54}"/>
              </a:ext>
            </a:extLst>
          </p:cNvPr>
          <p:cNvCxnSpPr>
            <a:endCxn id="11345" idx="0"/>
          </p:cNvCxnSpPr>
          <p:nvPr/>
        </p:nvCxnSpPr>
        <p:spPr>
          <a:xfrm flipH="1">
            <a:off x="8587037" y="6088212"/>
            <a:ext cx="41141" cy="1641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2" name="テキスト ボックス 11351">
            <a:extLst>
              <a:ext uri="{FF2B5EF4-FFF2-40B4-BE49-F238E27FC236}">
                <a16:creationId xmlns:a16="http://schemas.microsoft.com/office/drawing/2014/main" id="{AD26E381-8F5B-48E4-B30C-B2041046204A}"/>
              </a:ext>
            </a:extLst>
          </p:cNvPr>
          <p:cNvSpPr txBox="1"/>
          <p:nvPr/>
        </p:nvSpPr>
        <p:spPr>
          <a:xfrm>
            <a:off x="9739670" y="5933329"/>
            <a:ext cx="550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</a:t>
            </a:r>
            <a:r>
              <a:rPr lang="ja-JP" altLang="en-US" sz="1000" dirty="0"/>
              <a:t>なし</a:t>
            </a:r>
            <a:r>
              <a:rPr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353" name="テキスト ボックス 11352">
            <a:extLst>
              <a:ext uri="{FF2B5EF4-FFF2-40B4-BE49-F238E27FC236}">
                <a16:creationId xmlns:a16="http://schemas.microsoft.com/office/drawing/2014/main" id="{837E7271-3E5E-4FB8-B66A-94B908EF176B}"/>
              </a:ext>
            </a:extLst>
          </p:cNvPr>
          <p:cNvSpPr txBox="1"/>
          <p:nvPr/>
        </p:nvSpPr>
        <p:spPr>
          <a:xfrm>
            <a:off x="8150742" y="5973637"/>
            <a:ext cx="519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あり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cxnSp>
        <p:nvCxnSpPr>
          <p:cNvPr id="11361" name="直線コネクタ 11360">
            <a:extLst>
              <a:ext uri="{FF2B5EF4-FFF2-40B4-BE49-F238E27FC236}">
                <a16:creationId xmlns:a16="http://schemas.microsoft.com/office/drawing/2014/main" id="{E3AB8D79-6BAB-4AE3-AB79-98EDBA8F7C4F}"/>
              </a:ext>
            </a:extLst>
          </p:cNvPr>
          <p:cNvCxnSpPr>
            <a:cxnSpLocks/>
          </p:cNvCxnSpPr>
          <p:nvPr/>
        </p:nvCxnSpPr>
        <p:spPr>
          <a:xfrm>
            <a:off x="5318506" y="6296898"/>
            <a:ext cx="2584696" cy="12038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8" name="直線コネクタ 11367">
            <a:extLst>
              <a:ext uri="{FF2B5EF4-FFF2-40B4-BE49-F238E27FC236}">
                <a16:creationId xmlns:a16="http://schemas.microsoft.com/office/drawing/2014/main" id="{90FABB87-5901-43AF-9D4F-BBAB85825AB9}"/>
              </a:ext>
            </a:extLst>
          </p:cNvPr>
          <p:cNvCxnSpPr/>
          <p:nvPr/>
        </p:nvCxnSpPr>
        <p:spPr>
          <a:xfrm flipV="1">
            <a:off x="7903202" y="5929561"/>
            <a:ext cx="0" cy="45724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" name="直線矢印コネクタ 11369">
            <a:extLst>
              <a:ext uri="{FF2B5EF4-FFF2-40B4-BE49-F238E27FC236}">
                <a16:creationId xmlns:a16="http://schemas.microsoft.com/office/drawing/2014/main" id="{A501F9A7-3722-40CA-8DE3-67EFD34C7779}"/>
              </a:ext>
            </a:extLst>
          </p:cNvPr>
          <p:cNvCxnSpPr>
            <a:endCxn id="11333" idx="1"/>
          </p:cNvCxnSpPr>
          <p:nvPr/>
        </p:nvCxnSpPr>
        <p:spPr>
          <a:xfrm flipV="1">
            <a:off x="7903202" y="5886148"/>
            <a:ext cx="562344" cy="6412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" name="直線コネクタ 11371">
            <a:extLst>
              <a:ext uri="{FF2B5EF4-FFF2-40B4-BE49-F238E27FC236}">
                <a16:creationId xmlns:a16="http://schemas.microsoft.com/office/drawing/2014/main" id="{62CA31CD-8A26-4FA9-997E-E4A9BE6534B3}"/>
              </a:ext>
            </a:extLst>
          </p:cNvPr>
          <p:cNvCxnSpPr/>
          <p:nvPr/>
        </p:nvCxnSpPr>
        <p:spPr>
          <a:xfrm flipH="1">
            <a:off x="7903202" y="6342800"/>
            <a:ext cx="191274" cy="18312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6" name="直線コネクタ 11375">
            <a:extLst>
              <a:ext uri="{FF2B5EF4-FFF2-40B4-BE49-F238E27FC236}">
                <a16:creationId xmlns:a16="http://schemas.microsoft.com/office/drawing/2014/main" id="{CF52EA81-3C25-4E1A-B9CD-BF30C85B863E}"/>
              </a:ext>
            </a:extLst>
          </p:cNvPr>
          <p:cNvCxnSpPr/>
          <p:nvPr/>
        </p:nvCxnSpPr>
        <p:spPr>
          <a:xfrm flipH="1" flipV="1">
            <a:off x="5151800" y="6465743"/>
            <a:ext cx="2751402" cy="5839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8" name="直線コネクタ 11377">
            <a:extLst>
              <a:ext uri="{FF2B5EF4-FFF2-40B4-BE49-F238E27FC236}">
                <a16:creationId xmlns:a16="http://schemas.microsoft.com/office/drawing/2014/main" id="{B70FF540-6BF3-4D42-A45E-A5D1C0625F92}"/>
              </a:ext>
            </a:extLst>
          </p:cNvPr>
          <p:cNvCxnSpPr/>
          <p:nvPr/>
        </p:nvCxnSpPr>
        <p:spPr>
          <a:xfrm flipV="1">
            <a:off x="5159141" y="5504641"/>
            <a:ext cx="0" cy="94474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0" name="直線矢印コネクタ 11379">
            <a:extLst>
              <a:ext uri="{FF2B5EF4-FFF2-40B4-BE49-F238E27FC236}">
                <a16:creationId xmlns:a16="http://schemas.microsoft.com/office/drawing/2014/main" id="{50F455D5-2298-49E1-BEBB-7ACD9FA2053F}"/>
              </a:ext>
            </a:extLst>
          </p:cNvPr>
          <p:cNvCxnSpPr>
            <a:cxnSpLocks/>
            <a:endCxn id="11381" idx="3"/>
          </p:cNvCxnSpPr>
          <p:nvPr/>
        </p:nvCxnSpPr>
        <p:spPr>
          <a:xfrm flipH="1" flipV="1">
            <a:off x="4723156" y="5203527"/>
            <a:ext cx="428646" cy="309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1" name="四角形: 角を丸くする 11380">
            <a:extLst>
              <a:ext uri="{FF2B5EF4-FFF2-40B4-BE49-F238E27FC236}">
                <a16:creationId xmlns:a16="http://schemas.microsoft.com/office/drawing/2014/main" id="{A79439DD-C41C-49D4-871F-E5A8C0C4DED5}"/>
              </a:ext>
            </a:extLst>
          </p:cNvPr>
          <p:cNvSpPr/>
          <p:nvPr/>
        </p:nvSpPr>
        <p:spPr>
          <a:xfrm>
            <a:off x="3853343" y="5081478"/>
            <a:ext cx="869813" cy="2440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結果を受信</a:t>
            </a:r>
          </a:p>
        </p:txBody>
      </p:sp>
      <p:sp>
        <p:nvSpPr>
          <p:cNvPr id="11383" name="四角形: 角を丸くする 11382">
            <a:extLst>
              <a:ext uri="{FF2B5EF4-FFF2-40B4-BE49-F238E27FC236}">
                <a16:creationId xmlns:a16="http://schemas.microsoft.com/office/drawing/2014/main" id="{9AB08F2F-A858-4372-BE3F-89D0FB42762F}"/>
              </a:ext>
            </a:extLst>
          </p:cNvPr>
          <p:cNvSpPr/>
          <p:nvPr/>
        </p:nvSpPr>
        <p:spPr>
          <a:xfrm>
            <a:off x="1816830" y="5081478"/>
            <a:ext cx="1537115" cy="2001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操作する</a:t>
            </a:r>
          </a:p>
        </p:txBody>
      </p:sp>
      <p:cxnSp>
        <p:nvCxnSpPr>
          <p:cNvPr id="11385" name="直線矢印コネクタ 11384">
            <a:extLst>
              <a:ext uri="{FF2B5EF4-FFF2-40B4-BE49-F238E27FC236}">
                <a16:creationId xmlns:a16="http://schemas.microsoft.com/office/drawing/2014/main" id="{C88CD1CB-80B0-4E1A-B40A-FE517DDCAE97}"/>
              </a:ext>
            </a:extLst>
          </p:cNvPr>
          <p:cNvCxnSpPr/>
          <p:nvPr/>
        </p:nvCxnSpPr>
        <p:spPr>
          <a:xfrm flipH="1" flipV="1">
            <a:off x="3333691" y="5203527"/>
            <a:ext cx="510762" cy="181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6" name="四角形: 角を丸くする 11385">
            <a:extLst>
              <a:ext uri="{FF2B5EF4-FFF2-40B4-BE49-F238E27FC236}">
                <a16:creationId xmlns:a16="http://schemas.microsoft.com/office/drawing/2014/main" id="{6300BCA8-AAE7-4215-8CD2-E8D935FE21E5}"/>
              </a:ext>
            </a:extLst>
          </p:cNvPr>
          <p:cNvSpPr/>
          <p:nvPr/>
        </p:nvSpPr>
        <p:spPr>
          <a:xfrm>
            <a:off x="3844453" y="5416228"/>
            <a:ext cx="1035550" cy="3099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プレイヤの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操作受付</a:t>
            </a:r>
          </a:p>
        </p:txBody>
      </p:sp>
      <p:cxnSp>
        <p:nvCxnSpPr>
          <p:cNvPr id="11388" name="直線コネクタ 11387">
            <a:extLst>
              <a:ext uri="{FF2B5EF4-FFF2-40B4-BE49-F238E27FC236}">
                <a16:creationId xmlns:a16="http://schemas.microsoft.com/office/drawing/2014/main" id="{4AD1078F-90EA-4D17-8FB9-D143A79CEE6F}"/>
              </a:ext>
            </a:extLst>
          </p:cNvPr>
          <p:cNvCxnSpPr/>
          <p:nvPr/>
        </p:nvCxnSpPr>
        <p:spPr>
          <a:xfrm>
            <a:off x="2579571" y="5281668"/>
            <a:ext cx="0" cy="3202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0" name="直線矢印コネクタ 11389">
            <a:extLst>
              <a:ext uri="{FF2B5EF4-FFF2-40B4-BE49-F238E27FC236}">
                <a16:creationId xmlns:a16="http://schemas.microsoft.com/office/drawing/2014/main" id="{85392DD9-62E9-433E-B767-E10F177107C2}"/>
              </a:ext>
            </a:extLst>
          </p:cNvPr>
          <p:cNvCxnSpPr>
            <a:endCxn id="11386" idx="1"/>
          </p:cNvCxnSpPr>
          <p:nvPr/>
        </p:nvCxnSpPr>
        <p:spPr>
          <a:xfrm flipV="1">
            <a:off x="2569945" y="5571211"/>
            <a:ext cx="1274508" cy="306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1" name="ひし形 11390">
            <a:extLst>
              <a:ext uri="{FF2B5EF4-FFF2-40B4-BE49-F238E27FC236}">
                <a16:creationId xmlns:a16="http://schemas.microsoft.com/office/drawing/2014/main" id="{7736CADA-697D-4699-8E59-1CCB908A5791}"/>
              </a:ext>
            </a:extLst>
          </p:cNvPr>
          <p:cNvSpPr/>
          <p:nvPr/>
        </p:nvSpPr>
        <p:spPr>
          <a:xfrm>
            <a:off x="4254169" y="5811378"/>
            <a:ext cx="216118" cy="25170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93" name="直線矢印コネクタ 11392">
            <a:extLst>
              <a:ext uri="{FF2B5EF4-FFF2-40B4-BE49-F238E27FC236}">
                <a16:creationId xmlns:a16="http://schemas.microsoft.com/office/drawing/2014/main" id="{76BE449E-7E41-4A3F-BD77-EF7A388DEBE3}"/>
              </a:ext>
            </a:extLst>
          </p:cNvPr>
          <p:cNvCxnSpPr>
            <a:stCxn id="11386" idx="2"/>
          </p:cNvCxnSpPr>
          <p:nvPr/>
        </p:nvCxnSpPr>
        <p:spPr>
          <a:xfrm>
            <a:off x="4362228" y="5726193"/>
            <a:ext cx="0" cy="1758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4" name="四角形: 角を丸くする 11393">
            <a:extLst>
              <a:ext uri="{FF2B5EF4-FFF2-40B4-BE49-F238E27FC236}">
                <a16:creationId xmlns:a16="http://schemas.microsoft.com/office/drawing/2014/main" id="{EC620CA9-2F92-496E-81E7-2CECF7B70F23}"/>
              </a:ext>
            </a:extLst>
          </p:cNvPr>
          <p:cNvSpPr/>
          <p:nvPr/>
        </p:nvSpPr>
        <p:spPr>
          <a:xfrm>
            <a:off x="4306219" y="6171863"/>
            <a:ext cx="719089" cy="1974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対局へ</a:t>
            </a:r>
          </a:p>
        </p:txBody>
      </p:sp>
      <p:cxnSp>
        <p:nvCxnSpPr>
          <p:cNvPr id="11396" name="直線コネクタ 11395">
            <a:extLst>
              <a:ext uri="{FF2B5EF4-FFF2-40B4-BE49-F238E27FC236}">
                <a16:creationId xmlns:a16="http://schemas.microsoft.com/office/drawing/2014/main" id="{7E2367AE-1122-4933-8638-D4C8F0683C7F}"/>
              </a:ext>
            </a:extLst>
          </p:cNvPr>
          <p:cNvCxnSpPr/>
          <p:nvPr/>
        </p:nvCxnSpPr>
        <p:spPr>
          <a:xfrm>
            <a:off x="4470287" y="5929561"/>
            <a:ext cx="327433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0" name="直線矢印コネクタ 11399">
            <a:extLst>
              <a:ext uri="{FF2B5EF4-FFF2-40B4-BE49-F238E27FC236}">
                <a16:creationId xmlns:a16="http://schemas.microsoft.com/office/drawing/2014/main" id="{8B0DB6BE-400E-4705-8E4B-59625E9B79F1}"/>
              </a:ext>
            </a:extLst>
          </p:cNvPr>
          <p:cNvCxnSpPr>
            <a:endCxn id="11394" idx="0"/>
          </p:cNvCxnSpPr>
          <p:nvPr/>
        </p:nvCxnSpPr>
        <p:spPr>
          <a:xfrm flipH="1">
            <a:off x="4665764" y="5937228"/>
            <a:ext cx="131956" cy="234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2" name="直線コネクタ 11401">
            <a:extLst>
              <a:ext uri="{FF2B5EF4-FFF2-40B4-BE49-F238E27FC236}">
                <a16:creationId xmlns:a16="http://schemas.microsoft.com/office/drawing/2014/main" id="{95F504DF-A65D-43BD-9EF2-ECEBCEE6DF3F}"/>
              </a:ext>
            </a:extLst>
          </p:cNvPr>
          <p:cNvCxnSpPr>
            <a:cxnSpLocks/>
            <a:stCxn id="11391" idx="1"/>
          </p:cNvCxnSpPr>
          <p:nvPr/>
        </p:nvCxnSpPr>
        <p:spPr>
          <a:xfrm flipH="1">
            <a:off x="1726227" y="5937229"/>
            <a:ext cx="252794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7" name="テキスト ボックス 11406">
            <a:extLst>
              <a:ext uri="{FF2B5EF4-FFF2-40B4-BE49-F238E27FC236}">
                <a16:creationId xmlns:a16="http://schemas.microsoft.com/office/drawing/2014/main" id="{C231BACC-0B45-43E3-B078-881AB2925B33}"/>
              </a:ext>
            </a:extLst>
          </p:cNvPr>
          <p:cNvSpPr txBox="1"/>
          <p:nvPr/>
        </p:nvSpPr>
        <p:spPr>
          <a:xfrm>
            <a:off x="3469621" y="5726069"/>
            <a:ext cx="96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対局しない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408" name="テキスト ボックス 11407">
            <a:extLst>
              <a:ext uri="{FF2B5EF4-FFF2-40B4-BE49-F238E27FC236}">
                <a16:creationId xmlns:a16="http://schemas.microsoft.com/office/drawing/2014/main" id="{3761CCFF-5995-4449-8465-3F9418293B58}"/>
              </a:ext>
            </a:extLst>
          </p:cNvPr>
          <p:cNvSpPr txBox="1"/>
          <p:nvPr/>
        </p:nvSpPr>
        <p:spPr>
          <a:xfrm>
            <a:off x="4405670" y="5710968"/>
            <a:ext cx="1004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対局する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pic>
        <p:nvPicPr>
          <p:cNvPr id="11409" name="図 11408">
            <a:extLst>
              <a:ext uri="{FF2B5EF4-FFF2-40B4-BE49-F238E27FC236}">
                <a16:creationId xmlns:a16="http://schemas.microsoft.com/office/drawing/2014/main" id="{F8EA1069-4BAA-401E-8443-A1BDFBC9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55" y="2669435"/>
            <a:ext cx="152413" cy="152413"/>
          </a:xfrm>
          <a:prstGeom prst="rect">
            <a:avLst/>
          </a:prstGeom>
        </p:spPr>
      </p:pic>
      <p:cxnSp>
        <p:nvCxnSpPr>
          <p:cNvPr id="11411" name="直線矢印コネクタ 11410">
            <a:extLst>
              <a:ext uri="{FF2B5EF4-FFF2-40B4-BE49-F238E27FC236}">
                <a16:creationId xmlns:a16="http://schemas.microsoft.com/office/drawing/2014/main" id="{84A5AF8E-BDD7-46AA-80BE-C410818DFA51}"/>
              </a:ext>
            </a:extLst>
          </p:cNvPr>
          <p:cNvCxnSpPr>
            <a:endCxn id="11409" idx="0"/>
          </p:cNvCxnSpPr>
          <p:nvPr/>
        </p:nvCxnSpPr>
        <p:spPr>
          <a:xfrm>
            <a:off x="6033731" y="2467506"/>
            <a:ext cx="12031" cy="2019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2" name="テキスト ボックス 11411">
            <a:extLst>
              <a:ext uri="{FF2B5EF4-FFF2-40B4-BE49-F238E27FC236}">
                <a16:creationId xmlns:a16="http://schemas.microsoft.com/office/drawing/2014/main" id="{48609921-165D-4AAB-95A5-0E57E8792A3D}"/>
              </a:ext>
            </a:extLst>
          </p:cNvPr>
          <p:cNvSpPr txBox="1"/>
          <p:nvPr/>
        </p:nvSpPr>
        <p:spPr>
          <a:xfrm>
            <a:off x="5179132" y="2392286"/>
            <a:ext cx="780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接続失敗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11413" name="テキスト ボックス 11412">
            <a:extLst>
              <a:ext uri="{FF2B5EF4-FFF2-40B4-BE49-F238E27FC236}">
                <a16:creationId xmlns:a16="http://schemas.microsoft.com/office/drawing/2014/main" id="{2D0581E0-4B22-4A8F-9198-B651342E8264}"/>
              </a:ext>
            </a:extLst>
          </p:cNvPr>
          <p:cNvSpPr txBox="1"/>
          <p:nvPr/>
        </p:nvSpPr>
        <p:spPr>
          <a:xfrm>
            <a:off x="6203415" y="2112198"/>
            <a:ext cx="828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</a:t>
            </a:r>
            <a:r>
              <a:rPr kumimoji="1" lang="ja-JP" altLang="en-US" sz="1000" dirty="0"/>
              <a:t>接続成功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25A513B-C9AB-4CE9-85C8-A2C87FE9C1BE}"/>
              </a:ext>
            </a:extLst>
          </p:cNvPr>
          <p:cNvCxnSpPr>
            <a:cxnSpLocks/>
            <a:stCxn id="35" idx="1"/>
            <a:endCxn id="11273" idx="3"/>
          </p:cNvCxnSpPr>
          <p:nvPr/>
        </p:nvCxnSpPr>
        <p:spPr>
          <a:xfrm flipH="1">
            <a:off x="7118722" y="3339477"/>
            <a:ext cx="732450" cy="1774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515C9EF-734E-410F-94DF-8CDA80444A8C}"/>
              </a:ext>
            </a:extLst>
          </p:cNvPr>
          <p:cNvCxnSpPr/>
          <p:nvPr/>
        </p:nvCxnSpPr>
        <p:spPr>
          <a:xfrm flipV="1">
            <a:off x="1736521" y="3516887"/>
            <a:ext cx="0" cy="243338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A0B992A-A1F2-46D0-8DCC-5AF589B51C1D}"/>
              </a:ext>
            </a:extLst>
          </p:cNvPr>
          <p:cNvCxnSpPr/>
          <p:nvPr/>
        </p:nvCxnSpPr>
        <p:spPr>
          <a:xfrm>
            <a:off x="1736521" y="3516887"/>
            <a:ext cx="273376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584BD4-56D9-4515-AFC8-AB2BBB9A3909}"/>
              </a:ext>
            </a:extLst>
          </p:cNvPr>
          <p:cNvCxnSpPr/>
          <p:nvPr/>
        </p:nvCxnSpPr>
        <p:spPr>
          <a:xfrm>
            <a:off x="4470287" y="3516887"/>
            <a:ext cx="555021" cy="2285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6B51C22-A9CF-4CF7-A3E0-27EB5A30B79C}"/>
              </a:ext>
            </a:extLst>
          </p:cNvPr>
          <p:cNvCxnSpPr>
            <a:cxnSpLocks/>
          </p:cNvCxnSpPr>
          <p:nvPr/>
        </p:nvCxnSpPr>
        <p:spPr>
          <a:xfrm flipH="1">
            <a:off x="4907977" y="5933329"/>
            <a:ext cx="1097579" cy="56161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F46F3E-D68A-4E5B-A3ED-3C11E7178CC7}"/>
              </a:ext>
            </a:extLst>
          </p:cNvPr>
          <p:cNvCxnSpPr/>
          <p:nvPr/>
        </p:nvCxnSpPr>
        <p:spPr>
          <a:xfrm flipH="1">
            <a:off x="1736521" y="6494939"/>
            <a:ext cx="3171456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BD8AB80-6A3B-444B-BD66-2C972BF7D548}"/>
              </a:ext>
            </a:extLst>
          </p:cNvPr>
          <p:cNvCxnSpPr/>
          <p:nvPr/>
        </p:nvCxnSpPr>
        <p:spPr>
          <a:xfrm flipV="1">
            <a:off x="1736521" y="5913233"/>
            <a:ext cx="0" cy="5817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56" name="Group 28">
            <a:extLst>
              <a:ext uri="{FF2B5EF4-FFF2-40B4-BE49-F238E27FC236}">
                <a16:creationId xmlns:a16="http://schemas.microsoft.com/office/drawing/2014/main" id="{E8A62ED1-DC76-4487-AB3C-A87BCA81F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164756"/>
              </p:ext>
            </p:extLst>
          </p:nvPr>
        </p:nvGraphicFramePr>
        <p:xfrm>
          <a:off x="688157" y="1137928"/>
          <a:ext cx="10953946" cy="5581783"/>
        </p:xfrm>
        <a:graphic>
          <a:graphicData uri="http://schemas.openxmlformats.org/drawingml/2006/table">
            <a:tbl>
              <a:tblPr/>
              <a:tblGrid>
                <a:gridCol w="251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7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クライアントプログラム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サーバ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0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ログイン済み</a:t>
                      </a: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（サーバ接続済み）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（対局相手選択済み）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65" name="AutoShape 31">
            <a:extLst>
              <a:ext uri="{FF2B5EF4-FFF2-40B4-BE49-F238E27FC236}">
                <a16:creationId xmlns:a16="http://schemas.microsoft.com/office/drawing/2014/main" id="{75443D02-D7CE-45CA-9CB1-D19875E3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099" y="3054548"/>
            <a:ext cx="1628817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局面を描画</a:t>
            </a:r>
          </a:p>
        </p:txBody>
      </p:sp>
      <p:cxnSp>
        <p:nvCxnSpPr>
          <p:cNvPr id="2067" name="AutoShape 35">
            <a:extLst>
              <a:ext uri="{FF2B5EF4-FFF2-40B4-BE49-F238E27FC236}">
                <a16:creationId xmlns:a16="http://schemas.microsoft.com/office/drawing/2014/main" id="{8F7F42C3-DFAA-4C11-A56F-291B3E9F3D2C}"/>
              </a:ext>
            </a:extLst>
          </p:cNvPr>
          <p:cNvCxnSpPr>
            <a:cxnSpLocks noChangeShapeType="1"/>
            <a:stCxn id="2065" idx="2"/>
            <a:endCxn id="2114" idx="0"/>
          </p:cNvCxnSpPr>
          <p:nvPr/>
        </p:nvCxnSpPr>
        <p:spPr bwMode="auto">
          <a:xfrm flipH="1">
            <a:off x="5198225" y="3240884"/>
            <a:ext cx="2566" cy="1589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4" name="AutoShape 50">
            <a:extLst>
              <a:ext uri="{FF2B5EF4-FFF2-40B4-BE49-F238E27FC236}">
                <a16:creationId xmlns:a16="http://schemas.microsoft.com/office/drawing/2014/main" id="{D236975F-EFC8-4985-BBB2-78BE1D74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80" y="3539570"/>
            <a:ext cx="2508636" cy="206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対戦相手の操作情報を受信</a:t>
            </a:r>
          </a:p>
        </p:txBody>
      </p:sp>
      <p:sp>
        <p:nvSpPr>
          <p:cNvPr id="2077" name="AutoShape 53">
            <a:extLst>
              <a:ext uri="{FF2B5EF4-FFF2-40B4-BE49-F238E27FC236}">
                <a16:creationId xmlns:a16="http://schemas.microsoft.com/office/drawing/2014/main" id="{FCFE2AAD-D494-4C6F-86CC-B69FD202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307" y="4009520"/>
            <a:ext cx="2262389" cy="311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対戦相手の操作情報を</a:t>
            </a:r>
            <a:br>
              <a:rPr lang="ja-JP" altLang="en-US" sz="1000"/>
            </a:br>
            <a:r>
              <a:rPr lang="ja-JP" altLang="en-US" sz="1000"/>
              <a:t>クライアントに送信</a:t>
            </a:r>
          </a:p>
        </p:txBody>
      </p:sp>
      <p:cxnSp>
        <p:nvCxnSpPr>
          <p:cNvPr id="2078" name="AutoShape 55">
            <a:extLst>
              <a:ext uri="{FF2B5EF4-FFF2-40B4-BE49-F238E27FC236}">
                <a16:creationId xmlns:a16="http://schemas.microsoft.com/office/drawing/2014/main" id="{715A6C69-74A6-42BA-B188-10B1BC11FC7F}"/>
              </a:ext>
            </a:extLst>
          </p:cNvPr>
          <p:cNvCxnSpPr>
            <a:cxnSpLocks noChangeShapeType="1"/>
            <a:stCxn id="2074" idx="2"/>
            <a:endCxn id="2077" idx="0"/>
          </p:cNvCxnSpPr>
          <p:nvPr/>
        </p:nvCxnSpPr>
        <p:spPr bwMode="auto">
          <a:xfrm flipH="1">
            <a:off x="9407501" y="3746458"/>
            <a:ext cx="7694" cy="263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9" name="AutoShape 57">
            <a:extLst>
              <a:ext uri="{FF2B5EF4-FFF2-40B4-BE49-F238E27FC236}">
                <a16:creationId xmlns:a16="http://schemas.microsoft.com/office/drawing/2014/main" id="{73A4A88C-6704-40CE-A4AC-83F65020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117" y="4024592"/>
            <a:ext cx="1628818" cy="28909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対戦相手の</a:t>
            </a:r>
            <a:br>
              <a:rPr lang="ja-JP" altLang="en-US" sz="1000"/>
            </a:br>
            <a:r>
              <a:rPr lang="ja-JP" altLang="en-US" sz="1000"/>
              <a:t>操作情報を受信</a:t>
            </a:r>
          </a:p>
        </p:txBody>
      </p:sp>
      <p:cxnSp>
        <p:nvCxnSpPr>
          <p:cNvPr id="2080" name="AutoShape 58">
            <a:extLst>
              <a:ext uri="{FF2B5EF4-FFF2-40B4-BE49-F238E27FC236}">
                <a16:creationId xmlns:a16="http://schemas.microsoft.com/office/drawing/2014/main" id="{E72C2F13-4A40-4765-BF6C-B8AA0914567E}"/>
              </a:ext>
            </a:extLst>
          </p:cNvPr>
          <p:cNvCxnSpPr>
            <a:cxnSpLocks noChangeShapeType="1"/>
            <a:stCxn id="2077" idx="1"/>
            <a:endCxn id="2079" idx="3"/>
          </p:cNvCxnSpPr>
          <p:nvPr/>
        </p:nvCxnSpPr>
        <p:spPr bwMode="auto">
          <a:xfrm rot="10800000" flipV="1">
            <a:off x="7216935" y="4164343"/>
            <a:ext cx="1059372" cy="5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1" name="AutoShape 59">
            <a:extLst>
              <a:ext uri="{FF2B5EF4-FFF2-40B4-BE49-F238E27FC236}">
                <a16:creationId xmlns:a16="http://schemas.microsoft.com/office/drawing/2014/main" id="{3DDBD75C-6B91-4E4F-BEF5-61DE6B89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94" y="4960382"/>
            <a:ext cx="1582647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局面に反映</a:t>
            </a:r>
          </a:p>
        </p:txBody>
      </p:sp>
      <p:sp>
        <p:nvSpPr>
          <p:cNvPr id="2082" name="AutoShape 61">
            <a:extLst>
              <a:ext uri="{FF2B5EF4-FFF2-40B4-BE49-F238E27FC236}">
                <a16:creationId xmlns:a16="http://schemas.microsoft.com/office/drawing/2014/main" id="{7A0B4B82-51EF-4DF5-AE22-5970A8D2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575" y="5328944"/>
            <a:ext cx="1510825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対局終了確認</a:t>
            </a:r>
          </a:p>
        </p:txBody>
      </p:sp>
      <p:sp>
        <p:nvSpPr>
          <p:cNvPr id="2083" name="AutoShape 63">
            <a:extLst>
              <a:ext uri="{FF2B5EF4-FFF2-40B4-BE49-F238E27FC236}">
                <a16:creationId xmlns:a16="http://schemas.microsoft.com/office/drawing/2014/main" id="{73401D2B-F931-4648-B293-7BBAA9D6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846" y="5657772"/>
            <a:ext cx="348849" cy="1863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2084" name="AutoShape 64">
            <a:extLst>
              <a:ext uri="{FF2B5EF4-FFF2-40B4-BE49-F238E27FC236}">
                <a16:creationId xmlns:a16="http://schemas.microsoft.com/office/drawing/2014/main" id="{70401C61-A75A-477B-82BD-74D5E508B743}"/>
              </a:ext>
            </a:extLst>
          </p:cNvPr>
          <p:cNvCxnSpPr>
            <a:cxnSpLocks noChangeShapeType="1"/>
            <a:stCxn id="2082" idx="2"/>
            <a:endCxn id="2083" idx="0"/>
          </p:cNvCxnSpPr>
          <p:nvPr/>
        </p:nvCxnSpPr>
        <p:spPr bwMode="auto">
          <a:xfrm rot="16200000" flipH="1">
            <a:off x="5109024" y="5586526"/>
            <a:ext cx="14249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5" name="AutoShape 65">
            <a:extLst>
              <a:ext uri="{FF2B5EF4-FFF2-40B4-BE49-F238E27FC236}">
                <a16:creationId xmlns:a16="http://schemas.microsoft.com/office/drawing/2014/main" id="{0AE641D4-BF35-4393-ACAD-9EB6DD9BFA58}"/>
              </a:ext>
            </a:extLst>
          </p:cNvPr>
          <p:cNvCxnSpPr>
            <a:cxnSpLocks noChangeShapeType="1"/>
            <a:stCxn id="2083" idx="2"/>
          </p:cNvCxnSpPr>
          <p:nvPr/>
        </p:nvCxnSpPr>
        <p:spPr bwMode="auto">
          <a:xfrm>
            <a:off x="5180271" y="5844108"/>
            <a:ext cx="5131" cy="2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6" name="Text Box 66">
            <a:extLst>
              <a:ext uri="{FF2B5EF4-FFF2-40B4-BE49-F238E27FC236}">
                <a16:creationId xmlns:a16="http://schemas.microsoft.com/office/drawing/2014/main" id="{18DF10D6-C68B-4410-8793-C26D188E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468" y="5787933"/>
            <a:ext cx="882383" cy="21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000" dirty="0"/>
              <a:t>[</a:t>
            </a:r>
            <a:r>
              <a:rPr lang="ja-JP" altLang="en-US" sz="1000" dirty="0"/>
              <a:t>終了</a:t>
            </a:r>
            <a:r>
              <a:rPr lang="en-US" altLang="ja-JP" sz="1000" dirty="0"/>
              <a:t>]</a:t>
            </a:r>
          </a:p>
        </p:txBody>
      </p:sp>
      <p:sp>
        <p:nvSpPr>
          <p:cNvPr id="2087" name="Text Box 67">
            <a:extLst>
              <a:ext uri="{FF2B5EF4-FFF2-40B4-BE49-F238E27FC236}">
                <a16:creationId xmlns:a16="http://schemas.microsoft.com/office/drawing/2014/main" id="{09088131-E14F-4B35-85F9-4B60E3CC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70" y="5482398"/>
            <a:ext cx="1279969" cy="21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000"/>
              <a:t>[</a:t>
            </a:r>
            <a:r>
              <a:rPr lang="ja-JP" altLang="en-US" sz="1000"/>
              <a:t>未終了</a:t>
            </a:r>
            <a:r>
              <a:rPr lang="en-US" altLang="ja-JP" sz="1000"/>
              <a:t>]</a:t>
            </a:r>
          </a:p>
        </p:txBody>
      </p:sp>
      <p:sp>
        <p:nvSpPr>
          <p:cNvPr id="2088" name="AutoShape 71">
            <a:extLst>
              <a:ext uri="{FF2B5EF4-FFF2-40B4-BE49-F238E27FC236}">
                <a16:creationId xmlns:a16="http://schemas.microsoft.com/office/drawing/2014/main" id="{7716F59A-5FB2-43E5-8BEA-4F9EF6AE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854" y="2744901"/>
            <a:ext cx="3193509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 dirty="0"/>
              <a:t>先手後手情報をクライアントに送信</a:t>
            </a:r>
          </a:p>
        </p:txBody>
      </p:sp>
      <p:sp>
        <p:nvSpPr>
          <p:cNvPr id="2089" name="AutoShape 72">
            <a:extLst>
              <a:ext uri="{FF2B5EF4-FFF2-40B4-BE49-F238E27FC236}">
                <a16:creationId xmlns:a16="http://schemas.microsoft.com/office/drawing/2014/main" id="{B289ACA6-7062-4929-86CA-FBAE27B8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457" y="2744901"/>
            <a:ext cx="1913540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先手後手情報の受信</a:t>
            </a:r>
          </a:p>
        </p:txBody>
      </p:sp>
      <p:cxnSp>
        <p:nvCxnSpPr>
          <p:cNvPr id="2091" name="AutoShape 75">
            <a:extLst>
              <a:ext uri="{FF2B5EF4-FFF2-40B4-BE49-F238E27FC236}">
                <a16:creationId xmlns:a16="http://schemas.microsoft.com/office/drawing/2014/main" id="{0D960FBD-E673-4A12-94A5-0E50F3D8B52C}"/>
              </a:ext>
            </a:extLst>
          </p:cNvPr>
          <p:cNvCxnSpPr>
            <a:cxnSpLocks noChangeShapeType="1"/>
            <a:stCxn id="2088" idx="1"/>
            <a:endCxn id="2089" idx="3"/>
          </p:cNvCxnSpPr>
          <p:nvPr/>
        </p:nvCxnSpPr>
        <p:spPr bwMode="auto">
          <a:xfrm flipH="1">
            <a:off x="6154996" y="2838069"/>
            <a:ext cx="166985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2" name="AutoShape 76">
            <a:extLst>
              <a:ext uri="{FF2B5EF4-FFF2-40B4-BE49-F238E27FC236}">
                <a16:creationId xmlns:a16="http://schemas.microsoft.com/office/drawing/2014/main" id="{D31538D4-76CC-4744-91CF-BE239121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36" y="3739607"/>
            <a:ext cx="348849" cy="1863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cxnSp>
        <p:nvCxnSpPr>
          <p:cNvPr id="2093" name="AutoShape 77">
            <a:extLst>
              <a:ext uri="{FF2B5EF4-FFF2-40B4-BE49-F238E27FC236}">
                <a16:creationId xmlns:a16="http://schemas.microsoft.com/office/drawing/2014/main" id="{89F78469-9E46-49C4-A9E0-A26C1840B2D5}"/>
              </a:ext>
            </a:extLst>
          </p:cNvPr>
          <p:cNvCxnSpPr>
            <a:cxnSpLocks noChangeShapeType="1"/>
            <a:endCxn id="2092" idx="0"/>
          </p:cNvCxnSpPr>
          <p:nvPr/>
        </p:nvCxnSpPr>
        <p:spPr bwMode="auto">
          <a:xfrm flipH="1">
            <a:off x="5195662" y="3586153"/>
            <a:ext cx="2564" cy="1534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4" name="Text Box 79">
            <a:extLst>
              <a:ext uri="{FF2B5EF4-FFF2-40B4-BE49-F238E27FC236}">
                <a16:creationId xmlns:a16="http://schemas.microsoft.com/office/drawing/2014/main" id="{F50D12F9-4F9F-48DD-B212-6FA825FEC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473" y="3631369"/>
            <a:ext cx="1256883" cy="21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000"/>
              <a:t>[</a:t>
            </a:r>
            <a:r>
              <a:rPr lang="ja-JP" altLang="en-US" sz="1000"/>
              <a:t>相手の番</a:t>
            </a:r>
            <a:r>
              <a:rPr lang="en-US" altLang="ja-JP" sz="1000"/>
              <a:t>]</a:t>
            </a:r>
          </a:p>
        </p:txBody>
      </p:sp>
      <p:sp>
        <p:nvSpPr>
          <p:cNvPr id="2095" name="Text Box 80">
            <a:extLst>
              <a:ext uri="{FF2B5EF4-FFF2-40B4-BE49-F238E27FC236}">
                <a16:creationId xmlns:a16="http://schemas.microsoft.com/office/drawing/2014/main" id="{62B95A0C-5233-4D29-BF6E-9E0E43BA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632" y="3638219"/>
            <a:ext cx="1279969" cy="21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000"/>
              <a:t>[</a:t>
            </a:r>
            <a:r>
              <a:rPr lang="ja-JP" altLang="en-US" sz="1000"/>
              <a:t>自分の番</a:t>
            </a:r>
            <a:r>
              <a:rPr lang="en-US" altLang="ja-JP" sz="1000"/>
              <a:t>]</a:t>
            </a:r>
          </a:p>
        </p:txBody>
      </p:sp>
      <p:cxnSp>
        <p:nvCxnSpPr>
          <p:cNvPr id="2096" name="AutoShape 81">
            <a:extLst>
              <a:ext uri="{FF2B5EF4-FFF2-40B4-BE49-F238E27FC236}">
                <a16:creationId xmlns:a16="http://schemas.microsoft.com/office/drawing/2014/main" id="{07044B88-35FE-45BE-8EEE-79449F803782}"/>
              </a:ext>
            </a:extLst>
          </p:cNvPr>
          <p:cNvCxnSpPr>
            <a:cxnSpLocks noChangeShapeType="1"/>
            <a:stCxn id="2092" idx="3"/>
            <a:endCxn id="2079" idx="0"/>
          </p:cNvCxnSpPr>
          <p:nvPr/>
        </p:nvCxnSpPr>
        <p:spPr bwMode="auto">
          <a:xfrm>
            <a:off x="5370085" y="3832775"/>
            <a:ext cx="1033721" cy="19181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7" name="AutoShape 82">
            <a:extLst>
              <a:ext uri="{FF2B5EF4-FFF2-40B4-BE49-F238E27FC236}">
                <a16:creationId xmlns:a16="http://schemas.microsoft.com/office/drawing/2014/main" id="{6C69C2FD-86E0-48BE-BDBE-A742809BB0A0}"/>
              </a:ext>
            </a:extLst>
          </p:cNvPr>
          <p:cNvCxnSpPr>
            <a:cxnSpLocks noChangeShapeType="1"/>
            <a:stCxn id="2079" idx="2"/>
            <a:endCxn id="2081" idx="3"/>
          </p:cNvCxnSpPr>
          <p:nvPr/>
        </p:nvCxnSpPr>
        <p:spPr bwMode="auto">
          <a:xfrm rot="5400000">
            <a:off x="5819692" y="4469436"/>
            <a:ext cx="739864" cy="42836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8" name="AutoShape 83">
            <a:extLst>
              <a:ext uri="{FF2B5EF4-FFF2-40B4-BE49-F238E27FC236}">
                <a16:creationId xmlns:a16="http://schemas.microsoft.com/office/drawing/2014/main" id="{1C891FC3-644C-43B7-9D64-92FDE23AA5A1}"/>
              </a:ext>
            </a:extLst>
          </p:cNvPr>
          <p:cNvCxnSpPr>
            <a:cxnSpLocks noChangeShapeType="1"/>
            <a:stCxn id="2083" idx="3"/>
            <a:endCxn id="2065" idx="3"/>
          </p:cNvCxnSpPr>
          <p:nvPr/>
        </p:nvCxnSpPr>
        <p:spPr bwMode="auto">
          <a:xfrm flipV="1">
            <a:off x="5354696" y="3147716"/>
            <a:ext cx="659221" cy="2603224"/>
          </a:xfrm>
          <a:prstGeom prst="bentConnector3">
            <a:avLst>
              <a:gd name="adj1" fmla="val 3116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9" name="AutoShape 84">
            <a:extLst>
              <a:ext uri="{FF2B5EF4-FFF2-40B4-BE49-F238E27FC236}">
                <a16:creationId xmlns:a16="http://schemas.microsoft.com/office/drawing/2014/main" id="{9A9DE190-0BF5-4B4B-8064-1D77BC7C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632" y="4023222"/>
            <a:ext cx="1977668" cy="2288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プレイヤの操作を受付</a:t>
            </a:r>
          </a:p>
        </p:txBody>
      </p:sp>
      <p:sp>
        <p:nvSpPr>
          <p:cNvPr id="2100" name="AutoShape 86">
            <a:extLst>
              <a:ext uri="{FF2B5EF4-FFF2-40B4-BE49-F238E27FC236}">
                <a16:creationId xmlns:a16="http://schemas.microsoft.com/office/drawing/2014/main" id="{8E5E4017-6E48-4E3C-A9BC-CCD9DDD8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7" y="3749198"/>
            <a:ext cx="1305618" cy="1644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操作する</a:t>
            </a:r>
          </a:p>
        </p:txBody>
      </p:sp>
      <p:cxnSp>
        <p:nvCxnSpPr>
          <p:cNvPr id="2101" name="AutoShape 87">
            <a:extLst>
              <a:ext uri="{FF2B5EF4-FFF2-40B4-BE49-F238E27FC236}">
                <a16:creationId xmlns:a16="http://schemas.microsoft.com/office/drawing/2014/main" id="{05F3112C-50A9-496E-BDFE-62B059E235C2}"/>
              </a:ext>
            </a:extLst>
          </p:cNvPr>
          <p:cNvCxnSpPr>
            <a:cxnSpLocks noChangeShapeType="1"/>
            <a:stCxn id="2092" idx="1"/>
            <a:endCxn id="2100" idx="3"/>
          </p:cNvCxnSpPr>
          <p:nvPr/>
        </p:nvCxnSpPr>
        <p:spPr bwMode="auto">
          <a:xfrm rot="10800000">
            <a:off x="2479255" y="3831406"/>
            <a:ext cx="2541982" cy="13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02" name="AutoShape 88">
            <a:extLst>
              <a:ext uri="{FF2B5EF4-FFF2-40B4-BE49-F238E27FC236}">
                <a16:creationId xmlns:a16="http://schemas.microsoft.com/office/drawing/2014/main" id="{96EF9B5B-47D6-4D97-80FA-DD33849B3587}"/>
              </a:ext>
            </a:extLst>
          </p:cNvPr>
          <p:cNvCxnSpPr>
            <a:cxnSpLocks noChangeShapeType="1"/>
            <a:stCxn id="2100" idx="2"/>
            <a:endCxn id="2099" idx="1"/>
          </p:cNvCxnSpPr>
          <p:nvPr/>
        </p:nvCxnSpPr>
        <p:spPr bwMode="auto">
          <a:xfrm rot="16200000" flipH="1">
            <a:off x="2541329" y="3200010"/>
            <a:ext cx="224699" cy="165190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4" name="AutoShape 101">
            <a:extLst>
              <a:ext uri="{FF2B5EF4-FFF2-40B4-BE49-F238E27FC236}">
                <a16:creationId xmlns:a16="http://schemas.microsoft.com/office/drawing/2014/main" id="{FEC6B982-9856-44C5-A787-624908208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236" y="4539756"/>
            <a:ext cx="2908786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クライアントの操作情報を受信</a:t>
            </a:r>
          </a:p>
        </p:txBody>
      </p:sp>
      <p:sp>
        <p:nvSpPr>
          <p:cNvPr id="2105" name="AutoShape 103">
            <a:extLst>
              <a:ext uri="{FF2B5EF4-FFF2-40B4-BE49-F238E27FC236}">
                <a16:creationId xmlns:a16="http://schemas.microsoft.com/office/drawing/2014/main" id="{0B4B5D0E-ACAE-424C-B328-35B005DF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348" y="4900097"/>
            <a:ext cx="2313691" cy="3110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クライアントの操作情報</a:t>
            </a:r>
            <a:br>
              <a:rPr lang="ja-JP" altLang="en-US" sz="1000"/>
            </a:br>
            <a:r>
              <a:rPr lang="ja-JP" altLang="en-US" sz="1000"/>
              <a:t>を対戦相手に送信</a:t>
            </a:r>
          </a:p>
        </p:txBody>
      </p:sp>
      <p:cxnSp>
        <p:nvCxnSpPr>
          <p:cNvPr id="2106" name="AutoShape 104">
            <a:extLst>
              <a:ext uri="{FF2B5EF4-FFF2-40B4-BE49-F238E27FC236}">
                <a16:creationId xmlns:a16="http://schemas.microsoft.com/office/drawing/2014/main" id="{0BC2068F-B45A-4625-9911-E9059F05AB59}"/>
              </a:ext>
            </a:extLst>
          </p:cNvPr>
          <p:cNvCxnSpPr>
            <a:cxnSpLocks noChangeShapeType="1"/>
            <a:stCxn id="2104" idx="2"/>
            <a:endCxn id="2105" idx="0"/>
          </p:cNvCxnSpPr>
          <p:nvPr/>
        </p:nvCxnSpPr>
        <p:spPr bwMode="auto">
          <a:xfrm>
            <a:off x="9471627" y="4726093"/>
            <a:ext cx="2566" cy="174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13" name="AutoShape 111">
            <a:extLst>
              <a:ext uri="{FF2B5EF4-FFF2-40B4-BE49-F238E27FC236}">
                <a16:creationId xmlns:a16="http://schemas.microsoft.com/office/drawing/2014/main" id="{102E2597-72FE-4EE0-8052-BD66FA48FD6B}"/>
              </a:ext>
            </a:extLst>
          </p:cNvPr>
          <p:cNvCxnSpPr>
            <a:cxnSpLocks noChangeShapeType="1"/>
            <a:stCxn id="2105" idx="3"/>
            <a:endCxn id="2074" idx="3"/>
          </p:cNvCxnSpPr>
          <p:nvPr/>
        </p:nvCxnSpPr>
        <p:spPr bwMode="auto">
          <a:xfrm flipV="1">
            <a:off x="10631039" y="3643699"/>
            <a:ext cx="38477" cy="1412592"/>
          </a:xfrm>
          <a:prstGeom prst="bentConnector3">
            <a:avLst>
              <a:gd name="adj1" fmla="val 10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14" name="AutoShape 113">
            <a:extLst>
              <a:ext uri="{FF2B5EF4-FFF2-40B4-BE49-F238E27FC236}">
                <a16:creationId xmlns:a16="http://schemas.microsoft.com/office/drawing/2014/main" id="{E4B3CA59-A704-4332-9523-873238F9E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457" y="3399817"/>
            <a:ext cx="1913540" cy="1863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 dirty="0"/>
              <a:t>手番の確認</a:t>
            </a:r>
          </a:p>
        </p:txBody>
      </p:sp>
      <p:cxnSp>
        <p:nvCxnSpPr>
          <p:cNvPr id="2115" name="AutoShape 114">
            <a:extLst>
              <a:ext uri="{FF2B5EF4-FFF2-40B4-BE49-F238E27FC236}">
                <a16:creationId xmlns:a16="http://schemas.microsoft.com/office/drawing/2014/main" id="{0BD8BBAD-5F79-4B19-B26F-880EE91995F5}"/>
              </a:ext>
            </a:extLst>
          </p:cNvPr>
          <p:cNvCxnSpPr>
            <a:cxnSpLocks noChangeShapeType="1"/>
            <a:stCxn id="2089" idx="2"/>
            <a:endCxn id="2065" idx="0"/>
          </p:cNvCxnSpPr>
          <p:nvPr/>
        </p:nvCxnSpPr>
        <p:spPr bwMode="auto">
          <a:xfrm>
            <a:off x="5198225" y="2931238"/>
            <a:ext cx="2566" cy="1233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17" name="グループ化 81">
            <a:extLst>
              <a:ext uri="{FF2B5EF4-FFF2-40B4-BE49-F238E27FC236}">
                <a16:creationId xmlns:a16="http://schemas.microsoft.com/office/drawing/2014/main" id="{8B4D3224-7D6A-418A-A164-AC9161C42D5C}"/>
              </a:ext>
            </a:extLst>
          </p:cNvPr>
          <p:cNvGrpSpPr>
            <a:grpSpLocks/>
          </p:cNvGrpSpPr>
          <p:nvPr/>
        </p:nvGrpSpPr>
        <p:grpSpPr bwMode="auto">
          <a:xfrm>
            <a:off x="5084358" y="6449892"/>
            <a:ext cx="230856" cy="123311"/>
            <a:chOff x="357158" y="1500174"/>
            <a:chExt cx="142876" cy="142876"/>
          </a:xfrm>
        </p:grpSpPr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FB111C95-6CC7-405A-B898-DA08DB761BC8}"/>
                </a:ext>
              </a:extLst>
            </p:cNvPr>
            <p:cNvSpPr/>
            <p:nvPr/>
          </p:nvSpPr>
          <p:spPr>
            <a:xfrm>
              <a:off x="357158" y="1500174"/>
              <a:ext cx="142876" cy="1428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/>
            </a:p>
          </p:txBody>
        </p: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FE1C9673-45CB-4317-A15A-7CB29B5976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908" y="1531924"/>
              <a:ext cx="79376" cy="793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cxnSp>
        <p:nvCxnSpPr>
          <p:cNvPr id="2120" name="AutoShape 64">
            <a:extLst>
              <a:ext uri="{FF2B5EF4-FFF2-40B4-BE49-F238E27FC236}">
                <a16:creationId xmlns:a16="http://schemas.microsoft.com/office/drawing/2014/main" id="{919AC86F-CE09-4070-8F56-D55FF29A3DCE}"/>
              </a:ext>
            </a:extLst>
          </p:cNvPr>
          <p:cNvCxnSpPr>
            <a:cxnSpLocks noChangeShapeType="1"/>
            <a:stCxn id="2081" idx="2"/>
            <a:endCxn id="2082" idx="0"/>
          </p:cNvCxnSpPr>
          <p:nvPr/>
        </p:nvCxnSpPr>
        <p:spPr bwMode="auto">
          <a:xfrm flipH="1">
            <a:off x="5180272" y="5146719"/>
            <a:ext cx="5130" cy="18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8" name="AutoShape 84">
            <a:extLst>
              <a:ext uri="{FF2B5EF4-FFF2-40B4-BE49-F238E27FC236}">
                <a16:creationId xmlns:a16="http://schemas.microsoft.com/office/drawing/2014/main" id="{07725CFE-7D76-4DA1-8A0A-638DF72B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172" y="4520575"/>
            <a:ext cx="1513390" cy="2288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000"/>
              <a:t>操作情報を送信</a:t>
            </a:r>
          </a:p>
        </p:txBody>
      </p:sp>
      <p:cxnSp>
        <p:nvCxnSpPr>
          <p:cNvPr id="2130" name="AutoShape 82">
            <a:extLst>
              <a:ext uri="{FF2B5EF4-FFF2-40B4-BE49-F238E27FC236}">
                <a16:creationId xmlns:a16="http://schemas.microsoft.com/office/drawing/2014/main" id="{31E1D411-9DF6-426F-A2AB-68179728C2E8}"/>
              </a:ext>
            </a:extLst>
          </p:cNvPr>
          <p:cNvCxnSpPr>
            <a:cxnSpLocks noChangeShapeType="1"/>
            <a:stCxn id="2128" idx="3"/>
            <a:endCxn id="2104" idx="1"/>
          </p:cNvCxnSpPr>
          <p:nvPr/>
        </p:nvCxnSpPr>
        <p:spPr bwMode="auto">
          <a:xfrm flipV="1">
            <a:off x="6157560" y="4632925"/>
            <a:ext cx="1859674" cy="2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2" name="Line 84">
            <a:extLst>
              <a:ext uri="{FF2B5EF4-FFF2-40B4-BE49-F238E27FC236}">
                <a16:creationId xmlns:a16="http://schemas.microsoft.com/office/drawing/2014/main" id="{893F5953-9AAF-48AD-BAFA-F033E85E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203" y="4376712"/>
            <a:ext cx="20930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33" name="Line 85">
            <a:extLst>
              <a:ext uri="{FF2B5EF4-FFF2-40B4-BE49-F238E27FC236}">
                <a16:creationId xmlns:a16="http://schemas.microsoft.com/office/drawing/2014/main" id="{531EB78E-55B9-4998-A659-B705C1552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170" y="4252032"/>
            <a:ext cx="0" cy="124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34" name="Line 86">
            <a:extLst>
              <a:ext uri="{FF2B5EF4-FFF2-40B4-BE49-F238E27FC236}">
                <a16:creationId xmlns:a16="http://schemas.microsoft.com/office/drawing/2014/main" id="{E92E099A-2637-4CF6-BA0F-E45B4B2AD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4321" y="4383563"/>
            <a:ext cx="0" cy="124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38" name="Line 90">
            <a:extLst>
              <a:ext uri="{FF2B5EF4-FFF2-40B4-BE49-F238E27FC236}">
                <a16:creationId xmlns:a16="http://schemas.microsoft.com/office/drawing/2014/main" id="{EBD9315C-6C44-4DD2-B188-7D044E01C1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479" y="4376712"/>
            <a:ext cx="0" cy="68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40" name="Line 92">
            <a:extLst>
              <a:ext uri="{FF2B5EF4-FFF2-40B4-BE49-F238E27FC236}">
                <a16:creationId xmlns:a16="http://schemas.microsoft.com/office/drawing/2014/main" id="{C41C9D95-0364-4575-8576-351803BE2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481" y="5060400"/>
            <a:ext cx="572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4F83F09A-D9F9-487B-93E8-58A9D70C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87" y="1840822"/>
            <a:ext cx="188992" cy="201185"/>
          </a:xfrm>
          <a:prstGeom prst="rect">
            <a:avLst/>
          </a:prstGeom>
        </p:spPr>
      </p:pic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5F4B954-8B31-444F-B1B9-8744231D9CF3}"/>
              </a:ext>
            </a:extLst>
          </p:cNvPr>
          <p:cNvSpPr/>
          <p:nvPr/>
        </p:nvSpPr>
        <p:spPr>
          <a:xfrm>
            <a:off x="4059079" y="2245693"/>
            <a:ext cx="2394408" cy="201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対局へ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E627484-4BEC-4FEA-8F07-C4686F37873F}"/>
              </a:ext>
            </a:extLst>
          </p:cNvPr>
          <p:cNvCxnSpPr>
            <a:endCxn id="74" idx="0"/>
          </p:cNvCxnSpPr>
          <p:nvPr/>
        </p:nvCxnSpPr>
        <p:spPr>
          <a:xfrm>
            <a:off x="5256283" y="2032712"/>
            <a:ext cx="0" cy="21298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7E4593B-E226-4526-AC32-AC42B530036F}"/>
              </a:ext>
            </a:extLst>
          </p:cNvPr>
          <p:cNvCxnSpPr>
            <a:stCxn id="74" idx="3"/>
          </p:cNvCxnSpPr>
          <p:nvPr/>
        </p:nvCxnSpPr>
        <p:spPr>
          <a:xfrm>
            <a:off x="6453487" y="2346286"/>
            <a:ext cx="3095866" cy="1984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F51C69A-97B8-451E-A432-A033F6619A9E}"/>
              </a:ext>
            </a:extLst>
          </p:cNvPr>
          <p:cNvCxnSpPr>
            <a:endCxn id="2088" idx="0"/>
          </p:cNvCxnSpPr>
          <p:nvPr/>
        </p:nvCxnSpPr>
        <p:spPr>
          <a:xfrm flipH="1">
            <a:off x="9421609" y="2366128"/>
            <a:ext cx="50018" cy="3787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090A5C9-C5E3-4F37-9A6A-1AC4D89FF9A1}"/>
              </a:ext>
            </a:extLst>
          </p:cNvPr>
          <p:cNvSpPr/>
          <p:nvPr/>
        </p:nvSpPr>
        <p:spPr>
          <a:xfrm>
            <a:off x="4326903" y="6052817"/>
            <a:ext cx="1838227" cy="2223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勝敗を画面に表示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0CD9B58-522B-446D-8204-F4E53A45BBD6}"/>
              </a:ext>
            </a:extLst>
          </p:cNvPr>
          <p:cNvCxnSpPr>
            <a:stCxn id="10" idx="2"/>
            <a:endCxn id="80" idx="0"/>
          </p:cNvCxnSpPr>
          <p:nvPr/>
        </p:nvCxnSpPr>
        <p:spPr>
          <a:xfrm flipH="1">
            <a:off x="5199786" y="6275158"/>
            <a:ext cx="46231" cy="1747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616E81-44A2-4435-988C-D9826593F717}"/>
              </a:ext>
            </a:extLst>
          </p:cNvPr>
          <p:cNvSpPr txBox="1"/>
          <p:nvPr/>
        </p:nvSpPr>
        <p:spPr>
          <a:xfrm>
            <a:off x="2627417" y="151606"/>
            <a:ext cx="689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クライアントプログラムのアクティビティ図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839CF80-628D-4BA7-B383-A7C5F73C2556}"/>
              </a:ext>
            </a:extLst>
          </p:cNvPr>
          <p:cNvSpPr/>
          <p:nvPr/>
        </p:nvSpPr>
        <p:spPr>
          <a:xfrm>
            <a:off x="688162" y="674826"/>
            <a:ext cx="1677971" cy="369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対局操作</a:t>
            </a:r>
          </a:p>
        </p:txBody>
      </p:sp>
    </p:spTree>
    <p:extLst>
      <p:ext uri="{BB962C8B-B14F-4D97-AF65-F5344CB8AC3E}">
        <p14:creationId xmlns:p14="http://schemas.microsoft.com/office/powerpoint/2010/main" val="169700176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408</Words>
  <Application>Microsoft Office PowerPoint</Application>
  <PresentationFormat>ワイド画面</PresentationFormat>
  <Paragraphs>110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ＭＳ Ｐゴシック</vt:lpstr>
      <vt:lpstr>Times New Roman</vt:lpstr>
      <vt:lpstr>標準デザイン</vt:lpstr>
      <vt:lpstr>クライアントプログラムのアクティビティ図</vt:lpstr>
      <vt:lpstr>クライアントプログラムのアクティビティ図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クライアントプログラムのアクティビティ図</dc:title>
  <dc:creator>寛人 内田</dc:creator>
  <cp:lastModifiedBy>Hiroto</cp:lastModifiedBy>
  <cp:revision>7</cp:revision>
  <dcterms:created xsi:type="dcterms:W3CDTF">2018-04-13T06:51:17Z</dcterms:created>
  <dcterms:modified xsi:type="dcterms:W3CDTF">2018-04-20T13:17:20Z</dcterms:modified>
</cp:coreProperties>
</file>