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  <p:sldMasterId id="2147483689" r:id="rId2"/>
  </p:sldMasterIdLst>
  <p:sldIdLst>
    <p:sldId id="283" r:id="rId3"/>
    <p:sldId id="257" r:id="rId4"/>
    <p:sldId id="258" r:id="rId5"/>
    <p:sldId id="259" r:id="rId6"/>
    <p:sldId id="260" r:id="rId7"/>
    <p:sldId id="261" r:id="rId8"/>
    <p:sldId id="263" r:id="rId9"/>
    <p:sldId id="262" r:id="rId10"/>
    <p:sldId id="264" r:id="rId11"/>
    <p:sldId id="281" r:id="rId12"/>
    <p:sldId id="272" r:id="rId13"/>
    <p:sldId id="276" r:id="rId14"/>
    <p:sldId id="277" r:id="rId15"/>
    <p:sldId id="279" r:id="rId16"/>
    <p:sldId id="278" r:id="rId17"/>
    <p:sldId id="274" r:id="rId18"/>
    <p:sldId id="280" r:id="rId1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C50C84F1-158D-435D-9A68-559A1898E618}">
          <p14:sldIdLst>
            <p14:sldId id="283"/>
            <p14:sldId id="257"/>
            <p14:sldId id="258"/>
            <p14:sldId id="259"/>
            <p14:sldId id="260"/>
            <p14:sldId id="261"/>
            <p14:sldId id="263"/>
            <p14:sldId id="262"/>
            <p14:sldId id="264"/>
            <p14:sldId id="281"/>
            <p14:sldId id="272"/>
            <p14:sldId id="276"/>
            <p14:sldId id="277"/>
            <p14:sldId id="279"/>
            <p14:sldId id="278"/>
            <p14:sldId id="274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024"/>
    <a:srgbClr val="0046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2" autoAdjust="0"/>
    <p:restoredTop sz="94660"/>
  </p:normalViewPr>
  <p:slideViewPr>
    <p:cSldViewPr snapToGrid="0">
      <p:cViewPr varScale="1">
        <p:scale>
          <a:sx n="76" d="100"/>
          <a:sy n="76" d="100"/>
        </p:scale>
        <p:origin x="6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53F917-B2D9-4927-A0C7-85A1964B17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67E8FFD9-DC38-4A07-ADF6-E5D6FEC588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BBA447F-FDA2-4676-B556-99F79FD95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F9A27-812B-46CC-8A85-86AC83760561}" type="datetimeFigureOut">
              <a:rPr kumimoji="1" lang="ja-JP" altLang="en-US" smtClean="0"/>
              <a:t>2018/4/20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57929A1-4A48-494F-A2F7-0EC5A9680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64F6609-4934-4471-B88C-6F2A465CD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25F3-F75C-4135-9239-6F67E98521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5640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0724C9-7AC4-4A28-9B0B-CA449C435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63A4D0E-CE48-4676-8FAA-AEED15F790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C7CD185-9BEF-4E22-8DFF-3B2310203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F9A27-812B-46CC-8A85-86AC83760561}" type="datetimeFigureOut">
              <a:rPr kumimoji="1" lang="ja-JP" altLang="en-US" smtClean="0"/>
              <a:t>2018/4/20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7338D27-145A-4FDC-8FE5-68A515E5B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8D798AE-F43A-45EC-A8F1-2424A4561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25F3-F75C-4135-9239-6F67E98521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145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6BFAE99-1B6B-45BE-8797-B80FE1A25F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DF1FC9C-71CD-4679-A2A4-C3C46D84EA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7196B58-36C9-4D1F-B8AC-4BA126B72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F9A27-812B-46CC-8A85-86AC83760561}" type="datetimeFigureOut">
              <a:rPr kumimoji="1" lang="ja-JP" altLang="en-US" smtClean="0"/>
              <a:t>2018/4/20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1E0EBE2-AF4A-4257-AEDC-97B3E709C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E17E13A-8014-4AFF-9979-DA93D7A75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25F3-F75C-4135-9239-6F67E98521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69205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/>
              <a:t>マスタ サブタイトルの書式設定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C653EA5-D571-4681-BFC9-05A87AFEE49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2F3E16B-08A5-4354-B9EF-09C6347FDD4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A1BAE5B-E2B3-4D17-B1B3-74A500C8AB7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3A01D5-2478-4EAA-BF64-5837E08EC60B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767481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392C710-012D-4FA8-8873-CAB81712CE0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12D39C1-781D-461A-9F17-7F4CE4540D3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F014503-7FE9-41BD-8959-0E3C40E0193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B405F4-654D-4334-97EE-4A55AC6D4CC8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238164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A90E2B0-C0E7-41C1-AD4D-FBA2A562EF3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89A6872-D676-422C-8180-CCB41E4ECAA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6CE0806-BEB4-4EE4-B9D0-DEDB8A667A3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49B424-F088-46C4-BB74-6CE2C6950A1F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813471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71631B-9CEE-4865-8993-EBBECD90A9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2A1D05-5DCD-40D7-BB6B-E069E83183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8B42B3-78A1-49B7-AB83-926F98E3841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3777C6-5471-40E4-90D4-258F5A29B5B3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962775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484B850-088E-44AF-881C-DA6A0F3DA73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D612182-BA70-4D38-81BA-58850AE9C9E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3E961A7B-8D19-481F-836F-F88C5EF5B42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11E35B-E346-4429-B33B-2B45C7A9C361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1829886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C9335EC3-208F-47C2-BF28-8083D6EAF1A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5C29A4A-2D1E-4D93-8F9A-9F38D2B0A5C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ABDFFD0-2E3F-44E1-9494-5B8130B2178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AC80D0-E0ED-4121-A34C-05E50546B186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375961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4B7C52E5-967F-4C6F-B60C-E00A337B0F8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EC7A968-3211-4B6E-8008-A9C1865CC4B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731940F-5DF9-4D69-AAB6-1CFC7B361B3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130E87-CB36-446C-B99E-DF190C0426B6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284499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759792-2D54-4A74-AFD1-8B6D4D7728D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DB38D0-3BBD-411F-8258-E972FF11817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BF4F72-F8B0-4AEF-A68B-89E3D54E32B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D38B31-CC57-4C1A-8C56-671845CE888F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88900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EAD767-3775-4EE3-B80F-44F4BA219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779E7C1-6C0B-4793-9DE4-026EEC74C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6951D53-D4AD-4226-BDD2-4CD7DE376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F9A27-812B-46CC-8A85-86AC83760561}" type="datetimeFigureOut">
              <a:rPr kumimoji="1" lang="ja-JP" altLang="en-US" smtClean="0"/>
              <a:t>2018/4/20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0FFBBF6-E8AE-4EFD-8DD7-C13CA7453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7E9CAE0-7DC2-4970-BB03-DBEDA70D4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25F3-F75C-4135-9239-6F67E98521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51148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113BFC-336E-44D8-A0BB-6DAE459C8A0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B28910-56E6-4C88-B7E8-CC87B705930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9B5F312-8451-4DAE-BF38-391099510A1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564F5D-8926-4188-9CB6-7F15136DBA47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8331483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9214F0A-254C-44CC-900A-6784A6B2F97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441CDA9-D850-467A-A22A-7B647A093ED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229EDF6-1F81-4AE5-9103-95B63F06DC1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3F72B9-065B-4BE6-9FE7-8FE3D774FE23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5393257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E48FAC3-20EA-48A4-A5C3-6606A36B2ED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ACAC820-A2CB-4356-A353-C2F86BF6D31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04D9E32-46D0-4089-9877-0B2BC6F72B6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145664-DD00-40A4-8671-6FEF71403EF0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611348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タイトルと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表プレースホルダ 2"/>
          <p:cNvSpPr>
            <a:spLocks noGrp="1"/>
          </p:cNvSpPr>
          <p:nvPr>
            <p:ph type="tbl" idx="1"/>
          </p:nvPr>
        </p:nvSpPr>
        <p:spPr>
          <a:xfrm>
            <a:off x="914400" y="1981200"/>
            <a:ext cx="10363200" cy="4114800"/>
          </a:xfrm>
        </p:spPr>
        <p:txBody>
          <a:bodyPr/>
          <a:lstStyle/>
          <a:p>
            <a:pPr lvl="0"/>
            <a:endParaRPr lang="ja-JP" altLang="en-US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133509C-1B38-4EB7-9E1C-25894DB9FB2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928A315-BA8F-4B63-B99A-8CA680C44E7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D68AE1C-9819-42F0-97EC-5E43A05C73E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FCB711-D5FB-4E4D-B373-F68BCCC968E3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2839772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タイトル、テキスト、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19AA3B-6CF8-4DD6-852C-008A6CAC9B4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874640-FDED-4371-A4AC-FCCF38A1C06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290ECA-A965-404A-AD2F-181DA1EE14F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6DC075-CD09-4593-B6EB-E8AEC038A0B6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460283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タイトルと 4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sz="quarter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>
          <a:xfrm>
            <a:off x="914400" y="1981200"/>
            <a:ext cx="5080000" cy="1981200"/>
          </a:xfrm>
        </p:spPr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quarter" idx="2"/>
          </p:nvPr>
        </p:nvSpPr>
        <p:spPr>
          <a:xfrm>
            <a:off x="6197600" y="1981200"/>
            <a:ext cx="5080000" cy="1981200"/>
          </a:xfrm>
        </p:spPr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コンテンツ プレースホルダ 4"/>
          <p:cNvSpPr>
            <a:spLocks noGrp="1"/>
          </p:cNvSpPr>
          <p:nvPr>
            <p:ph sz="quarter" idx="3"/>
          </p:nvPr>
        </p:nvSpPr>
        <p:spPr>
          <a:xfrm>
            <a:off x="914400" y="4114800"/>
            <a:ext cx="5080000" cy="1981200"/>
          </a:xfrm>
        </p:spPr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6197600" y="4114800"/>
            <a:ext cx="5080000" cy="1981200"/>
          </a:xfrm>
        </p:spPr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7DC69C5-29F0-41F5-8234-27A190583D1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076D50C-F75B-405E-A20D-0CE3DF38201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319B5E83-38FA-454B-9DFB-59AB29AB2D1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04E385-242F-407F-B7B5-675556C2255B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81716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2778A1-4CFF-45A4-A3E4-740CA1DBB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FCE563B-C500-46D1-A4B9-1F63ED1C08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865CFE9-DA0A-4A95-84F7-8C7B2D170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F9A27-812B-46CC-8A85-86AC83760561}" type="datetimeFigureOut">
              <a:rPr kumimoji="1" lang="ja-JP" altLang="en-US" smtClean="0"/>
              <a:t>2018/4/20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BF2D65C-4F4E-4B84-9369-20E3A03C0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8907ECD-72D3-4BCF-B9FB-8897AAAF5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25F3-F75C-4135-9239-6F67E98521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0885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897D6B-76B6-4F1A-B083-5748BB567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66F9E7-5049-44D8-A817-73136453E5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ECC0A90-DB92-4534-9769-233C6FD670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FBA1404-4D32-4382-ABB9-E0BDBD051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F9A27-812B-46CC-8A85-86AC83760561}" type="datetimeFigureOut">
              <a:rPr kumimoji="1" lang="ja-JP" altLang="en-US" smtClean="0"/>
              <a:t>2018/4/20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4804E14-EC55-45CA-A59F-BF48E3061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A03F79F-467A-401C-90C2-D721E4915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25F3-F75C-4135-9239-6F67E98521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889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15C332-C9DE-41CB-9103-8E8F67B00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7DBD011-38C7-4739-95DC-A4EF69753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4E8EC6C-C2EF-4855-A511-526E46DD75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6E0D46E-6FC2-459F-AD69-28CBFE6AEC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DC2212E-3730-453E-AEFE-B46EF700F9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BD0B1A5-0F07-41BD-B99F-2382FF6FE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F9A27-812B-46CC-8A85-86AC83760561}" type="datetimeFigureOut">
              <a:rPr kumimoji="1" lang="ja-JP" altLang="en-US" smtClean="0"/>
              <a:t>2018/4/20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D4C1305-7E00-4403-9862-D4D720BD8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13FDB68-2AA6-47E3-A309-1A83D5F95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25F3-F75C-4135-9239-6F67E98521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8421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200612-D9D9-466A-9366-68D7A93B1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F6F6BF5-587F-4ABC-8F99-F7C82885A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F9A27-812B-46CC-8A85-86AC83760561}" type="datetimeFigureOut">
              <a:rPr kumimoji="1" lang="ja-JP" altLang="en-US" smtClean="0"/>
              <a:t>2018/4/20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2C3D95B-A619-463E-99F3-B052B86A6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BC72EAA-90B8-40A2-8699-376E66A3A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25F3-F75C-4135-9239-6F67E98521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7477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BB2DB70-FCC2-4297-8DDE-B9266FEDB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F9A27-812B-46CC-8A85-86AC83760561}" type="datetimeFigureOut">
              <a:rPr kumimoji="1" lang="ja-JP" altLang="en-US" smtClean="0"/>
              <a:t>2018/4/20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B243581-9116-43DF-A1E2-74C25A2D5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944BD31-EDCB-4505-9736-FA105FF7B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25F3-F75C-4135-9239-6F67E98521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0247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14D4D2-A8CA-4A46-8BBB-2ED40BDB9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B5D0FB1-DA42-44A7-A781-1E1C58C5E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BFB9719-05BA-4B06-82F3-A477361765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72602A8-F420-468D-825F-E1DE21465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F9A27-812B-46CC-8A85-86AC83760561}" type="datetimeFigureOut">
              <a:rPr kumimoji="1" lang="ja-JP" altLang="en-US" smtClean="0"/>
              <a:t>2018/4/20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AB45BD2-7FA7-49AE-89E5-A19F681CD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E2A1EA4-F19F-407A-912E-BD63B16A8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25F3-F75C-4135-9239-6F67E98521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9699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82DD45-F694-4110-9A9F-D74F679C6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86DD388-9715-4A37-A0A1-5D277701AF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3F9C835-2596-4E46-8CD3-B4F9066B7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3E5331A-0028-4AF1-A866-71BEAB44A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F9A27-812B-46CC-8A85-86AC83760561}" type="datetimeFigureOut">
              <a:rPr kumimoji="1" lang="ja-JP" altLang="en-US" smtClean="0"/>
              <a:t>2018/4/20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6AEDF75-78AF-4AEB-8DA0-85A102F82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51F7A76-6516-4785-B696-69C6030F9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25F3-F75C-4135-9239-6F67E98521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5356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399F15B-E945-4AE6-A19F-10FE80F27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4C6BE03-BD08-4554-BD58-118F17A34A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51D1B5C-09AD-4182-9F46-EAD66B25DB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F9A27-812B-46CC-8A85-86AC83760561}" type="datetimeFigureOut">
              <a:rPr kumimoji="1" lang="ja-JP" altLang="en-US" smtClean="0"/>
              <a:t>2018/4/20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A5FAFFA-3096-48B5-A7E4-CB1FD7653D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A6B986-22C7-4D8F-A08B-E37FC35D5E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225F3-F75C-4135-9239-6F67E98521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1412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1CBEBE8A-5E3E-4E10-8D40-D229007F6F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DB7DD31-910B-4C7B-8A1A-3CAA1FACE5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5508F2DD-EDD9-4E7F-894E-E4ADDD361C4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400"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75B65AAB-D605-480B-AB96-B5750937C34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3C419B56-63D0-47F5-8892-EEACD9D3B47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 smtClean="0"/>
            </a:lvl1pPr>
          </a:lstStyle>
          <a:p>
            <a:pPr>
              <a:defRPr/>
            </a:pPr>
            <a:fld id="{5ABC6DA6-DD53-463E-8163-7341F33C78BF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63387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テキスト ボックス 1">
            <a:extLst>
              <a:ext uri="{FF2B5EF4-FFF2-40B4-BE49-F238E27FC236}">
                <a16:creationId xmlns:a16="http://schemas.microsoft.com/office/drawing/2014/main" id="{2E9EECA5-20F2-4A18-B238-964E16D635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5776" y="125414"/>
            <a:ext cx="3960813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4400">
                <a:solidFill>
                  <a:srgbClr val="000000"/>
                </a:solidFill>
              </a:rPr>
              <a:t>画面遷移図</a:t>
            </a: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C666F7AC-9CCB-4442-A154-06BAE8EFC681}"/>
              </a:ext>
            </a:extLst>
          </p:cNvPr>
          <p:cNvSpPr/>
          <p:nvPr/>
        </p:nvSpPr>
        <p:spPr>
          <a:xfrm>
            <a:off x="1631950" y="1330325"/>
            <a:ext cx="769938" cy="27305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ja-JP" altLang="en-US" sz="1200" dirty="0">
                <a:solidFill>
                  <a:srgbClr val="000000"/>
                </a:solidFill>
                <a:latin typeface="Times New Roman"/>
                <a:ea typeface="ＭＳ Ｐゴシック"/>
              </a:rPr>
              <a:t>ログイン</a:t>
            </a: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81DF9BBE-15F7-4C32-A449-A8EEAEDA3AC0}"/>
              </a:ext>
            </a:extLst>
          </p:cNvPr>
          <p:cNvSpPr/>
          <p:nvPr/>
        </p:nvSpPr>
        <p:spPr>
          <a:xfrm>
            <a:off x="2676525" y="1671639"/>
            <a:ext cx="1538288" cy="27463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ja-JP" altLang="en-US" sz="1200" dirty="0">
                <a:solidFill>
                  <a:srgbClr val="000000"/>
                </a:solidFill>
                <a:latin typeface="Times New Roman"/>
                <a:ea typeface="ＭＳ Ｐゴシック"/>
              </a:rPr>
              <a:t>プレイヤ名入力画面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9D62ECB2-FCBD-4C62-83CB-ABE0323F6941}"/>
              </a:ext>
            </a:extLst>
          </p:cNvPr>
          <p:cNvSpPr/>
          <p:nvPr/>
        </p:nvSpPr>
        <p:spPr>
          <a:xfrm>
            <a:off x="2676525" y="1330325"/>
            <a:ext cx="1538288" cy="27305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ja-JP" altLang="en-US" sz="1200" dirty="0">
                <a:solidFill>
                  <a:srgbClr val="000000"/>
                </a:solidFill>
                <a:latin typeface="Times New Roman"/>
                <a:ea typeface="ＭＳ Ｐゴシック"/>
              </a:rPr>
              <a:t>サーバ接続失敗</a:t>
            </a:r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09CAFADE-2514-4F0D-9096-EEA88FCD4527}"/>
              </a:ext>
            </a:extLst>
          </p:cNvPr>
          <p:cNvCxnSpPr>
            <a:stCxn id="10" idx="3"/>
            <a:endCxn id="13" idx="1"/>
          </p:cNvCxnSpPr>
          <p:nvPr/>
        </p:nvCxnSpPr>
        <p:spPr>
          <a:xfrm>
            <a:off x="2401889" y="1466850"/>
            <a:ext cx="274637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13599843-7275-42F0-A50A-3AA2E13AC0DD}"/>
              </a:ext>
            </a:extLst>
          </p:cNvPr>
          <p:cNvCxnSpPr>
            <a:stCxn id="13" idx="3"/>
          </p:cNvCxnSpPr>
          <p:nvPr/>
        </p:nvCxnSpPr>
        <p:spPr>
          <a:xfrm>
            <a:off x="4214814" y="1466850"/>
            <a:ext cx="439737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949327CE-2B3B-4948-BEA1-D935AEB48976}"/>
              </a:ext>
            </a:extLst>
          </p:cNvPr>
          <p:cNvCxnSpPr/>
          <p:nvPr/>
        </p:nvCxnSpPr>
        <p:spPr>
          <a:xfrm flipV="1">
            <a:off x="4654550" y="1125538"/>
            <a:ext cx="0" cy="341312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524CAC09-7DCF-4E78-8F91-DD4B0B131600}"/>
              </a:ext>
            </a:extLst>
          </p:cNvPr>
          <p:cNvCxnSpPr/>
          <p:nvPr/>
        </p:nvCxnSpPr>
        <p:spPr>
          <a:xfrm flipH="1">
            <a:off x="2016126" y="1125538"/>
            <a:ext cx="2638425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5F05ADB1-879F-416B-8E0A-BAE2398F402A}"/>
              </a:ext>
            </a:extLst>
          </p:cNvPr>
          <p:cNvCxnSpPr>
            <a:endCxn id="10" idx="0"/>
          </p:cNvCxnSpPr>
          <p:nvPr/>
        </p:nvCxnSpPr>
        <p:spPr>
          <a:xfrm>
            <a:off x="2016125" y="1125539"/>
            <a:ext cx="0" cy="20478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6680C8A6-3BFC-4BBD-A107-5EB5712B1001}"/>
              </a:ext>
            </a:extLst>
          </p:cNvPr>
          <p:cNvCxnSpPr/>
          <p:nvPr/>
        </p:nvCxnSpPr>
        <p:spPr>
          <a:xfrm>
            <a:off x="2538413" y="1466851"/>
            <a:ext cx="0" cy="341313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6BE6AA1D-82B9-4C92-96B8-E5A8B5E5A8A8}"/>
              </a:ext>
            </a:extLst>
          </p:cNvPr>
          <p:cNvCxnSpPr>
            <a:endCxn id="11" idx="1"/>
          </p:cNvCxnSpPr>
          <p:nvPr/>
        </p:nvCxnSpPr>
        <p:spPr>
          <a:xfrm>
            <a:off x="2538413" y="1808163"/>
            <a:ext cx="138112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2A5C8862-EFDE-4FF6-B685-6B7586DD8783}"/>
              </a:ext>
            </a:extLst>
          </p:cNvPr>
          <p:cNvSpPr/>
          <p:nvPr/>
        </p:nvSpPr>
        <p:spPr>
          <a:xfrm>
            <a:off x="4654550" y="1671639"/>
            <a:ext cx="2089150" cy="27463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ja-JP" altLang="en-US" sz="1200" dirty="0">
                <a:solidFill>
                  <a:srgbClr val="000000"/>
                </a:solidFill>
                <a:latin typeface="Times New Roman"/>
                <a:ea typeface="ＭＳ Ｐゴシック"/>
              </a:rPr>
              <a:t>一致するプレイヤ情報がなし</a:t>
            </a:r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52269B71-8A6B-4DD4-8DFF-DDD4DC71304C}"/>
              </a:ext>
            </a:extLst>
          </p:cNvPr>
          <p:cNvCxnSpPr>
            <a:stCxn id="11" idx="3"/>
            <a:endCxn id="34" idx="1"/>
          </p:cNvCxnSpPr>
          <p:nvPr/>
        </p:nvCxnSpPr>
        <p:spPr>
          <a:xfrm>
            <a:off x="4214814" y="1808163"/>
            <a:ext cx="439737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00A38457-A86A-45C9-B974-FAAB7ED2FA58}"/>
              </a:ext>
            </a:extLst>
          </p:cNvPr>
          <p:cNvCxnSpPr>
            <a:stCxn id="34" idx="0"/>
          </p:cNvCxnSpPr>
          <p:nvPr/>
        </p:nvCxnSpPr>
        <p:spPr>
          <a:xfrm flipV="1">
            <a:off x="5699125" y="1125538"/>
            <a:ext cx="0" cy="54610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01F5A09E-E974-4C13-A6B8-615B05085564}"/>
              </a:ext>
            </a:extLst>
          </p:cNvPr>
          <p:cNvCxnSpPr/>
          <p:nvPr/>
        </p:nvCxnSpPr>
        <p:spPr>
          <a:xfrm>
            <a:off x="4654551" y="1125538"/>
            <a:ext cx="1044575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19AF43B5-BBA4-4CE2-A4DC-56C9CA8C4F30}"/>
              </a:ext>
            </a:extLst>
          </p:cNvPr>
          <p:cNvCxnSpPr>
            <a:cxnSpLocks/>
          </p:cNvCxnSpPr>
          <p:nvPr/>
        </p:nvCxnSpPr>
        <p:spPr>
          <a:xfrm>
            <a:off x="4435475" y="1808164"/>
            <a:ext cx="0" cy="54768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四角形: 角を丸くする 42">
            <a:extLst>
              <a:ext uri="{FF2B5EF4-FFF2-40B4-BE49-F238E27FC236}">
                <a16:creationId xmlns:a16="http://schemas.microsoft.com/office/drawing/2014/main" id="{F6FC0E24-7969-4A77-BC1F-D5CA3735CFAC}"/>
              </a:ext>
            </a:extLst>
          </p:cNvPr>
          <p:cNvSpPr/>
          <p:nvPr/>
        </p:nvSpPr>
        <p:spPr>
          <a:xfrm>
            <a:off x="4583113" y="2628900"/>
            <a:ext cx="2089150" cy="27305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ja-JP" altLang="en-US" sz="1200" dirty="0">
                <a:solidFill>
                  <a:srgbClr val="000000"/>
                </a:solidFill>
                <a:latin typeface="Times New Roman"/>
                <a:ea typeface="ＭＳ Ｐゴシック"/>
              </a:rPr>
              <a:t>ルール説明を画面表示</a:t>
            </a:r>
          </a:p>
        </p:txBody>
      </p: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5607B1D7-417E-41F4-8AE3-3C5D21EB6823}"/>
              </a:ext>
            </a:extLst>
          </p:cNvPr>
          <p:cNvCxnSpPr>
            <a:cxnSpLocks/>
          </p:cNvCxnSpPr>
          <p:nvPr/>
        </p:nvCxnSpPr>
        <p:spPr>
          <a:xfrm>
            <a:off x="4435476" y="2360613"/>
            <a:ext cx="219075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6A9FE8DE-D37C-4927-977F-AAC55E3010A7}"/>
              </a:ext>
            </a:extLst>
          </p:cNvPr>
          <p:cNvCxnSpPr/>
          <p:nvPr/>
        </p:nvCxnSpPr>
        <p:spPr>
          <a:xfrm>
            <a:off x="5699125" y="1125538"/>
            <a:ext cx="1333500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3" name="テキスト ボックス 58">
            <a:extLst>
              <a:ext uri="{FF2B5EF4-FFF2-40B4-BE49-F238E27FC236}">
                <a16:creationId xmlns:a16="http://schemas.microsoft.com/office/drawing/2014/main" id="{99FE29AB-04A1-4119-B84B-DA9DE1800F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2476" y="1585913"/>
            <a:ext cx="1223963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200">
                <a:solidFill>
                  <a:srgbClr val="000000"/>
                </a:solidFill>
              </a:rPr>
              <a:t>[</a:t>
            </a:r>
            <a:r>
              <a:rPr lang="ja-JP" altLang="en-US" sz="1200">
                <a:solidFill>
                  <a:srgbClr val="000000"/>
                </a:solidFill>
              </a:rPr>
              <a:t>終了を選択</a:t>
            </a:r>
            <a:r>
              <a:rPr lang="en-US" altLang="ja-JP" sz="1200">
                <a:solidFill>
                  <a:srgbClr val="000000"/>
                </a:solidFill>
              </a:rPr>
              <a:t>]</a:t>
            </a:r>
            <a:endParaRPr lang="ja-JP" altLang="en-US" sz="1200">
              <a:solidFill>
                <a:srgbClr val="000000"/>
              </a:solidFill>
            </a:endParaRPr>
          </a:p>
        </p:txBody>
      </p:sp>
      <p:grpSp>
        <p:nvGrpSpPr>
          <p:cNvPr id="3094" name="グループ化 153">
            <a:extLst>
              <a:ext uri="{FF2B5EF4-FFF2-40B4-BE49-F238E27FC236}">
                <a16:creationId xmlns:a16="http://schemas.microsoft.com/office/drawing/2014/main" id="{BE41A0FF-94AA-44C8-BE42-E1623C08130E}"/>
              </a:ext>
            </a:extLst>
          </p:cNvPr>
          <p:cNvGrpSpPr>
            <a:grpSpLocks/>
          </p:cNvGrpSpPr>
          <p:nvPr/>
        </p:nvGrpSpPr>
        <p:grpSpPr bwMode="auto">
          <a:xfrm>
            <a:off x="3497264" y="3813176"/>
            <a:ext cx="7170737" cy="2881313"/>
            <a:chOff x="1691680" y="3100930"/>
            <a:chExt cx="7170044" cy="2880322"/>
          </a:xfrm>
        </p:grpSpPr>
        <p:sp>
          <p:nvSpPr>
            <p:cNvPr id="49" name="四角形: 角を丸くする 48">
              <a:extLst>
                <a:ext uri="{FF2B5EF4-FFF2-40B4-BE49-F238E27FC236}">
                  <a16:creationId xmlns:a16="http://schemas.microsoft.com/office/drawing/2014/main" id="{34B03351-DC15-496D-B633-359D25C0CE10}"/>
                </a:ext>
              </a:extLst>
            </p:cNvPr>
            <p:cNvSpPr/>
            <p:nvPr/>
          </p:nvSpPr>
          <p:spPr>
            <a:xfrm>
              <a:off x="3058385" y="3100930"/>
              <a:ext cx="2088948" cy="331674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ja-JP" altLang="en-US" sz="1200" dirty="0">
                  <a:solidFill>
                    <a:srgbClr val="000000"/>
                  </a:solidFill>
                  <a:latin typeface="Times New Roman"/>
                  <a:ea typeface="ＭＳ Ｐゴシック"/>
                </a:rPr>
                <a:t>ログインしているプレイヤの情報を画面に表示</a:t>
              </a:r>
            </a:p>
          </p:txBody>
        </p:sp>
        <p:cxnSp>
          <p:nvCxnSpPr>
            <p:cNvPr id="54" name="直線コネクタ 53">
              <a:extLst>
                <a:ext uri="{FF2B5EF4-FFF2-40B4-BE49-F238E27FC236}">
                  <a16:creationId xmlns:a16="http://schemas.microsoft.com/office/drawing/2014/main" id="{8DB59145-88E7-4C51-BDD1-F7F48A0AB3E0}"/>
                </a:ext>
              </a:extLst>
            </p:cNvPr>
            <p:cNvCxnSpPr>
              <a:cxnSpLocks/>
              <a:stCxn id="49" idx="3"/>
            </p:cNvCxnSpPr>
            <p:nvPr/>
          </p:nvCxnSpPr>
          <p:spPr>
            <a:xfrm>
              <a:off x="5147333" y="3265973"/>
              <a:ext cx="360328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四角形: 角を丸くする 59">
              <a:extLst>
                <a:ext uri="{FF2B5EF4-FFF2-40B4-BE49-F238E27FC236}">
                  <a16:creationId xmlns:a16="http://schemas.microsoft.com/office/drawing/2014/main" id="{6D8FC757-6667-4C8F-BA83-E775A6510F3A}"/>
                </a:ext>
              </a:extLst>
            </p:cNvPr>
            <p:cNvSpPr/>
            <p:nvPr/>
          </p:nvSpPr>
          <p:spPr>
            <a:xfrm>
              <a:off x="4472711" y="3775386"/>
              <a:ext cx="1576235" cy="360238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ja-JP" altLang="en-US" sz="1200" dirty="0">
                  <a:solidFill>
                    <a:srgbClr val="000000"/>
                  </a:solidFill>
                  <a:latin typeface="Times New Roman"/>
                  <a:ea typeface="ＭＳ Ｐゴシック"/>
                </a:rPr>
                <a:t>対局オファーの確認</a:t>
              </a:r>
            </a:p>
          </p:txBody>
        </p:sp>
        <p:cxnSp>
          <p:nvCxnSpPr>
            <p:cNvPr id="62" name="直線コネクタ 61">
              <a:extLst>
                <a:ext uri="{FF2B5EF4-FFF2-40B4-BE49-F238E27FC236}">
                  <a16:creationId xmlns:a16="http://schemas.microsoft.com/office/drawing/2014/main" id="{CB05AB42-6CD0-47C7-9DB9-3EFD5B6B6F5C}"/>
                </a:ext>
              </a:extLst>
            </p:cNvPr>
            <p:cNvCxnSpPr>
              <a:cxnSpLocks/>
              <a:stCxn id="49" idx="2"/>
            </p:cNvCxnSpPr>
            <p:nvPr/>
          </p:nvCxnSpPr>
          <p:spPr>
            <a:xfrm>
              <a:off x="4102859" y="3432604"/>
              <a:ext cx="0" cy="1048976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四角形: 角を丸くする 65">
              <a:extLst>
                <a:ext uri="{FF2B5EF4-FFF2-40B4-BE49-F238E27FC236}">
                  <a16:creationId xmlns:a16="http://schemas.microsoft.com/office/drawing/2014/main" id="{7CC6E1D8-ED5F-456B-AED8-A00C37E0A563}"/>
                </a:ext>
              </a:extLst>
            </p:cNvPr>
            <p:cNvSpPr/>
            <p:nvPr/>
          </p:nvSpPr>
          <p:spPr>
            <a:xfrm>
              <a:off x="4472711" y="4297493"/>
              <a:ext cx="1576235" cy="360239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ja-JP" altLang="en-US" sz="1200" dirty="0">
                  <a:solidFill>
                    <a:srgbClr val="000000"/>
                  </a:solidFill>
                  <a:latin typeface="Times New Roman"/>
                  <a:ea typeface="ＭＳ Ｐゴシック"/>
                </a:rPr>
                <a:t>対戦相手を選択</a:t>
              </a:r>
            </a:p>
          </p:txBody>
        </p:sp>
        <p:cxnSp>
          <p:nvCxnSpPr>
            <p:cNvPr id="80" name="直線矢印コネクタ 79">
              <a:extLst>
                <a:ext uri="{FF2B5EF4-FFF2-40B4-BE49-F238E27FC236}">
                  <a16:creationId xmlns:a16="http://schemas.microsoft.com/office/drawing/2014/main" id="{1CD73A54-D81D-49E7-8EB2-59CB06710E1A}"/>
                </a:ext>
              </a:extLst>
            </p:cNvPr>
            <p:cNvCxnSpPr>
              <a:cxnSpLocks/>
              <a:endCxn id="60" idx="1"/>
            </p:cNvCxnSpPr>
            <p:nvPr/>
          </p:nvCxnSpPr>
          <p:spPr>
            <a:xfrm>
              <a:off x="4071112" y="3954711"/>
              <a:ext cx="40159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矢印コネクタ 83">
              <a:extLst>
                <a:ext uri="{FF2B5EF4-FFF2-40B4-BE49-F238E27FC236}">
                  <a16:creationId xmlns:a16="http://schemas.microsoft.com/office/drawing/2014/main" id="{A38B7328-6F0B-4786-96A6-DC9EAC0A566B}"/>
                </a:ext>
              </a:extLst>
            </p:cNvPr>
            <p:cNvCxnSpPr>
              <a:endCxn id="66" idx="1"/>
            </p:cNvCxnSpPr>
            <p:nvPr/>
          </p:nvCxnSpPr>
          <p:spPr>
            <a:xfrm flipV="1">
              <a:off x="4102859" y="4478406"/>
              <a:ext cx="369852" cy="317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矢印コネクタ 85">
              <a:extLst>
                <a:ext uri="{FF2B5EF4-FFF2-40B4-BE49-F238E27FC236}">
                  <a16:creationId xmlns:a16="http://schemas.microsoft.com/office/drawing/2014/main" id="{EAE11BCB-0020-4752-9C29-A0C262C79C0C}"/>
                </a:ext>
              </a:extLst>
            </p:cNvPr>
            <p:cNvCxnSpPr>
              <a:stCxn id="60" idx="0"/>
            </p:cNvCxnSpPr>
            <p:nvPr/>
          </p:nvCxnSpPr>
          <p:spPr>
            <a:xfrm flipH="1" flipV="1">
              <a:off x="4788593" y="3432604"/>
              <a:ext cx="471442" cy="34278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20" name="テキスト ボックス 87">
              <a:extLst>
                <a:ext uri="{FF2B5EF4-FFF2-40B4-BE49-F238E27FC236}">
                  <a16:creationId xmlns:a16="http://schemas.microsoft.com/office/drawing/2014/main" id="{1C25E64E-5B56-4785-8130-AF57199CCC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55097" y="3474326"/>
              <a:ext cx="180020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ja-JP" sz="1200">
                  <a:solidFill>
                    <a:srgbClr val="000000"/>
                  </a:solidFill>
                </a:rPr>
                <a:t>[</a:t>
              </a:r>
              <a:r>
                <a:rPr lang="ja-JP" altLang="en-US" sz="1200">
                  <a:solidFill>
                    <a:srgbClr val="000000"/>
                  </a:solidFill>
                </a:rPr>
                <a:t>対局相手を選ばず終了</a:t>
              </a:r>
              <a:r>
                <a:rPr lang="en-US" altLang="ja-JP" sz="1200">
                  <a:solidFill>
                    <a:srgbClr val="000000"/>
                  </a:solidFill>
                </a:rPr>
                <a:t>]</a:t>
              </a:r>
              <a:endParaRPr lang="ja-JP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89" name="四角形: 角を丸くする 88">
              <a:extLst>
                <a:ext uri="{FF2B5EF4-FFF2-40B4-BE49-F238E27FC236}">
                  <a16:creationId xmlns:a16="http://schemas.microsoft.com/office/drawing/2014/main" id="{595209CE-1719-474E-9814-803D16010576}"/>
                </a:ext>
              </a:extLst>
            </p:cNvPr>
            <p:cNvSpPr/>
            <p:nvPr/>
          </p:nvSpPr>
          <p:spPr>
            <a:xfrm>
              <a:off x="1931369" y="5229036"/>
              <a:ext cx="1247654" cy="360238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ja-JP" altLang="en-US" sz="1200" dirty="0">
                  <a:solidFill>
                    <a:srgbClr val="000000"/>
                  </a:solidFill>
                  <a:latin typeface="Times New Roman"/>
                  <a:ea typeface="ＭＳ Ｐゴシック"/>
                </a:rPr>
                <a:t>対局画面</a:t>
              </a:r>
            </a:p>
          </p:txBody>
        </p:sp>
        <p:sp>
          <p:nvSpPr>
            <p:cNvPr id="93" name="四角形: 角を丸くする 92">
              <a:extLst>
                <a:ext uri="{FF2B5EF4-FFF2-40B4-BE49-F238E27FC236}">
                  <a16:creationId xmlns:a16="http://schemas.microsoft.com/office/drawing/2014/main" id="{648CCA99-9534-4069-AA0D-379987C85818}"/>
                </a:ext>
              </a:extLst>
            </p:cNvPr>
            <p:cNvSpPr/>
            <p:nvPr/>
          </p:nvSpPr>
          <p:spPr>
            <a:xfrm>
              <a:off x="7277552" y="3404039"/>
              <a:ext cx="1584172" cy="360238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ja-JP" altLang="en-US" sz="1200" dirty="0">
                  <a:solidFill>
                    <a:srgbClr val="000000"/>
                  </a:solidFill>
                  <a:latin typeface="Times New Roman"/>
                  <a:ea typeface="ＭＳ Ｐゴシック"/>
                </a:rPr>
                <a:t>オファーを拒否される</a:t>
              </a:r>
            </a:p>
          </p:txBody>
        </p:sp>
        <p:cxnSp>
          <p:nvCxnSpPr>
            <p:cNvPr id="95" name="直線コネクタ 94">
              <a:extLst>
                <a:ext uri="{FF2B5EF4-FFF2-40B4-BE49-F238E27FC236}">
                  <a16:creationId xmlns:a16="http://schemas.microsoft.com/office/drawing/2014/main" id="{25A85ED9-3EDF-40AA-A2B1-00CF9634927E}"/>
                </a:ext>
              </a:extLst>
            </p:cNvPr>
            <p:cNvCxnSpPr>
              <a:stCxn id="66" idx="3"/>
            </p:cNvCxnSpPr>
            <p:nvPr/>
          </p:nvCxnSpPr>
          <p:spPr>
            <a:xfrm>
              <a:off x="6048946" y="4478406"/>
              <a:ext cx="2123870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矢印コネクタ 96">
              <a:extLst>
                <a:ext uri="{FF2B5EF4-FFF2-40B4-BE49-F238E27FC236}">
                  <a16:creationId xmlns:a16="http://schemas.microsoft.com/office/drawing/2014/main" id="{C9785467-4E6F-441F-B95A-4C93788E4AF3}"/>
                </a:ext>
              </a:extLst>
            </p:cNvPr>
            <p:cNvCxnSpPr>
              <a:endCxn id="93" idx="2"/>
            </p:cNvCxnSpPr>
            <p:nvPr/>
          </p:nvCxnSpPr>
          <p:spPr>
            <a:xfrm flipH="1" flipV="1">
              <a:off x="8069639" y="3764277"/>
              <a:ext cx="103177" cy="71412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矢印コネクタ 98">
              <a:extLst>
                <a:ext uri="{FF2B5EF4-FFF2-40B4-BE49-F238E27FC236}">
                  <a16:creationId xmlns:a16="http://schemas.microsoft.com/office/drawing/2014/main" id="{FA47B17E-5309-4B5C-9185-4FF39A7D15F7}"/>
                </a:ext>
              </a:extLst>
            </p:cNvPr>
            <p:cNvCxnSpPr>
              <a:stCxn id="93" idx="1"/>
            </p:cNvCxnSpPr>
            <p:nvPr/>
          </p:nvCxnSpPr>
          <p:spPr>
            <a:xfrm flipH="1" flipV="1">
              <a:off x="5147333" y="3404039"/>
              <a:ext cx="2130219" cy="18091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コネクタ 100">
              <a:extLst>
                <a:ext uri="{FF2B5EF4-FFF2-40B4-BE49-F238E27FC236}">
                  <a16:creationId xmlns:a16="http://schemas.microsoft.com/office/drawing/2014/main" id="{E3193533-A6CA-45FF-86BE-7BC38DA3D3B1}"/>
                </a:ext>
              </a:extLst>
            </p:cNvPr>
            <p:cNvCxnSpPr>
              <a:cxnSpLocks/>
              <a:stCxn id="60" idx="3"/>
            </p:cNvCxnSpPr>
            <p:nvPr/>
          </p:nvCxnSpPr>
          <p:spPr>
            <a:xfrm>
              <a:off x="6048946" y="3954711"/>
              <a:ext cx="444457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線コネクタ 108">
              <a:extLst>
                <a:ext uri="{FF2B5EF4-FFF2-40B4-BE49-F238E27FC236}">
                  <a16:creationId xmlns:a16="http://schemas.microsoft.com/office/drawing/2014/main" id="{154653ED-CFA0-4D3D-8679-0CE6B87CD211}"/>
                </a:ext>
              </a:extLst>
            </p:cNvPr>
            <p:cNvCxnSpPr>
              <a:cxnSpLocks/>
            </p:cNvCxnSpPr>
            <p:nvPr/>
          </p:nvCxnSpPr>
          <p:spPr>
            <a:xfrm>
              <a:off x="6466419" y="3940429"/>
              <a:ext cx="0" cy="92202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コネクタ 111">
              <a:extLst>
                <a:ext uri="{FF2B5EF4-FFF2-40B4-BE49-F238E27FC236}">
                  <a16:creationId xmlns:a16="http://schemas.microsoft.com/office/drawing/2014/main" id="{5EC817C5-3A2D-4965-913A-38EB275FF4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55197" y="4862449"/>
              <a:ext cx="3911222" cy="28565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線矢印コネクタ 115">
              <a:extLst>
                <a:ext uri="{FF2B5EF4-FFF2-40B4-BE49-F238E27FC236}">
                  <a16:creationId xmlns:a16="http://schemas.microsoft.com/office/drawing/2014/main" id="{004BBA1B-4799-4CD1-A20D-4F862B48B8B2}"/>
                </a:ext>
              </a:extLst>
            </p:cNvPr>
            <p:cNvCxnSpPr>
              <a:cxnSpLocks/>
              <a:endCxn id="89" idx="0"/>
            </p:cNvCxnSpPr>
            <p:nvPr/>
          </p:nvCxnSpPr>
          <p:spPr>
            <a:xfrm>
              <a:off x="2555197" y="4862449"/>
              <a:ext cx="0" cy="36658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コネクタ 120">
              <a:extLst>
                <a:ext uri="{FF2B5EF4-FFF2-40B4-BE49-F238E27FC236}">
                  <a16:creationId xmlns:a16="http://schemas.microsoft.com/office/drawing/2014/main" id="{9A3F341E-C6FE-489D-B101-001906222E96}"/>
                </a:ext>
              </a:extLst>
            </p:cNvPr>
            <p:cNvCxnSpPr>
              <a:stCxn id="66" idx="2"/>
            </p:cNvCxnSpPr>
            <p:nvPr/>
          </p:nvCxnSpPr>
          <p:spPr>
            <a:xfrm>
              <a:off x="5260035" y="4657732"/>
              <a:ext cx="0" cy="230108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四角形: 角を丸くする 124">
              <a:extLst>
                <a:ext uri="{FF2B5EF4-FFF2-40B4-BE49-F238E27FC236}">
                  <a16:creationId xmlns:a16="http://schemas.microsoft.com/office/drawing/2014/main" id="{33F686EC-2EA7-4133-AD92-85BF926620FA}"/>
                </a:ext>
              </a:extLst>
            </p:cNvPr>
            <p:cNvSpPr/>
            <p:nvPr/>
          </p:nvSpPr>
          <p:spPr>
            <a:xfrm>
              <a:off x="3852058" y="5229036"/>
              <a:ext cx="1295275" cy="360238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ja-JP" altLang="en-US" sz="1200" dirty="0">
                  <a:solidFill>
                    <a:srgbClr val="000000"/>
                  </a:solidFill>
                  <a:latin typeface="Times New Roman"/>
                  <a:ea typeface="ＭＳ Ｐゴシック"/>
                </a:rPr>
                <a:t>勝敗表示</a:t>
              </a:r>
            </a:p>
          </p:txBody>
        </p:sp>
        <p:cxnSp>
          <p:nvCxnSpPr>
            <p:cNvPr id="127" name="直線矢印コネクタ 126">
              <a:extLst>
                <a:ext uri="{FF2B5EF4-FFF2-40B4-BE49-F238E27FC236}">
                  <a16:creationId xmlns:a16="http://schemas.microsoft.com/office/drawing/2014/main" id="{7C2CA25A-F95B-4AD0-B4BC-8B945DEEAA3E}"/>
                </a:ext>
              </a:extLst>
            </p:cNvPr>
            <p:cNvCxnSpPr>
              <a:stCxn id="89" idx="3"/>
              <a:endCxn id="125" idx="1"/>
            </p:cNvCxnSpPr>
            <p:nvPr/>
          </p:nvCxnSpPr>
          <p:spPr>
            <a:xfrm>
              <a:off x="3179023" y="5409949"/>
              <a:ext cx="67303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線コネクタ 128">
              <a:extLst>
                <a:ext uri="{FF2B5EF4-FFF2-40B4-BE49-F238E27FC236}">
                  <a16:creationId xmlns:a16="http://schemas.microsoft.com/office/drawing/2014/main" id="{534C207F-086E-4DA0-BCF2-15182047EE0C}"/>
                </a:ext>
              </a:extLst>
            </p:cNvPr>
            <p:cNvCxnSpPr>
              <a:stCxn id="125" idx="2"/>
            </p:cNvCxnSpPr>
            <p:nvPr/>
          </p:nvCxnSpPr>
          <p:spPr>
            <a:xfrm flipH="1">
              <a:off x="4472711" y="5589274"/>
              <a:ext cx="26984" cy="391978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線コネクタ 130">
              <a:extLst>
                <a:ext uri="{FF2B5EF4-FFF2-40B4-BE49-F238E27FC236}">
                  <a16:creationId xmlns:a16="http://schemas.microsoft.com/office/drawing/2014/main" id="{7E48BCDC-0158-4927-8DAF-79F99315C3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91680" y="5981252"/>
              <a:ext cx="2781031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線コネクタ 132">
              <a:extLst>
                <a:ext uri="{FF2B5EF4-FFF2-40B4-BE49-F238E27FC236}">
                  <a16:creationId xmlns:a16="http://schemas.microsoft.com/office/drawing/2014/main" id="{B607D116-6456-4F34-9612-8416DF99ED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91680" y="3265973"/>
              <a:ext cx="0" cy="2715279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線矢印コネクタ 135">
              <a:extLst>
                <a:ext uri="{FF2B5EF4-FFF2-40B4-BE49-F238E27FC236}">
                  <a16:creationId xmlns:a16="http://schemas.microsoft.com/office/drawing/2014/main" id="{CC1A303A-EBD5-41E4-B21B-A0B08C612924}"/>
                </a:ext>
              </a:extLst>
            </p:cNvPr>
            <p:cNvCxnSpPr>
              <a:endCxn id="49" idx="1"/>
            </p:cNvCxnSpPr>
            <p:nvPr/>
          </p:nvCxnSpPr>
          <p:spPr>
            <a:xfrm>
              <a:off x="1691680" y="3265973"/>
              <a:ext cx="136670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9" name="四角形: 角を丸くする 138">
            <a:extLst>
              <a:ext uri="{FF2B5EF4-FFF2-40B4-BE49-F238E27FC236}">
                <a16:creationId xmlns:a16="http://schemas.microsoft.com/office/drawing/2014/main" id="{8591A399-147D-4CA5-899F-F3E3FAE7639E}"/>
              </a:ext>
            </a:extLst>
          </p:cNvPr>
          <p:cNvSpPr/>
          <p:nvPr/>
        </p:nvSpPr>
        <p:spPr>
          <a:xfrm>
            <a:off x="4654550" y="2205039"/>
            <a:ext cx="2089150" cy="28733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ja-JP" altLang="en-US" sz="1200" dirty="0">
                <a:solidFill>
                  <a:srgbClr val="000000"/>
                </a:solidFill>
                <a:latin typeface="Times New Roman"/>
                <a:ea typeface="ＭＳ Ｐゴシック"/>
              </a:rPr>
              <a:t>自分の戦績表示</a:t>
            </a:r>
          </a:p>
        </p:txBody>
      </p:sp>
      <p:cxnSp>
        <p:nvCxnSpPr>
          <p:cNvPr id="141" name="直線矢印コネクタ 140">
            <a:extLst>
              <a:ext uri="{FF2B5EF4-FFF2-40B4-BE49-F238E27FC236}">
                <a16:creationId xmlns:a16="http://schemas.microsoft.com/office/drawing/2014/main" id="{44B64FA0-87C2-4AE3-B686-6E978BCE272A}"/>
              </a:ext>
            </a:extLst>
          </p:cNvPr>
          <p:cNvCxnSpPr>
            <a:stCxn id="139" idx="2"/>
            <a:endCxn id="43" idx="0"/>
          </p:cNvCxnSpPr>
          <p:nvPr/>
        </p:nvCxnSpPr>
        <p:spPr>
          <a:xfrm flipH="1">
            <a:off x="5627689" y="2492376"/>
            <a:ext cx="71437" cy="13652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四角形: 角を丸くする 154">
            <a:extLst>
              <a:ext uri="{FF2B5EF4-FFF2-40B4-BE49-F238E27FC236}">
                <a16:creationId xmlns:a16="http://schemas.microsoft.com/office/drawing/2014/main" id="{FB4E3589-B373-4A2D-9AF4-2CE0A326696A}"/>
              </a:ext>
            </a:extLst>
          </p:cNvPr>
          <p:cNvSpPr/>
          <p:nvPr/>
        </p:nvSpPr>
        <p:spPr>
          <a:xfrm>
            <a:off x="4583113" y="3062289"/>
            <a:ext cx="2089150" cy="30638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ja-JP" altLang="en-US" sz="1200" dirty="0">
                <a:solidFill>
                  <a:srgbClr val="000000"/>
                </a:solidFill>
                <a:latin typeface="Times New Roman"/>
                <a:ea typeface="ＭＳ Ｐゴシック"/>
              </a:rPr>
              <a:t>メニュー画面表示</a:t>
            </a:r>
          </a:p>
        </p:txBody>
      </p:sp>
      <p:cxnSp>
        <p:nvCxnSpPr>
          <p:cNvPr id="157" name="直線矢印コネクタ 156">
            <a:extLst>
              <a:ext uri="{FF2B5EF4-FFF2-40B4-BE49-F238E27FC236}">
                <a16:creationId xmlns:a16="http://schemas.microsoft.com/office/drawing/2014/main" id="{5B58D246-5FEA-4EBF-AA43-A1B788873426}"/>
              </a:ext>
            </a:extLst>
          </p:cNvPr>
          <p:cNvCxnSpPr>
            <a:stCxn id="43" idx="2"/>
            <a:endCxn id="155" idx="0"/>
          </p:cNvCxnSpPr>
          <p:nvPr/>
        </p:nvCxnSpPr>
        <p:spPr>
          <a:xfrm>
            <a:off x="5627688" y="2901950"/>
            <a:ext cx="0" cy="16033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コネクタ 160">
            <a:extLst>
              <a:ext uri="{FF2B5EF4-FFF2-40B4-BE49-F238E27FC236}">
                <a16:creationId xmlns:a16="http://schemas.microsoft.com/office/drawing/2014/main" id="{08EFEE0F-B8B0-4BD7-A000-6D7CCD51A353}"/>
              </a:ext>
            </a:extLst>
          </p:cNvPr>
          <p:cNvCxnSpPr/>
          <p:nvPr/>
        </p:nvCxnSpPr>
        <p:spPr>
          <a:xfrm flipV="1">
            <a:off x="7313613" y="3284539"/>
            <a:ext cx="0" cy="695325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線矢印コネクタ 162">
            <a:extLst>
              <a:ext uri="{FF2B5EF4-FFF2-40B4-BE49-F238E27FC236}">
                <a16:creationId xmlns:a16="http://schemas.microsoft.com/office/drawing/2014/main" id="{81CE197D-0A22-479D-B3C9-C79073C97D48}"/>
              </a:ext>
            </a:extLst>
          </p:cNvPr>
          <p:cNvCxnSpPr>
            <a:endCxn id="155" idx="3"/>
          </p:cNvCxnSpPr>
          <p:nvPr/>
        </p:nvCxnSpPr>
        <p:spPr>
          <a:xfrm flipH="1" flipV="1">
            <a:off x="6672263" y="3216276"/>
            <a:ext cx="641350" cy="68263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四角形: 角を丸くする 163">
            <a:extLst>
              <a:ext uri="{FF2B5EF4-FFF2-40B4-BE49-F238E27FC236}">
                <a16:creationId xmlns:a16="http://schemas.microsoft.com/office/drawing/2014/main" id="{DABAF409-0CF8-4FF2-BE6C-68E1568A5389}"/>
              </a:ext>
            </a:extLst>
          </p:cNvPr>
          <p:cNvSpPr/>
          <p:nvPr/>
        </p:nvSpPr>
        <p:spPr>
          <a:xfrm>
            <a:off x="2063751" y="3462339"/>
            <a:ext cx="1584325" cy="35718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ja-JP" altLang="en-US" sz="1200" dirty="0">
                <a:solidFill>
                  <a:srgbClr val="000000"/>
                </a:solidFill>
                <a:latin typeface="Times New Roman"/>
                <a:ea typeface="ＭＳ Ｐゴシック"/>
              </a:rPr>
              <a:t>戦績閲覧</a:t>
            </a:r>
          </a:p>
        </p:txBody>
      </p:sp>
      <p:cxnSp>
        <p:nvCxnSpPr>
          <p:cNvPr id="168" name="直線コネクタ 167">
            <a:extLst>
              <a:ext uri="{FF2B5EF4-FFF2-40B4-BE49-F238E27FC236}">
                <a16:creationId xmlns:a16="http://schemas.microsoft.com/office/drawing/2014/main" id="{FB14A1A7-AE39-43F1-94C3-8F6189780A18}"/>
              </a:ext>
            </a:extLst>
          </p:cNvPr>
          <p:cNvCxnSpPr>
            <a:stCxn id="155" idx="2"/>
          </p:cNvCxnSpPr>
          <p:nvPr/>
        </p:nvCxnSpPr>
        <p:spPr>
          <a:xfrm>
            <a:off x="5627688" y="3368676"/>
            <a:ext cx="30162" cy="195263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線矢印コネクタ 169">
            <a:extLst>
              <a:ext uri="{FF2B5EF4-FFF2-40B4-BE49-F238E27FC236}">
                <a16:creationId xmlns:a16="http://schemas.microsoft.com/office/drawing/2014/main" id="{A0CEA0D1-7285-4792-A771-7BD610A0EE4F}"/>
              </a:ext>
            </a:extLst>
          </p:cNvPr>
          <p:cNvCxnSpPr>
            <a:endCxn id="164" idx="3"/>
          </p:cNvCxnSpPr>
          <p:nvPr/>
        </p:nvCxnSpPr>
        <p:spPr>
          <a:xfrm flipH="1">
            <a:off x="3648076" y="3563938"/>
            <a:ext cx="2428875" cy="7620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矢印コネクタ 171">
            <a:extLst>
              <a:ext uri="{FF2B5EF4-FFF2-40B4-BE49-F238E27FC236}">
                <a16:creationId xmlns:a16="http://schemas.microsoft.com/office/drawing/2014/main" id="{3B928C76-10FA-4EE5-8AFE-ECAEE734024B}"/>
              </a:ext>
            </a:extLst>
          </p:cNvPr>
          <p:cNvCxnSpPr>
            <a:endCxn id="49" idx="0"/>
          </p:cNvCxnSpPr>
          <p:nvPr/>
        </p:nvCxnSpPr>
        <p:spPr>
          <a:xfrm flipH="1">
            <a:off x="5910264" y="3563939"/>
            <a:ext cx="166687" cy="24923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コネクタ 173">
            <a:extLst>
              <a:ext uri="{FF2B5EF4-FFF2-40B4-BE49-F238E27FC236}">
                <a16:creationId xmlns:a16="http://schemas.microsoft.com/office/drawing/2014/main" id="{CE4F0498-45EC-4D0D-889D-7BC20C27F50F}"/>
              </a:ext>
            </a:extLst>
          </p:cNvPr>
          <p:cNvCxnSpPr>
            <a:stCxn id="164" idx="0"/>
          </p:cNvCxnSpPr>
          <p:nvPr/>
        </p:nvCxnSpPr>
        <p:spPr>
          <a:xfrm flipV="1">
            <a:off x="2855913" y="3284538"/>
            <a:ext cx="0" cy="17780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線矢印コネクタ 177">
            <a:extLst>
              <a:ext uri="{FF2B5EF4-FFF2-40B4-BE49-F238E27FC236}">
                <a16:creationId xmlns:a16="http://schemas.microsoft.com/office/drawing/2014/main" id="{C56B5612-A031-45EE-8920-858A1424673E}"/>
              </a:ext>
            </a:extLst>
          </p:cNvPr>
          <p:cNvCxnSpPr>
            <a:endCxn id="155" idx="1"/>
          </p:cNvCxnSpPr>
          <p:nvPr/>
        </p:nvCxnSpPr>
        <p:spPr>
          <a:xfrm flipV="1">
            <a:off x="2855913" y="3216276"/>
            <a:ext cx="1727200" cy="68263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7" name="テキスト ボックス 178">
            <a:extLst>
              <a:ext uri="{FF2B5EF4-FFF2-40B4-BE49-F238E27FC236}">
                <a16:creationId xmlns:a16="http://schemas.microsoft.com/office/drawing/2014/main" id="{E49C1A55-510F-4A6D-AFBB-3B8A219858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3051" y="2921001"/>
            <a:ext cx="10445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200">
                <a:solidFill>
                  <a:srgbClr val="000000"/>
                </a:solidFill>
              </a:rPr>
              <a:t>[</a:t>
            </a:r>
            <a:r>
              <a:rPr lang="ja-JP" altLang="en-US" sz="1200">
                <a:solidFill>
                  <a:srgbClr val="000000"/>
                </a:solidFill>
              </a:rPr>
              <a:t>閲覧終了</a:t>
            </a:r>
            <a:r>
              <a:rPr lang="en-US" altLang="ja-JP" sz="1200">
                <a:solidFill>
                  <a:srgbClr val="000000"/>
                </a:solidFill>
              </a:rPr>
              <a:t>]</a:t>
            </a:r>
            <a:endParaRPr lang="ja-JP" altLang="en-US" sz="1200">
              <a:solidFill>
                <a:srgbClr val="000000"/>
              </a:solidFill>
            </a:endParaRPr>
          </a:p>
        </p:txBody>
      </p:sp>
      <p:sp>
        <p:nvSpPr>
          <p:cNvPr id="3108" name="テキスト ボックス 179">
            <a:extLst>
              <a:ext uri="{FF2B5EF4-FFF2-40B4-BE49-F238E27FC236}">
                <a16:creationId xmlns:a16="http://schemas.microsoft.com/office/drawing/2014/main" id="{62441E4B-EC38-48E0-B76B-015783014D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1076" y="3452813"/>
            <a:ext cx="112712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200">
                <a:solidFill>
                  <a:srgbClr val="000000"/>
                </a:solidFill>
              </a:rPr>
              <a:t>[</a:t>
            </a:r>
            <a:r>
              <a:rPr lang="ja-JP" altLang="en-US" sz="1200">
                <a:solidFill>
                  <a:srgbClr val="000000"/>
                </a:solidFill>
              </a:rPr>
              <a:t>対局する</a:t>
            </a:r>
            <a:r>
              <a:rPr lang="en-US" altLang="ja-JP" sz="1200">
                <a:solidFill>
                  <a:srgbClr val="000000"/>
                </a:solidFill>
              </a:rPr>
              <a:t>]</a:t>
            </a:r>
            <a:endParaRPr lang="ja-JP" altLang="en-US" sz="1200">
              <a:solidFill>
                <a:srgbClr val="000000"/>
              </a:solidFill>
            </a:endParaRPr>
          </a:p>
        </p:txBody>
      </p:sp>
      <p:sp>
        <p:nvSpPr>
          <p:cNvPr id="3109" name="テキスト ボックス 180">
            <a:extLst>
              <a:ext uri="{FF2B5EF4-FFF2-40B4-BE49-F238E27FC236}">
                <a16:creationId xmlns:a16="http://schemas.microsoft.com/office/drawing/2014/main" id="{4D801660-D1AB-4A4A-AA9D-9AA644B8C5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9651" y="3436939"/>
            <a:ext cx="10255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200">
                <a:solidFill>
                  <a:srgbClr val="000000"/>
                </a:solidFill>
              </a:rPr>
              <a:t>[</a:t>
            </a:r>
            <a:r>
              <a:rPr lang="ja-JP" altLang="en-US" sz="1200">
                <a:solidFill>
                  <a:srgbClr val="000000"/>
                </a:solidFill>
              </a:rPr>
              <a:t>終了を選択</a:t>
            </a:r>
            <a:r>
              <a:rPr lang="en-US" altLang="ja-JP" sz="1200">
                <a:solidFill>
                  <a:srgbClr val="000000"/>
                </a:solidFill>
              </a:rPr>
              <a:t>]</a:t>
            </a:r>
            <a:endParaRPr lang="ja-JP" altLang="en-US" sz="1200">
              <a:solidFill>
                <a:srgbClr val="000000"/>
              </a:solidFill>
            </a:endParaRPr>
          </a:p>
        </p:txBody>
      </p:sp>
      <p:cxnSp>
        <p:nvCxnSpPr>
          <p:cNvPr id="183" name="直線コネクタ 182">
            <a:extLst>
              <a:ext uri="{FF2B5EF4-FFF2-40B4-BE49-F238E27FC236}">
                <a16:creationId xmlns:a16="http://schemas.microsoft.com/office/drawing/2014/main" id="{F68F4DA2-38D2-4CBB-A591-4A4EE538D623}"/>
              </a:ext>
            </a:extLst>
          </p:cNvPr>
          <p:cNvCxnSpPr/>
          <p:nvPr/>
        </p:nvCxnSpPr>
        <p:spPr>
          <a:xfrm>
            <a:off x="6672264" y="3062288"/>
            <a:ext cx="515937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線コネクタ 184">
            <a:extLst>
              <a:ext uri="{FF2B5EF4-FFF2-40B4-BE49-F238E27FC236}">
                <a16:creationId xmlns:a16="http://schemas.microsoft.com/office/drawing/2014/main" id="{1CE25021-2ADB-41F0-AFF2-662359AFFC57}"/>
              </a:ext>
            </a:extLst>
          </p:cNvPr>
          <p:cNvCxnSpPr/>
          <p:nvPr/>
        </p:nvCxnSpPr>
        <p:spPr>
          <a:xfrm flipH="1" flipV="1">
            <a:off x="7032626" y="1125538"/>
            <a:ext cx="155575" cy="193675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8815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6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AD46FC4C-1CA6-4E16-AF1A-4D6859784996}"/>
              </a:ext>
            </a:extLst>
          </p:cNvPr>
          <p:cNvSpPr/>
          <p:nvPr/>
        </p:nvSpPr>
        <p:spPr>
          <a:xfrm>
            <a:off x="1162050" y="1085850"/>
            <a:ext cx="10172699" cy="5362575"/>
          </a:xfrm>
          <a:prstGeom prst="rect">
            <a:avLst/>
          </a:prstGeom>
          <a:solidFill>
            <a:schemeClr val="tx1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9A73A5CC-3237-43CF-A485-C45EBD03FFDC}"/>
              </a:ext>
            </a:extLst>
          </p:cNvPr>
          <p:cNvCxnSpPr/>
          <p:nvPr/>
        </p:nvCxnSpPr>
        <p:spPr>
          <a:xfrm>
            <a:off x="1171575" y="1714500"/>
            <a:ext cx="101822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625F5818-8FD2-48BE-AA34-C181A147CAC5}"/>
              </a:ext>
            </a:extLst>
          </p:cNvPr>
          <p:cNvCxnSpPr>
            <a:stCxn id="2" idx="0"/>
            <a:endCxn id="2" idx="2"/>
          </p:cNvCxnSpPr>
          <p:nvPr/>
        </p:nvCxnSpPr>
        <p:spPr>
          <a:xfrm>
            <a:off x="6248400" y="1085850"/>
            <a:ext cx="0" cy="536257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A85629FF-DE72-43A0-AF43-EFB07220697F}"/>
              </a:ext>
            </a:extLst>
          </p:cNvPr>
          <p:cNvCxnSpPr>
            <a:cxnSpLocks/>
          </p:cNvCxnSpPr>
          <p:nvPr/>
        </p:nvCxnSpPr>
        <p:spPr>
          <a:xfrm flipH="1">
            <a:off x="4000500" y="1085850"/>
            <a:ext cx="1" cy="536257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9E2B691-02C6-4CED-92AC-00C547F997C6}"/>
              </a:ext>
            </a:extLst>
          </p:cNvPr>
          <p:cNvSpPr txBox="1"/>
          <p:nvPr/>
        </p:nvSpPr>
        <p:spPr>
          <a:xfrm>
            <a:off x="1690688" y="1169343"/>
            <a:ext cx="1781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プレイヤ名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077D0C1-A401-4214-ABEE-A01B45ABDE11}"/>
              </a:ext>
            </a:extLst>
          </p:cNvPr>
          <p:cNvSpPr txBox="1"/>
          <p:nvPr/>
        </p:nvSpPr>
        <p:spPr>
          <a:xfrm>
            <a:off x="4629150" y="1169343"/>
            <a:ext cx="1800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戦績</a:t>
            </a:r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E5A52773-A7B3-4B8F-8DE1-198293F83FC5}"/>
              </a:ext>
            </a:extLst>
          </p:cNvPr>
          <p:cNvCxnSpPr>
            <a:cxnSpLocks/>
          </p:cNvCxnSpPr>
          <p:nvPr/>
        </p:nvCxnSpPr>
        <p:spPr>
          <a:xfrm>
            <a:off x="9096375" y="1085850"/>
            <a:ext cx="0" cy="536257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C36F5E3-DFEC-479C-A891-C44E0B4EA477}"/>
              </a:ext>
            </a:extLst>
          </p:cNvPr>
          <p:cNvSpPr txBox="1"/>
          <p:nvPr/>
        </p:nvSpPr>
        <p:spPr>
          <a:xfrm>
            <a:off x="6819901" y="1169342"/>
            <a:ext cx="1781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プレイヤ名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4545F7A-9E52-4E3F-9398-53C63BF820A2}"/>
              </a:ext>
            </a:extLst>
          </p:cNvPr>
          <p:cNvSpPr txBox="1"/>
          <p:nvPr/>
        </p:nvSpPr>
        <p:spPr>
          <a:xfrm>
            <a:off x="9848848" y="1211088"/>
            <a:ext cx="1800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戦績</a:t>
            </a:r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D2B842EE-40C6-4265-AA63-764675BA7E13}"/>
              </a:ext>
            </a:extLst>
          </p:cNvPr>
          <p:cNvCxnSpPr/>
          <p:nvPr/>
        </p:nvCxnSpPr>
        <p:spPr>
          <a:xfrm>
            <a:off x="1195389" y="2266950"/>
            <a:ext cx="101393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E4131415-00BC-4AFC-B6AC-12214F0732E4}"/>
              </a:ext>
            </a:extLst>
          </p:cNvPr>
          <p:cNvCxnSpPr/>
          <p:nvPr/>
        </p:nvCxnSpPr>
        <p:spPr>
          <a:xfrm>
            <a:off x="1171575" y="2886075"/>
            <a:ext cx="1016317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36AAB2B3-C04E-4E48-8FC4-8EBD0F106B05}"/>
              </a:ext>
            </a:extLst>
          </p:cNvPr>
          <p:cNvCxnSpPr/>
          <p:nvPr/>
        </p:nvCxnSpPr>
        <p:spPr>
          <a:xfrm>
            <a:off x="1171575" y="3457575"/>
            <a:ext cx="1016317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80F5C138-7603-4E04-A437-7BEFB058B93F}"/>
              </a:ext>
            </a:extLst>
          </p:cNvPr>
          <p:cNvCxnSpPr/>
          <p:nvPr/>
        </p:nvCxnSpPr>
        <p:spPr>
          <a:xfrm>
            <a:off x="1171575" y="4029075"/>
            <a:ext cx="1016317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471645D8-5FDC-442D-8B33-1E43CF931165}"/>
              </a:ext>
            </a:extLst>
          </p:cNvPr>
          <p:cNvCxnSpPr/>
          <p:nvPr/>
        </p:nvCxnSpPr>
        <p:spPr>
          <a:xfrm>
            <a:off x="1162050" y="4591050"/>
            <a:ext cx="1016317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0B934AD6-1ED9-4ADB-9D13-104B991DF3BF}"/>
              </a:ext>
            </a:extLst>
          </p:cNvPr>
          <p:cNvCxnSpPr/>
          <p:nvPr/>
        </p:nvCxnSpPr>
        <p:spPr>
          <a:xfrm>
            <a:off x="1162050" y="5267325"/>
            <a:ext cx="1016317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9FB6B9D2-F10B-401F-A8E0-7ECF53C8CDAD}"/>
              </a:ext>
            </a:extLst>
          </p:cNvPr>
          <p:cNvCxnSpPr/>
          <p:nvPr/>
        </p:nvCxnSpPr>
        <p:spPr>
          <a:xfrm>
            <a:off x="1162050" y="5857875"/>
            <a:ext cx="1016317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9AD44730-A9EF-4CD1-9EE6-D43E7D97DA46}"/>
              </a:ext>
            </a:extLst>
          </p:cNvPr>
          <p:cNvSpPr txBox="1"/>
          <p:nvPr/>
        </p:nvSpPr>
        <p:spPr>
          <a:xfrm>
            <a:off x="2145507" y="1778943"/>
            <a:ext cx="904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太郎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9EAA91CD-A37F-43C5-AAF5-D9D3B8A11631}"/>
              </a:ext>
            </a:extLst>
          </p:cNvPr>
          <p:cNvSpPr txBox="1"/>
          <p:nvPr/>
        </p:nvSpPr>
        <p:spPr>
          <a:xfrm>
            <a:off x="4000500" y="1769418"/>
            <a:ext cx="2490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solidFill>
                  <a:schemeClr val="bg1"/>
                </a:solidFill>
              </a:rPr>
              <a:t>10</a:t>
            </a:r>
            <a:r>
              <a:rPr kumimoji="1" lang="ja-JP" altLang="en-US" sz="2400" dirty="0">
                <a:solidFill>
                  <a:schemeClr val="bg1"/>
                </a:solidFill>
              </a:rPr>
              <a:t>戦</a:t>
            </a:r>
            <a:r>
              <a:rPr kumimoji="1" lang="en-US" altLang="ja-JP" sz="2400" dirty="0">
                <a:solidFill>
                  <a:schemeClr val="bg1"/>
                </a:solidFill>
              </a:rPr>
              <a:t>8</a:t>
            </a:r>
            <a:r>
              <a:rPr kumimoji="1" lang="ja-JP" altLang="en-US" sz="2400" dirty="0">
                <a:solidFill>
                  <a:schemeClr val="bg1"/>
                </a:solidFill>
              </a:rPr>
              <a:t>勝</a:t>
            </a:r>
            <a:r>
              <a:rPr kumimoji="1" lang="en-US" altLang="ja-JP" sz="2400" dirty="0">
                <a:solidFill>
                  <a:schemeClr val="bg1"/>
                </a:solidFill>
              </a:rPr>
              <a:t>2</a:t>
            </a:r>
            <a:r>
              <a:rPr kumimoji="1" lang="ja-JP" altLang="en-US" sz="2400" dirty="0">
                <a:solidFill>
                  <a:schemeClr val="bg1"/>
                </a:solidFill>
              </a:rPr>
              <a:t>敗</a:t>
            </a:r>
            <a:r>
              <a:rPr kumimoji="1" lang="en-US" altLang="ja-JP" sz="2400" dirty="0">
                <a:solidFill>
                  <a:schemeClr val="bg1"/>
                </a:solidFill>
              </a:rPr>
              <a:t>0</a:t>
            </a:r>
            <a:r>
              <a:rPr kumimoji="1" lang="ja-JP" altLang="en-US" sz="2400" dirty="0">
                <a:solidFill>
                  <a:schemeClr val="bg1"/>
                </a:solidFill>
              </a:rPr>
              <a:t>分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27854349-3897-49E2-B3FF-CE998A0928C7}"/>
              </a:ext>
            </a:extLst>
          </p:cNvPr>
          <p:cNvSpPr txBox="1"/>
          <p:nvPr/>
        </p:nvSpPr>
        <p:spPr>
          <a:xfrm>
            <a:off x="9429749" y="716518"/>
            <a:ext cx="1904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接続人数：</a:t>
            </a:r>
            <a:r>
              <a:rPr kumimoji="1" lang="en-US" altLang="ja-JP" dirty="0">
                <a:solidFill>
                  <a:schemeClr val="bg1"/>
                </a:solidFill>
              </a:rPr>
              <a:t>2</a:t>
            </a:r>
            <a:r>
              <a:rPr kumimoji="1" lang="ja-JP" altLang="en-US" dirty="0">
                <a:solidFill>
                  <a:schemeClr val="bg1"/>
                </a:solidFill>
              </a:rPr>
              <a:t>人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D2E0C54B-05E4-4231-A651-7375943EAB50}"/>
              </a:ext>
            </a:extLst>
          </p:cNvPr>
          <p:cNvSpPr txBox="1"/>
          <p:nvPr/>
        </p:nvSpPr>
        <p:spPr>
          <a:xfrm>
            <a:off x="3028948" y="410960"/>
            <a:ext cx="640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solidFill>
                  <a:schemeClr val="bg1"/>
                </a:solidFill>
              </a:rPr>
              <a:t>現在ログインしているプレイヤ</a:t>
            </a:r>
            <a:r>
              <a:rPr kumimoji="1" lang="en-US" altLang="ja-JP" sz="3200" dirty="0">
                <a:solidFill>
                  <a:schemeClr val="bg1"/>
                </a:solidFill>
              </a:rPr>
              <a:t>―</a:t>
            </a:r>
            <a:endParaRPr kumimoji="1" lang="ja-JP" altLang="en-US" sz="3200" dirty="0">
              <a:solidFill>
                <a:schemeClr val="bg1"/>
              </a:solidFill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A4177C88-A64A-4FDA-B72B-9F44611658F9}"/>
              </a:ext>
            </a:extLst>
          </p:cNvPr>
          <p:cNvSpPr/>
          <p:nvPr/>
        </p:nvSpPr>
        <p:spPr>
          <a:xfrm>
            <a:off x="10029826" y="85725"/>
            <a:ext cx="2057400" cy="4953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対戦オファー確認</a:t>
            </a:r>
          </a:p>
        </p:txBody>
      </p:sp>
    </p:spTree>
    <p:extLst>
      <p:ext uri="{BB962C8B-B14F-4D97-AF65-F5344CB8AC3E}">
        <p14:creationId xmlns:p14="http://schemas.microsoft.com/office/powerpoint/2010/main" val="3910011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6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1555E309-7569-47AF-9278-64692F63DC3F}"/>
              </a:ext>
            </a:extLst>
          </p:cNvPr>
          <p:cNvSpPr/>
          <p:nvPr/>
        </p:nvSpPr>
        <p:spPr>
          <a:xfrm>
            <a:off x="1981200" y="2552700"/>
            <a:ext cx="8258175" cy="1543050"/>
          </a:xfrm>
          <a:prstGeom prst="rect">
            <a:avLst/>
          </a:prstGeom>
          <a:solidFill>
            <a:schemeClr val="tx1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400" dirty="0"/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287C018D-3227-4A47-A7DF-44D8386D10B5}"/>
              </a:ext>
            </a:extLst>
          </p:cNvPr>
          <p:cNvCxnSpPr>
            <a:cxnSpLocks/>
          </p:cNvCxnSpPr>
          <p:nvPr/>
        </p:nvCxnSpPr>
        <p:spPr>
          <a:xfrm>
            <a:off x="6819900" y="2552700"/>
            <a:ext cx="0" cy="15430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877D4AC3-831B-4808-82B5-AFBE303D0F74}"/>
              </a:ext>
            </a:extLst>
          </p:cNvPr>
          <p:cNvSpPr txBox="1"/>
          <p:nvPr/>
        </p:nvSpPr>
        <p:spPr>
          <a:xfrm>
            <a:off x="3714750" y="3261628"/>
            <a:ext cx="18669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>
                <a:solidFill>
                  <a:schemeClr val="bg1"/>
                </a:solidFill>
              </a:rPr>
              <a:t>太郎</a:t>
            </a:r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4FA694DF-388F-48CE-8264-02A49B447271}"/>
              </a:ext>
            </a:extLst>
          </p:cNvPr>
          <p:cNvCxnSpPr>
            <a:cxnSpLocks/>
          </p:cNvCxnSpPr>
          <p:nvPr/>
        </p:nvCxnSpPr>
        <p:spPr>
          <a:xfrm>
            <a:off x="1981200" y="3181350"/>
            <a:ext cx="82581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2527B98D-F7F4-469F-ABFC-358BCD875CCD}"/>
              </a:ext>
            </a:extLst>
          </p:cNvPr>
          <p:cNvSpPr txBox="1"/>
          <p:nvPr/>
        </p:nvSpPr>
        <p:spPr>
          <a:xfrm>
            <a:off x="3086100" y="2615297"/>
            <a:ext cx="2495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>
                <a:solidFill>
                  <a:schemeClr val="bg1"/>
                </a:solidFill>
              </a:rPr>
              <a:t>プレイヤ名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6057FA66-CE64-49D4-9855-4B711F5B48DE}"/>
              </a:ext>
            </a:extLst>
          </p:cNvPr>
          <p:cNvSpPr txBox="1"/>
          <p:nvPr/>
        </p:nvSpPr>
        <p:spPr>
          <a:xfrm>
            <a:off x="7920038" y="2535019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>
                <a:solidFill>
                  <a:schemeClr val="bg1"/>
                </a:solidFill>
              </a:rPr>
              <a:t>戦績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B3E927D1-4E31-4023-8C44-725714AE6A95}"/>
              </a:ext>
            </a:extLst>
          </p:cNvPr>
          <p:cNvSpPr txBox="1"/>
          <p:nvPr/>
        </p:nvSpPr>
        <p:spPr>
          <a:xfrm>
            <a:off x="6715125" y="3284606"/>
            <a:ext cx="4152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>
                <a:solidFill>
                  <a:schemeClr val="bg1"/>
                </a:solidFill>
              </a:rPr>
              <a:t>10</a:t>
            </a:r>
            <a:r>
              <a:rPr kumimoji="1" lang="ja-JP" altLang="en-US" sz="4000" dirty="0">
                <a:solidFill>
                  <a:schemeClr val="bg1"/>
                </a:solidFill>
              </a:rPr>
              <a:t>戦</a:t>
            </a:r>
            <a:r>
              <a:rPr kumimoji="1" lang="en-US" altLang="ja-JP" sz="4000" dirty="0">
                <a:solidFill>
                  <a:schemeClr val="bg1"/>
                </a:solidFill>
              </a:rPr>
              <a:t>8</a:t>
            </a:r>
            <a:r>
              <a:rPr kumimoji="1" lang="ja-JP" altLang="en-US" sz="4000" dirty="0">
                <a:solidFill>
                  <a:schemeClr val="bg1"/>
                </a:solidFill>
              </a:rPr>
              <a:t>勝</a:t>
            </a:r>
            <a:r>
              <a:rPr kumimoji="1" lang="en-US" altLang="ja-JP" sz="4000" dirty="0">
                <a:solidFill>
                  <a:schemeClr val="bg1"/>
                </a:solidFill>
              </a:rPr>
              <a:t>2</a:t>
            </a:r>
            <a:r>
              <a:rPr kumimoji="1" lang="ja-JP" altLang="en-US" sz="4000" dirty="0">
                <a:solidFill>
                  <a:schemeClr val="bg1"/>
                </a:solidFill>
              </a:rPr>
              <a:t>敗</a:t>
            </a:r>
            <a:r>
              <a:rPr kumimoji="1" lang="en-US" altLang="ja-JP" sz="4000" dirty="0">
                <a:solidFill>
                  <a:schemeClr val="bg1"/>
                </a:solidFill>
              </a:rPr>
              <a:t>0</a:t>
            </a:r>
            <a:r>
              <a:rPr kumimoji="1" lang="ja-JP" altLang="en-US" sz="4000" dirty="0">
                <a:solidFill>
                  <a:schemeClr val="bg1"/>
                </a:solidFill>
              </a:rPr>
              <a:t>分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7CC4868F-A251-4734-A698-714A69138506}"/>
              </a:ext>
            </a:extLst>
          </p:cNvPr>
          <p:cNvSpPr txBox="1"/>
          <p:nvPr/>
        </p:nvSpPr>
        <p:spPr>
          <a:xfrm>
            <a:off x="2047875" y="1803111"/>
            <a:ext cx="8629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>
                <a:solidFill>
                  <a:schemeClr val="bg1"/>
                </a:solidFill>
              </a:rPr>
              <a:t>このプレイヤに対戦を申し込みますか？</a:t>
            </a: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1939BF57-BF7B-45D7-92C0-6801B0C07B81}"/>
              </a:ext>
            </a:extLst>
          </p:cNvPr>
          <p:cNvSpPr/>
          <p:nvPr/>
        </p:nvSpPr>
        <p:spPr>
          <a:xfrm>
            <a:off x="2505075" y="4661803"/>
            <a:ext cx="2228850" cy="83275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400" b="1" dirty="0">
                <a:solidFill>
                  <a:schemeClr val="tx1"/>
                </a:solidFill>
              </a:rPr>
              <a:t>はい</a:t>
            </a: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1BB88021-F076-4C51-912C-A79F360805D0}"/>
              </a:ext>
            </a:extLst>
          </p:cNvPr>
          <p:cNvSpPr/>
          <p:nvPr/>
        </p:nvSpPr>
        <p:spPr>
          <a:xfrm>
            <a:off x="7415213" y="4661803"/>
            <a:ext cx="2228850" cy="83275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400" b="1" dirty="0">
                <a:solidFill>
                  <a:schemeClr val="tx1"/>
                </a:solidFill>
              </a:rPr>
              <a:t>いいえ</a:t>
            </a:r>
            <a:endParaRPr kumimoji="1" lang="ja-JP" altLang="en-US" sz="4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020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6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1555E309-7569-47AF-9278-64692F63DC3F}"/>
              </a:ext>
            </a:extLst>
          </p:cNvPr>
          <p:cNvSpPr/>
          <p:nvPr/>
        </p:nvSpPr>
        <p:spPr>
          <a:xfrm>
            <a:off x="1981200" y="2552700"/>
            <a:ext cx="8258175" cy="1543050"/>
          </a:xfrm>
          <a:prstGeom prst="rect">
            <a:avLst/>
          </a:prstGeom>
          <a:solidFill>
            <a:schemeClr val="tx1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400" dirty="0"/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287C018D-3227-4A47-A7DF-44D8386D10B5}"/>
              </a:ext>
            </a:extLst>
          </p:cNvPr>
          <p:cNvCxnSpPr>
            <a:cxnSpLocks/>
          </p:cNvCxnSpPr>
          <p:nvPr/>
        </p:nvCxnSpPr>
        <p:spPr>
          <a:xfrm>
            <a:off x="6819900" y="2552700"/>
            <a:ext cx="0" cy="15430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877D4AC3-831B-4808-82B5-AFBE303D0F74}"/>
              </a:ext>
            </a:extLst>
          </p:cNvPr>
          <p:cNvSpPr txBox="1"/>
          <p:nvPr/>
        </p:nvSpPr>
        <p:spPr>
          <a:xfrm>
            <a:off x="3714750" y="3261628"/>
            <a:ext cx="18669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>
                <a:solidFill>
                  <a:schemeClr val="bg1"/>
                </a:solidFill>
              </a:rPr>
              <a:t>太郎</a:t>
            </a:r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4FA694DF-388F-48CE-8264-02A49B447271}"/>
              </a:ext>
            </a:extLst>
          </p:cNvPr>
          <p:cNvCxnSpPr>
            <a:cxnSpLocks/>
          </p:cNvCxnSpPr>
          <p:nvPr/>
        </p:nvCxnSpPr>
        <p:spPr>
          <a:xfrm>
            <a:off x="1981200" y="3181350"/>
            <a:ext cx="82581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2527B98D-F7F4-469F-ABFC-358BCD875CCD}"/>
              </a:ext>
            </a:extLst>
          </p:cNvPr>
          <p:cNvSpPr txBox="1"/>
          <p:nvPr/>
        </p:nvSpPr>
        <p:spPr>
          <a:xfrm>
            <a:off x="3086100" y="2615297"/>
            <a:ext cx="2495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>
                <a:solidFill>
                  <a:schemeClr val="bg1"/>
                </a:solidFill>
              </a:rPr>
              <a:t>プレイヤ名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6057FA66-CE64-49D4-9855-4B711F5B48DE}"/>
              </a:ext>
            </a:extLst>
          </p:cNvPr>
          <p:cNvSpPr txBox="1"/>
          <p:nvPr/>
        </p:nvSpPr>
        <p:spPr>
          <a:xfrm>
            <a:off x="7920038" y="2535019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>
                <a:solidFill>
                  <a:schemeClr val="bg1"/>
                </a:solidFill>
              </a:rPr>
              <a:t>戦績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B3E927D1-4E31-4023-8C44-725714AE6A95}"/>
              </a:ext>
            </a:extLst>
          </p:cNvPr>
          <p:cNvSpPr txBox="1"/>
          <p:nvPr/>
        </p:nvSpPr>
        <p:spPr>
          <a:xfrm>
            <a:off x="6715125" y="3284606"/>
            <a:ext cx="4152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>
                <a:solidFill>
                  <a:schemeClr val="bg1"/>
                </a:solidFill>
              </a:rPr>
              <a:t>10</a:t>
            </a:r>
            <a:r>
              <a:rPr kumimoji="1" lang="ja-JP" altLang="en-US" sz="4000" dirty="0">
                <a:solidFill>
                  <a:schemeClr val="bg1"/>
                </a:solidFill>
              </a:rPr>
              <a:t>戦</a:t>
            </a:r>
            <a:r>
              <a:rPr kumimoji="1" lang="en-US" altLang="ja-JP" sz="4000" dirty="0">
                <a:solidFill>
                  <a:schemeClr val="bg1"/>
                </a:solidFill>
              </a:rPr>
              <a:t>8</a:t>
            </a:r>
            <a:r>
              <a:rPr kumimoji="1" lang="ja-JP" altLang="en-US" sz="4000" dirty="0">
                <a:solidFill>
                  <a:schemeClr val="bg1"/>
                </a:solidFill>
              </a:rPr>
              <a:t>勝</a:t>
            </a:r>
            <a:r>
              <a:rPr kumimoji="1" lang="en-US" altLang="ja-JP" sz="4000" dirty="0">
                <a:solidFill>
                  <a:schemeClr val="bg1"/>
                </a:solidFill>
              </a:rPr>
              <a:t>2</a:t>
            </a:r>
            <a:r>
              <a:rPr kumimoji="1" lang="ja-JP" altLang="en-US" sz="4000" dirty="0">
                <a:solidFill>
                  <a:schemeClr val="bg1"/>
                </a:solidFill>
              </a:rPr>
              <a:t>敗</a:t>
            </a:r>
            <a:r>
              <a:rPr kumimoji="1" lang="en-US" altLang="ja-JP" sz="4000" dirty="0">
                <a:solidFill>
                  <a:schemeClr val="bg1"/>
                </a:solidFill>
              </a:rPr>
              <a:t>0</a:t>
            </a:r>
            <a:r>
              <a:rPr kumimoji="1" lang="ja-JP" altLang="en-US" sz="4000" dirty="0">
                <a:solidFill>
                  <a:schemeClr val="bg1"/>
                </a:solidFill>
              </a:rPr>
              <a:t>分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7CC4868F-A251-4734-A698-714A69138506}"/>
              </a:ext>
            </a:extLst>
          </p:cNvPr>
          <p:cNvSpPr txBox="1"/>
          <p:nvPr/>
        </p:nvSpPr>
        <p:spPr>
          <a:xfrm>
            <a:off x="2143125" y="1803111"/>
            <a:ext cx="8629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>
                <a:solidFill>
                  <a:schemeClr val="bg1"/>
                </a:solidFill>
              </a:rPr>
              <a:t>このプレイヤに対戦を申し込みました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2BC5765-0CF8-450A-8454-D5283C8DBD1D}"/>
              </a:ext>
            </a:extLst>
          </p:cNvPr>
          <p:cNvSpPr txBox="1"/>
          <p:nvPr/>
        </p:nvSpPr>
        <p:spPr>
          <a:xfrm>
            <a:off x="4900613" y="4439809"/>
            <a:ext cx="3019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>
                <a:solidFill>
                  <a:schemeClr val="bg1"/>
                </a:solidFill>
              </a:rPr>
              <a:t>待機中・・・</a:t>
            </a:r>
          </a:p>
        </p:txBody>
      </p:sp>
    </p:spTree>
    <p:extLst>
      <p:ext uri="{BB962C8B-B14F-4D97-AF65-F5344CB8AC3E}">
        <p14:creationId xmlns:p14="http://schemas.microsoft.com/office/powerpoint/2010/main" val="4103022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6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1555E309-7569-47AF-9278-64692F63DC3F}"/>
              </a:ext>
            </a:extLst>
          </p:cNvPr>
          <p:cNvSpPr/>
          <p:nvPr/>
        </p:nvSpPr>
        <p:spPr>
          <a:xfrm>
            <a:off x="1981200" y="2552700"/>
            <a:ext cx="8258175" cy="1543050"/>
          </a:xfrm>
          <a:prstGeom prst="rect">
            <a:avLst/>
          </a:prstGeom>
          <a:solidFill>
            <a:schemeClr val="tx1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400" dirty="0"/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287C018D-3227-4A47-A7DF-44D8386D10B5}"/>
              </a:ext>
            </a:extLst>
          </p:cNvPr>
          <p:cNvCxnSpPr>
            <a:cxnSpLocks/>
          </p:cNvCxnSpPr>
          <p:nvPr/>
        </p:nvCxnSpPr>
        <p:spPr>
          <a:xfrm>
            <a:off x="6819900" y="2552700"/>
            <a:ext cx="0" cy="15430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877D4AC3-831B-4808-82B5-AFBE303D0F74}"/>
              </a:ext>
            </a:extLst>
          </p:cNvPr>
          <p:cNvSpPr txBox="1"/>
          <p:nvPr/>
        </p:nvSpPr>
        <p:spPr>
          <a:xfrm>
            <a:off x="3714750" y="3261628"/>
            <a:ext cx="18669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>
                <a:solidFill>
                  <a:schemeClr val="bg1"/>
                </a:solidFill>
              </a:rPr>
              <a:t>太郎</a:t>
            </a:r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4FA694DF-388F-48CE-8264-02A49B447271}"/>
              </a:ext>
            </a:extLst>
          </p:cNvPr>
          <p:cNvCxnSpPr>
            <a:cxnSpLocks/>
          </p:cNvCxnSpPr>
          <p:nvPr/>
        </p:nvCxnSpPr>
        <p:spPr>
          <a:xfrm>
            <a:off x="1981200" y="3181350"/>
            <a:ext cx="82581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2527B98D-F7F4-469F-ABFC-358BCD875CCD}"/>
              </a:ext>
            </a:extLst>
          </p:cNvPr>
          <p:cNvSpPr txBox="1"/>
          <p:nvPr/>
        </p:nvSpPr>
        <p:spPr>
          <a:xfrm>
            <a:off x="3086100" y="2615297"/>
            <a:ext cx="2495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>
                <a:solidFill>
                  <a:schemeClr val="bg1"/>
                </a:solidFill>
              </a:rPr>
              <a:t>プレイヤ名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6057FA66-CE64-49D4-9855-4B711F5B48DE}"/>
              </a:ext>
            </a:extLst>
          </p:cNvPr>
          <p:cNvSpPr txBox="1"/>
          <p:nvPr/>
        </p:nvSpPr>
        <p:spPr>
          <a:xfrm>
            <a:off x="7920038" y="2535019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>
                <a:solidFill>
                  <a:schemeClr val="bg1"/>
                </a:solidFill>
              </a:rPr>
              <a:t>戦績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B3E927D1-4E31-4023-8C44-725714AE6A95}"/>
              </a:ext>
            </a:extLst>
          </p:cNvPr>
          <p:cNvSpPr txBox="1"/>
          <p:nvPr/>
        </p:nvSpPr>
        <p:spPr>
          <a:xfrm>
            <a:off x="6715125" y="3284606"/>
            <a:ext cx="4152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>
                <a:solidFill>
                  <a:schemeClr val="bg1"/>
                </a:solidFill>
              </a:rPr>
              <a:t>10</a:t>
            </a:r>
            <a:r>
              <a:rPr kumimoji="1" lang="ja-JP" altLang="en-US" sz="4000" dirty="0">
                <a:solidFill>
                  <a:schemeClr val="bg1"/>
                </a:solidFill>
              </a:rPr>
              <a:t>戦</a:t>
            </a:r>
            <a:r>
              <a:rPr kumimoji="1" lang="en-US" altLang="ja-JP" sz="4000" dirty="0">
                <a:solidFill>
                  <a:schemeClr val="bg1"/>
                </a:solidFill>
              </a:rPr>
              <a:t>8</a:t>
            </a:r>
            <a:r>
              <a:rPr kumimoji="1" lang="ja-JP" altLang="en-US" sz="4000" dirty="0">
                <a:solidFill>
                  <a:schemeClr val="bg1"/>
                </a:solidFill>
              </a:rPr>
              <a:t>勝</a:t>
            </a:r>
            <a:r>
              <a:rPr kumimoji="1" lang="en-US" altLang="ja-JP" sz="4000" dirty="0">
                <a:solidFill>
                  <a:schemeClr val="bg1"/>
                </a:solidFill>
              </a:rPr>
              <a:t>2</a:t>
            </a:r>
            <a:r>
              <a:rPr kumimoji="1" lang="ja-JP" altLang="en-US" sz="4000" dirty="0">
                <a:solidFill>
                  <a:schemeClr val="bg1"/>
                </a:solidFill>
              </a:rPr>
              <a:t>敗</a:t>
            </a:r>
            <a:r>
              <a:rPr kumimoji="1" lang="en-US" altLang="ja-JP" sz="4000" dirty="0">
                <a:solidFill>
                  <a:schemeClr val="bg1"/>
                </a:solidFill>
              </a:rPr>
              <a:t>0</a:t>
            </a:r>
            <a:r>
              <a:rPr kumimoji="1" lang="ja-JP" altLang="en-US" sz="4000" dirty="0">
                <a:solidFill>
                  <a:schemeClr val="bg1"/>
                </a:solidFill>
              </a:rPr>
              <a:t>分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7CC4868F-A251-4734-A698-714A69138506}"/>
              </a:ext>
            </a:extLst>
          </p:cNvPr>
          <p:cNvSpPr txBox="1"/>
          <p:nvPr/>
        </p:nvSpPr>
        <p:spPr>
          <a:xfrm>
            <a:off x="2238376" y="1796936"/>
            <a:ext cx="8629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>
                <a:solidFill>
                  <a:schemeClr val="bg1"/>
                </a:solidFill>
              </a:rPr>
              <a:t>このプレイヤに対戦を拒否されました</a:t>
            </a:r>
          </a:p>
        </p:txBody>
      </p:sp>
    </p:spTree>
    <p:extLst>
      <p:ext uri="{BB962C8B-B14F-4D97-AF65-F5344CB8AC3E}">
        <p14:creationId xmlns:p14="http://schemas.microsoft.com/office/powerpoint/2010/main" val="29288780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6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AD46FC4C-1CA6-4E16-AF1A-4D6859784996}"/>
              </a:ext>
            </a:extLst>
          </p:cNvPr>
          <p:cNvSpPr/>
          <p:nvPr/>
        </p:nvSpPr>
        <p:spPr>
          <a:xfrm>
            <a:off x="1162050" y="1085850"/>
            <a:ext cx="10172699" cy="5362575"/>
          </a:xfrm>
          <a:prstGeom prst="rect">
            <a:avLst/>
          </a:prstGeom>
          <a:solidFill>
            <a:schemeClr val="tx1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9A73A5CC-3237-43CF-A485-C45EBD03FFDC}"/>
              </a:ext>
            </a:extLst>
          </p:cNvPr>
          <p:cNvCxnSpPr/>
          <p:nvPr/>
        </p:nvCxnSpPr>
        <p:spPr>
          <a:xfrm>
            <a:off x="1171575" y="1714500"/>
            <a:ext cx="101822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625F5818-8FD2-48BE-AA34-C181A147CAC5}"/>
              </a:ext>
            </a:extLst>
          </p:cNvPr>
          <p:cNvCxnSpPr>
            <a:stCxn id="2" idx="0"/>
            <a:endCxn id="2" idx="2"/>
          </p:cNvCxnSpPr>
          <p:nvPr/>
        </p:nvCxnSpPr>
        <p:spPr>
          <a:xfrm>
            <a:off x="6248400" y="1085850"/>
            <a:ext cx="0" cy="536257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A85629FF-DE72-43A0-AF43-EFB07220697F}"/>
              </a:ext>
            </a:extLst>
          </p:cNvPr>
          <p:cNvCxnSpPr>
            <a:cxnSpLocks/>
          </p:cNvCxnSpPr>
          <p:nvPr/>
        </p:nvCxnSpPr>
        <p:spPr>
          <a:xfrm flipH="1">
            <a:off x="4000500" y="1085850"/>
            <a:ext cx="1" cy="536257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9E2B691-02C6-4CED-92AC-00C547F997C6}"/>
              </a:ext>
            </a:extLst>
          </p:cNvPr>
          <p:cNvSpPr txBox="1"/>
          <p:nvPr/>
        </p:nvSpPr>
        <p:spPr>
          <a:xfrm>
            <a:off x="1690688" y="1169343"/>
            <a:ext cx="1781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プレイヤ名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077D0C1-A401-4214-ABEE-A01B45ABDE11}"/>
              </a:ext>
            </a:extLst>
          </p:cNvPr>
          <p:cNvSpPr txBox="1"/>
          <p:nvPr/>
        </p:nvSpPr>
        <p:spPr>
          <a:xfrm>
            <a:off x="4629150" y="1169343"/>
            <a:ext cx="1800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戦績</a:t>
            </a:r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E5A52773-A7B3-4B8F-8DE1-198293F83FC5}"/>
              </a:ext>
            </a:extLst>
          </p:cNvPr>
          <p:cNvCxnSpPr>
            <a:cxnSpLocks/>
          </p:cNvCxnSpPr>
          <p:nvPr/>
        </p:nvCxnSpPr>
        <p:spPr>
          <a:xfrm>
            <a:off x="9096375" y="1085850"/>
            <a:ext cx="0" cy="536257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C36F5E3-DFEC-479C-A891-C44E0B4EA477}"/>
              </a:ext>
            </a:extLst>
          </p:cNvPr>
          <p:cNvSpPr txBox="1"/>
          <p:nvPr/>
        </p:nvSpPr>
        <p:spPr>
          <a:xfrm>
            <a:off x="6819901" y="1169342"/>
            <a:ext cx="1781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プレイヤ名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4545F7A-9E52-4E3F-9398-53C63BF820A2}"/>
              </a:ext>
            </a:extLst>
          </p:cNvPr>
          <p:cNvSpPr txBox="1"/>
          <p:nvPr/>
        </p:nvSpPr>
        <p:spPr>
          <a:xfrm>
            <a:off x="9848848" y="1211088"/>
            <a:ext cx="1800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戦績</a:t>
            </a:r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D2B842EE-40C6-4265-AA63-764675BA7E13}"/>
              </a:ext>
            </a:extLst>
          </p:cNvPr>
          <p:cNvCxnSpPr/>
          <p:nvPr/>
        </p:nvCxnSpPr>
        <p:spPr>
          <a:xfrm>
            <a:off x="1195389" y="2266950"/>
            <a:ext cx="101393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E4131415-00BC-4AFC-B6AC-12214F0732E4}"/>
              </a:ext>
            </a:extLst>
          </p:cNvPr>
          <p:cNvCxnSpPr/>
          <p:nvPr/>
        </p:nvCxnSpPr>
        <p:spPr>
          <a:xfrm>
            <a:off x="1171575" y="2886075"/>
            <a:ext cx="1016317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36AAB2B3-C04E-4E48-8FC4-8EBD0F106B05}"/>
              </a:ext>
            </a:extLst>
          </p:cNvPr>
          <p:cNvCxnSpPr/>
          <p:nvPr/>
        </p:nvCxnSpPr>
        <p:spPr>
          <a:xfrm>
            <a:off x="1171575" y="3457575"/>
            <a:ext cx="1016317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80F5C138-7603-4E04-A437-7BEFB058B93F}"/>
              </a:ext>
            </a:extLst>
          </p:cNvPr>
          <p:cNvCxnSpPr/>
          <p:nvPr/>
        </p:nvCxnSpPr>
        <p:spPr>
          <a:xfrm>
            <a:off x="1171575" y="4029075"/>
            <a:ext cx="1016317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471645D8-5FDC-442D-8B33-1E43CF931165}"/>
              </a:ext>
            </a:extLst>
          </p:cNvPr>
          <p:cNvCxnSpPr/>
          <p:nvPr/>
        </p:nvCxnSpPr>
        <p:spPr>
          <a:xfrm>
            <a:off x="1162050" y="4591050"/>
            <a:ext cx="1016317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0B934AD6-1ED9-4ADB-9D13-104B991DF3BF}"/>
              </a:ext>
            </a:extLst>
          </p:cNvPr>
          <p:cNvCxnSpPr/>
          <p:nvPr/>
        </p:nvCxnSpPr>
        <p:spPr>
          <a:xfrm>
            <a:off x="1162050" y="5267325"/>
            <a:ext cx="1016317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9FB6B9D2-F10B-401F-A8E0-7ECF53C8CDAD}"/>
              </a:ext>
            </a:extLst>
          </p:cNvPr>
          <p:cNvCxnSpPr/>
          <p:nvPr/>
        </p:nvCxnSpPr>
        <p:spPr>
          <a:xfrm>
            <a:off x="1162050" y="5857875"/>
            <a:ext cx="1016317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9AD44730-A9EF-4CD1-9EE6-D43E7D97DA46}"/>
              </a:ext>
            </a:extLst>
          </p:cNvPr>
          <p:cNvSpPr txBox="1"/>
          <p:nvPr/>
        </p:nvSpPr>
        <p:spPr>
          <a:xfrm>
            <a:off x="2145507" y="1778943"/>
            <a:ext cx="904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太郎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9EAA91CD-A37F-43C5-AAF5-D9D3B8A11631}"/>
              </a:ext>
            </a:extLst>
          </p:cNvPr>
          <p:cNvSpPr txBox="1"/>
          <p:nvPr/>
        </p:nvSpPr>
        <p:spPr>
          <a:xfrm>
            <a:off x="4000500" y="1769418"/>
            <a:ext cx="2490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solidFill>
                  <a:schemeClr val="bg1"/>
                </a:solidFill>
              </a:rPr>
              <a:t>10</a:t>
            </a:r>
            <a:r>
              <a:rPr kumimoji="1" lang="ja-JP" altLang="en-US" sz="2400" dirty="0">
                <a:solidFill>
                  <a:schemeClr val="bg1"/>
                </a:solidFill>
              </a:rPr>
              <a:t>戦</a:t>
            </a:r>
            <a:r>
              <a:rPr kumimoji="1" lang="en-US" altLang="ja-JP" sz="2400" dirty="0">
                <a:solidFill>
                  <a:schemeClr val="bg1"/>
                </a:solidFill>
              </a:rPr>
              <a:t>8</a:t>
            </a:r>
            <a:r>
              <a:rPr kumimoji="1" lang="ja-JP" altLang="en-US" sz="2400" dirty="0">
                <a:solidFill>
                  <a:schemeClr val="bg1"/>
                </a:solidFill>
              </a:rPr>
              <a:t>勝</a:t>
            </a:r>
            <a:r>
              <a:rPr kumimoji="1" lang="en-US" altLang="ja-JP" sz="2400" dirty="0">
                <a:solidFill>
                  <a:schemeClr val="bg1"/>
                </a:solidFill>
              </a:rPr>
              <a:t>2</a:t>
            </a:r>
            <a:r>
              <a:rPr kumimoji="1" lang="ja-JP" altLang="en-US" sz="2400" dirty="0">
                <a:solidFill>
                  <a:schemeClr val="bg1"/>
                </a:solidFill>
              </a:rPr>
              <a:t>敗</a:t>
            </a:r>
            <a:r>
              <a:rPr kumimoji="1" lang="en-US" altLang="ja-JP" sz="2400" dirty="0">
                <a:solidFill>
                  <a:schemeClr val="bg1"/>
                </a:solidFill>
              </a:rPr>
              <a:t>0</a:t>
            </a:r>
            <a:r>
              <a:rPr kumimoji="1" lang="ja-JP" altLang="en-US" sz="2400" dirty="0">
                <a:solidFill>
                  <a:schemeClr val="bg1"/>
                </a:solidFill>
              </a:rPr>
              <a:t>分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D2E0C54B-05E4-4231-A651-7375943EAB50}"/>
              </a:ext>
            </a:extLst>
          </p:cNvPr>
          <p:cNvSpPr txBox="1"/>
          <p:nvPr/>
        </p:nvSpPr>
        <p:spPr>
          <a:xfrm>
            <a:off x="3290887" y="409576"/>
            <a:ext cx="640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>
                <a:solidFill>
                  <a:schemeClr val="bg1"/>
                </a:solidFill>
              </a:rPr>
              <a:t>対戦を申し込んできたプレイヤ</a:t>
            </a:r>
            <a:endParaRPr kumimoji="1" lang="ja-JP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79003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6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1555E309-7569-47AF-9278-64692F63DC3F}"/>
              </a:ext>
            </a:extLst>
          </p:cNvPr>
          <p:cNvSpPr/>
          <p:nvPr/>
        </p:nvSpPr>
        <p:spPr>
          <a:xfrm>
            <a:off x="1981200" y="2552700"/>
            <a:ext cx="8258175" cy="1543050"/>
          </a:xfrm>
          <a:prstGeom prst="rect">
            <a:avLst/>
          </a:prstGeom>
          <a:solidFill>
            <a:schemeClr val="tx1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400" dirty="0"/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287C018D-3227-4A47-A7DF-44D8386D10B5}"/>
              </a:ext>
            </a:extLst>
          </p:cNvPr>
          <p:cNvCxnSpPr>
            <a:cxnSpLocks/>
          </p:cNvCxnSpPr>
          <p:nvPr/>
        </p:nvCxnSpPr>
        <p:spPr>
          <a:xfrm>
            <a:off x="6819900" y="2552700"/>
            <a:ext cx="0" cy="15430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877D4AC3-831B-4808-82B5-AFBE303D0F74}"/>
              </a:ext>
            </a:extLst>
          </p:cNvPr>
          <p:cNvSpPr txBox="1"/>
          <p:nvPr/>
        </p:nvSpPr>
        <p:spPr>
          <a:xfrm>
            <a:off x="3714750" y="3261628"/>
            <a:ext cx="18669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>
                <a:solidFill>
                  <a:schemeClr val="bg1"/>
                </a:solidFill>
              </a:rPr>
              <a:t>太郎</a:t>
            </a:r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4FA694DF-388F-48CE-8264-02A49B447271}"/>
              </a:ext>
            </a:extLst>
          </p:cNvPr>
          <p:cNvCxnSpPr>
            <a:cxnSpLocks/>
          </p:cNvCxnSpPr>
          <p:nvPr/>
        </p:nvCxnSpPr>
        <p:spPr>
          <a:xfrm>
            <a:off x="1981200" y="3181350"/>
            <a:ext cx="82581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2527B98D-F7F4-469F-ABFC-358BCD875CCD}"/>
              </a:ext>
            </a:extLst>
          </p:cNvPr>
          <p:cNvSpPr txBox="1"/>
          <p:nvPr/>
        </p:nvSpPr>
        <p:spPr>
          <a:xfrm>
            <a:off x="3086100" y="2615297"/>
            <a:ext cx="2495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>
                <a:solidFill>
                  <a:schemeClr val="bg1"/>
                </a:solidFill>
              </a:rPr>
              <a:t>プレイヤ名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6057FA66-CE64-49D4-9855-4B711F5B48DE}"/>
              </a:ext>
            </a:extLst>
          </p:cNvPr>
          <p:cNvSpPr txBox="1"/>
          <p:nvPr/>
        </p:nvSpPr>
        <p:spPr>
          <a:xfrm>
            <a:off x="7920038" y="2535019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>
                <a:solidFill>
                  <a:schemeClr val="bg1"/>
                </a:solidFill>
              </a:rPr>
              <a:t>戦績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B3E927D1-4E31-4023-8C44-725714AE6A95}"/>
              </a:ext>
            </a:extLst>
          </p:cNvPr>
          <p:cNvSpPr txBox="1"/>
          <p:nvPr/>
        </p:nvSpPr>
        <p:spPr>
          <a:xfrm>
            <a:off x="6715125" y="3284606"/>
            <a:ext cx="4152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>
                <a:solidFill>
                  <a:schemeClr val="bg1"/>
                </a:solidFill>
              </a:rPr>
              <a:t>10</a:t>
            </a:r>
            <a:r>
              <a:rPr kumimoji="1" lang="ja-JP" altLang="en-US" sz="4000" dirty="0">
                <a:solidFill>
                  <a:schemeClr val="bg1"/>
                </a:solidFill>
              </a:rPr>
              <a:t>戦</a:t>
            </a:r>
            <a:r>
              <a:rPr kumimoji="1" lang="en-US" altLang="ja-JP" sz="4000" dirty="0">
                <a:solidFill>
                  <a:schemeClr val="bg1"/>
                </a:solidFill>
              </a:rPr>
              <a:t>8</a:t>
            </a:r>
            <a:r>
              <a:rPr kumimoji="1" lang="ja-JP" altLang="en-US" sz="4000" dirty="0">
                <a:solidFill>
                  <a:schemeClr val="bg1"/>
                </a:solidFill>
              </a:rPr>
              <a:t>勝</a:t>
            </a:r>
            <a:r>
              <a:rPr kumimoji="1" lang="en-US" altLang="ja-JP" sz="4000" dirty="0">
                <a:solidFill>
                  <a:schemeClr val="bg1"/>
                </a:solidFill>
              </a:rPr>
              <a:t>2</a:t>
            </a:r>
            <a:r>
              <a:rPr kumimoji="1" lang="ja-JP" altLang="en-US" sz="4000" dirty="0">
                <a:solidFill>
                  <a:schemeClr val="bg1"/>
                </a:solidFill>
              </a:rPr>
              <a:t>敗</a:t>
            </a:r>
            <a:r>
              <a:rPr kumimoji="1" lang="en-US" altLang="ja-JP" sz="4000" dirty="0">
                <a:solidFill>
                  <a:schemeClr val="bg1"/>
                </a:solidFill>
              </a:rPr>
              <a:t>0</a:t>
            </a:r>
            <a:r>
              <a:rPr kumimoji="1" lang="ja-JP" altLang="en-US" sz="4000" dirty="0">
                <a:solidFill>
                  <a:schemeClr val="bg1"/>
                </a:solidFill>
              </a:rPr>
              <a:t>分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7CC4868F-A251-4734-A698-714A69138506}"/>
              </a:ext>
            </a:extLst>
          </p:cNvPr>
          <p:cNvSpPr txBox="1"/>
          <p:nvPr/>
        </p:nvSpPr>
        <p:spPr>
          <a:xfrm>
            <a:off x="2505075" y="1837060"/>
            <a:ext cx="8629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>
                <a:solidFill>
                  <a:schemeClr val="bg1"/>
                </a:solidFill>
              </a:rPr>
              <a:t>このプレイヤと対戦をしますか？</a:t>
            </a: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1939BF57-BF7B-45D7-92C0-6801B0C07B81}"/>
              </a:ext>
            </a:extLst>
          </p:cNvPr>
          <p:cNvSpPr/>
          <p:nvPr/>
        </p:nvSpPr>
        <p:spPr>
          <a:xfrm>
            <a:off x="2505075" y="4661803"/>
            <a:ext cx="2228850" cy="83275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400" b="1" dirty="0">
                <a:solidFill>
                  <a:schemeClr val="tx1"/>
                </a:solidFill>
              </a:rPr>
              <a:t>はい</a:t>
            </a: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1BB88021-F076-4C51-912C-A79F360805D0}"/>
              </a:ext>
            </a:extLst>
          </p:cNvPr>
          <p:cNvSpPr/>
          <p:nvPr/>
        </p:nvSpPr>
        <p:spPr>
          <a:xfrm>
            <a:off x="7415213" y="4661803"/>
            <a:ext cx="2228850" cy="83275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400" b="1" dirty="0">
                <a:solidFill>
                  <a:schemeClr val="tx1"/>
                </a:solidFill>
              </a:rPr>
              <a:t>いいえ</a:t>
            </a:r>
            <a:endParaRPr kumimoji="1" lang="ja-JP" altLang="en-US" sz="4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89292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3">
            <a:extLst>
              <a:ext uri="{FF2B5EF4-FFF2-40B4-BE49-F238E27FC236}">
                <a16:creationId xmlns:a16="http://schemas.microsoft.com/office/drawing/2014/main" id="{D9981BF7-48D1-4E1B-8579-25EF8583F68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4289776"/>
              </p:ext>
            </p:extLst>
          </p:nvPr>
        </p:nvGraphicFramePr>
        <p:xfrm>
          <a:off x="3352798" y="200025"/>
          <a:ext cx="5410201" cy="4876800"/>
        </p:xfrm>
        <a:graphic>
          <a:graphicData uri="http://schemas.openxmlformats.org/drawingml/2006/table">
            <a:tbl>
              <a:tblPr/>
              <a:tblGrid>
                <a:gridCol w="6776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03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49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6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49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491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492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1091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28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091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828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091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828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091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828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4" name="Oval 105">
            <a:extLst>
              <a:ext uri="{FF2B5EF4-FFF2-40B4-BE49-F238E27FC236}">
                <a16:creationId xmlns:a16="http://schemas.microsoft.com/office/drawing/2014/main" id="{CE9BC8D6-3897-4FF3-B8E9-2DFE41E9AB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4960" y="2117725"/>
            <a:ext cx="581025" cy="52070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15" name="Oval 105">
            <a:extLst>
              <a:ext uri="{FF2B5EF4-FFF2-40B4-BE49-F238E27FC236}">
                <a16:creationId xmlns:a16="http://schemas.microsoft.com/office/drawing/2014/main" id="{DF276A6C-8BEE-4508-9846-1C608F0EB8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1711" y="2689226"/>
            <a:ext cx="581025" cy="52070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16" name="Oval 103">
            <a:extLst>
              <a:ext uri="{FF2B5EF4-FFF2-40B4-BE49-F238E27FC236}">
                <a16:creationId xmlns:a16="http://schemas.microsoft.com/office/drawing/2014/main" id="{B9F8DA72-9FE4-4A8D-BD8F-7F4A0789D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4960" y="2679701"/>
            <a:ext cx="581025" cy="520700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17" name="Oval 103">
            <a:extLst>
              <a:ext uri="{FF2B5EF4-FFF2-40B4-BE49-F238E27FC236}">
                <a16:creationId xmlns:a16="http://schemas.microsoft.com/office/drawing/2014/main" id="{A59A1420-6702-4086-B74D-B9CD2BDEBD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1711" y="2079625"/>
            <a:ext cx="581025" cy="520700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42E36BDB-4D69-493C-8BCC-98C2093B943C}"/>
              </a:ext>
            </a:extLst>
          </p:cNvPr>
          <p:cNvSpPr/>
          <p:nvPr/>
        </p:nvSpPr>
        <p:spPr>
          <a:xfrm>
            <a:off x="3481385" y="5272087"/>
            <a:ext cx="1933575" cy="62865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b="1" dirty="0">
                <a:solidFill>
                  <a:schemeClr val="tx1"/>
                </a:solidFill>
              </a:rPr>
              <a:t>投了</a:t>
            </a:r>
            <a:endParaRPr kumimoji="1" lang="ja-JP" altLang="en-US" sz="3200" b="1" dirty="0">
              <a:solidFill>
                <a:schemeClr val="tx1"/>
              </a:solidFill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23E7DDE6-A82E-4E38-A4CC-0D4F46D61B31}"/>
              </a:ext>
            </a:extLst>
          </p:cNvPr>
          <p:cNvSpPr/>
          <p:nvPr/>
        </p:nvSpPr>
        <p:spPr>
          <a:xfrm>
            <a:off x="6757986" y="5272087"/>
            <a:ext cx="1933575" cy="62865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>
                <a:solidFill>
                  <a:schemeClr val="tx1"/>
                </a:solidFill>
              </a:rPr>
              <a:t>パス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75F6D84-C525-4237-82FD-C2D209147429}"/>
              </a:ext>
            </a:extLst>
          </p:cNvPr>
          <p:cNvSpPr/>
          <p:nvPr/>
        </p:nvSpPr>
        <p:spPr>
          <a:xfrm>
            <a:off x="3952875" y="6095999"/>
            <a:ext cx="4419600" cy="61912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>
                <a:solidFill>
                  <a:schemeClr val="tx1"/>
                </a:solidFill>
              </a:rPr>
              <a:t>あなたの番です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D8ECBC9-C54E-4E20-8392-2BC6603A46B6}"/>
              </a:ext>
            </a:extLst>
          </p:cNvPr>
          <p:cNvSpPr/>
          <p:nvPr/>
        </p:nvSpPr>
        <p:spPr>
          <a:xfrm>
            <a:off x="-133350" y="0"/>
            <a:ext cx="18669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FB8679B4-7B17-4691-A09A-A5ADD0D1488D}"/>
              </a:ext>
            </a:extLst>
          </p:cNvPr>
          <p:cNvSpPr/>
          <p:nvPr/>
        </p:nvSpPr>
        <p:spPr>
          <a:xfrm>
            <a:off x="10382246" y="0"/>
            <a:ext cx="1809753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3B12185-2E85-4568-8A2B-9E6C147AB9D0}"/>
              </a:ext>
            </a:extLst>
          </p:cNvPr>
          <p:cNvSpPr txBox="1"/>
          <p:nvPr/>
        </p:nvSpPr>
        <p:spPr>
          <a:xfrm>
            <a:off x="316705" y="104775"/>
            <a:ext cx="5524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b="1" dirty="0"/>
              <a:t>黒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83AF33F-8A01-42D9-A0C8-C8DAEDFC2505}"/>
              </a:ext>
            </a:extLst>
          </p:cNvPr>
          <p:cNvSpPr txBox="1"/>
          <p:nvPr/>
        </p:nvSpPr>
        <p:spPr>
          <a:xfrm>
            <a:off x="10934700" y="104775"/>
            <a:ext cx="13430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b="1" dirty="0"/>
              <a:t>白</a:t>
            </a:r>
            <a:endParaRPr kumimoji="1" lang="ja-JP" altLang="en-US" sz="4400" b="1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AE05C03-18E4-4AF7-A8AD-1ED3F19534A9}"/>
              </a:ext>
            </a:extLst>
          </p:cNvPr>
          <p:cNvSpPr txBox="1"/>
          <p:nvPr/>
        </p:nvSpPr>
        <p:spPr>
          <a:xfrm>
            <a:off x="51791" y="1341219"/>
            <a:ext cx="1391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プレイヤ名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07149BD-D18B-4FF0-B8BC-54FE27F18CE3}"/>
              </a:ext>
            </a:extLst>
          </p:cNvPr>
          <p:cNvSpPr txBox="1"/>
          <p:nvPr/>
        </p:nvSpPr>
        <p:spPr>
          <a:xfrm>
            <a:off x="361948" y="2743202"/>
            <a:ext cx="876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戦績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A7FE9FD-FFC6-4066-A217-82AD4034EFCA}"/>
              </a:ext>
            </a:extLst>
          </p:cNvPr>
          <p:cNvSpPr txBox="1"/>
          <p:nvPr/>
        </p:nvSpPr>
        <p:spPr>
          <a:xfrm>
            <a:off x="10681691" y="1341219"/>
            <a:ext cx="1391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プレイヤ名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343F15B3-DBF0-4FDE-B6BE-5678711EE4FA}"/>
              </a:ext>
            </a:extLst>
          </p:cNvPr>
          <p:cNvSpPr txBox="1"/>
          <p:nvPr/>
        </p:nvSpPr>
        <p:spPr>
          <a:xfrm>
            <a:off x="10944220" y="2743202"/>
            <a:ext cx="876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戦績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66FC9C3-BD3E-41B1-8C61-467E3666E031}"/>
              </a:ext>
            </a:extLst>
          </p:cNvPr>
          <p:cNvSpPr txBox="1"/>
          <p:nvPr/>
        </p:nvSpPr>
        <p:spPr>
          <a:xfrm>
            <a:off x="377429" y="1783757"/>
            <a:ext cx="860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太郎</a:t>
            </a:r>
            <a:endParaRPr kumimoji="1" lang="en-US" altLang="ja-JP" b="1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0D06D9E-371F-409B-953D-574A8EEDCF2A}"/>
              </a:ext>
            </a:extLst>
          </p:cNvPr>
          <p:cNvSpPr txBox="1"/>
          <p:nvPr/>
        </p:nvSpPr>
        <p:spPr>
          <a:xfrm>
            <a:off x="-79771" y="3140164"/>
            <a:ext cx="1775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10</a:t>
            </a:r>
            <a:r>
              <a:rPr kumimoji="1" lang="ja-JP" altLang="en-US" dirty="0"/>
              <a:t>戦</a:t>
            </a:r>
            <a:r>
              <a:rPr kumimoji="1" lang="en-US" altLang="ja-JP" dirty="0"/>
              <a:t>8</a:t>
            </a:r>
            <a:r>
              <a:rPr kumimoji="1" lang="ja-JP" altLang="en-US" dirty="0"/>
              <a:t>勝</a:t>
            </a:r>
            <a:r>
              <a:rPr kumimoji="1" lang="en-US" altLang="ja-JP" dirty="0"/>
              <a:t>2</a:t>
            </a:r>
            <a:r>
              <a:rPr kumimoji="1" lang="ja-JP" altLang="en-US" dirty="0"/>
              <a:t>敗</a:t>
            </a:r>
            <a:r>
              <a:rPr kumimoji="1" lang="en-US" altLang="ja-JP" dirty="0"/>
              <a:t>0</a:t>
            </a:r>
            <a:r>
              <a:rPr kumimoji="1" lang="ja-JP" altLang="en-US" dirty="0"/>
              <a:t>分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2A3727C0-F8DC-43B6-AA66-13DADE5E197C}"/>
              </a:ext>
            </a:extLst>
          </p:cNvPr>
          <p:cNvSpPr txBox="1"/>
          <p:nvPr/>
        </p:nvSpPr>
        <p:spPr>
          <a:xfrm>
            <a:off x="10934700" y="1783757"/>
            <a:ext cx="860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/>
              <a:t>次郎</a:t>
            </a:r>
            <a:endParaRPr kumimoji="1" lang="en-US" altLang="ja-JP" b="1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76E72B6D-EE6B-46E6-9F48-4CDE3508438D}"/>
              </a:ext>
            </a:extLst>
          </p:cNvPr>
          <p:cNvSpPr txBox="1"/>
          <p:nvPr/>
        </p:nvSpPr>
        <p:spPr>
          <a:xfrm>
            <a:off x="10459641" y="3151239"/>
            <a:ext cx="1775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10</a:t>
            </a:r>
            <a:r>
              <a:rPr kumimoji="1" lang="ja-JP" altLang="en-US" dirty="0"/>
              <a:t>戦</a:t>
            </a:r>
            <a:r>
              <a:rPr kumimoji="1" lang="en-US" altLang="ja-JP" dirty="0"/>
              <a:t>8</a:t>
            </a:r>
            <a:r>
              <a:rPr kumimoji="1" lang="ja-JP" altLang="en-US" dirty="0"/>
              <a:t>勝</a:t>
            </a:r>
            <a:r>
              <a:rPr lang="en-US" altLang="ja-JP" dirty="0"/>
              <a:t>1</a:t>
            </a:r>
            <a:r>
              <a:rPr kumimoji="1" lang="ja-JP" altLang="en-US" dirty="0"/>
              <a:t>敗</a:t>
            </a:r>
            <a:r>
              <a:rPr kumimoji="1" lang="en-US" altLang="ja-JP" dirty="0"/>
              <a:t>1</a:t>
            </a:r>
            <a:r>
              <a:rPr kumimoji="1" lang="ja-JP" altLang="en-US" dirty="0"/>
              <a:t>分</a:t>
            </a:r>
          </a:p>
        </p:txBody>
      </p:sp>
    </p:spTree>
    <p:extLst>
      <p:ext uri="{BB962C8B-B14F-4D97-AF65-F5344CB8AC3E}">
        <p14:creationId xmlns:p14="http://schemas.microsoft.com/office/powerpoint/2010/main" val="8567858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3">
            <a:extLst>
              <a:ext uri="{FF2B5EF4-FFF2-40B4-BE49-F238E27FC236}">
                <a16:creationId xmlns:a16="http://schemas.microsoft.com/office/drawing/2014/main" id="{D9981BF7-48D1-4E1B-8579-25EF8583F688}"/>
              </a:ext>
            </a:extLst>
          </p:cNvPr>
          <p:cNvGraphicFramePr>
            <a:graphicFrameLocks/>
          </p:cNvGraphicFramePr>
          <p:nvPr/>
        </p:nvGraphicFramePr>
        <p:xfrm>
          <a:off x="3352798" y="200025"/>
          <a:ext cx="5410201" cy="4876800"/>
        </p:xfrm>
        <a:graphic>
          <a:graphicData uri="http://schemas.openxmlformats.org/drawingml/2006/table">
            <a:tbl>
              <a:tblPr/>
              <a:tblGrid>
                <a:gridCol w="6776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03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49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6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49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491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492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1091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28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091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828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091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828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091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828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4" name="Oval 105">
            <a:extLst>
              <a:ext uri="{FF2B5EF4-FFF2-40B4-BE49-F238E27FC236}">
                <a16:creationId xmlns:a16="http://schemas.microsoft.com/office/drawing/2014/main" id="{CE9BC8D6-3897-4FF3-B8E9-2DFE41E9AB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4960" y="2117725"/>
            <a:ext cx="581025" cy="52070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15" name="Oval 105">
            <a:extLst>
              <a:ext uri="{FF2B5EF4-FFF2-40B4-BE49-F238E27FC236}">
                <a16:creationId xmlns:a16="http://schemas.microsoft.com/office/drawing/2014/main" id="{DF276A6C-8BEE-4508-9846-1C608F0EB8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1711" y="2689226"/>
            <a:ext cx="581025" cy="52070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16" name="Oval 103">
            <a:extLst>
              <a:ext uri="{FF2B5EF4-FFF2-40B4-BE49-F238E27FC236}">
                <a16:creationId xmlns:a16="http://schemas.microsoft.com/office/drawing/2014/main" id="{B9F8DA72-9FE4-4A8D-BD8F-7F4A0789D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4960" y="2679701"/>
            <a:ext cx="581025" cy="520700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17" name="Oval 103">
            <a:extLst>
              <a:ext uri="{FF2B5EF4-FFF2-40B4-BE49-F238E27FC236}">
                <a16:creationId xmlns:a16="http://schemas.microsoft.com/office/drawing/2014/main" id="{A59A1420-6702-4086-B74D-B9CD2BDEBD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1711" y="2079625"/>
            <a:ext cx="581025" cy="520700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42E36BDB-4D69-493C-8BCC-98C2093B943C}"/>
              </a:ext>
            </a:extLst>
          </p:cNvPr>
          <p:cNvSpPr/>
          <p:nvPr/>
        </p:nvSpPr>
        <p:spPr>
          <a:xfrm>
            <a:off x="3481385" y="5272087"/>
            <a:ext cx="1933575" cy="62865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b="1" dirty="0">
                <a:solidFill>
                  <a:schemeClr val="tx1"/>
                </a:solidFill>
              </a:rPr>
              <a:t>投了</a:t>
            </a:r>
            <a:endParaRPr kumimoji="1" lang="ja-JP" altLang="en-US" sz="3200" b="1" dirty="0">
              <a:solidFill>
                <a:schemeClr val="tx1"/>
              </a:solidFill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23E7DDE6-A82E-4E38-A4CC-0D4F46D61B31}"/>
              </a:ext>
            </a:extLst>
          </p:cNvPr>
          <p:cNvSpPr/>
          <p:nvPr/>
        </p:nvSpPr>
        <p:spPr>
          <a:xfrm>
            <a:off x="6757986" y="5272087"/>
            <a:ext cx="1933575" cy="62865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>
                <a:solidFill>
                  <a:schemeClr val="tx1"/>
                </a:solidFill>
              </a:rPr>
              <a:t>パス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75F6D84-C525-4237-82FD-C2D209147429}"/>
              </a:ext>
            </a:extLst>
          </p:cNvPr>
          <p:cNvSpPr/>
          <p:nvPr/>
        </p:nvSpPr>
        <p:spPr>
          <a:xfrm>
            <a:off x="3952875" y="6095999"/>
            <a:ext cx="4419600" cy="61912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>
                <a:solidFill>
                  <a:schemeClr val="tx1"/>
                </a:solidFill>
              </a:rPr>
              <a:t>あなたの番です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D8ECBC9-C54E-4E20-8392-2BC6603A46B6}"/>
              </a:ext>
            </a:extLst>
          </p:cNvPr>
          <p:cNvSpPr/>
          <p:nvPr/>
        </p:nvSpPr>
        <p:spPr>
          <a:xfrm>
            <a:off x="-133350" y="0"/>
            <a:ext cx="18669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FB8679B4-7B17-4691-A09A-A5ADD0D1488D}"/>
              </a:ext>
            </a:extLst>
          </p:cNvPr>
          <p:cNvSpPr/>
          <p:nvPr/>
        </p:nvSpPr>
        <p:spPr>
          <a:xfrm>
            <a:off x="10382246" y="0"/>
            <a:ext cx="1809753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3B12185-2E85-4568-8A2B-9E6C147AB9D0}"/>
              </a:ext>
            </a:extLst>
          </p:cNvPr>
          <p:cNvSpPr txBox="1"/>
          <p:nvPr/>
        </p:nvSpPr>
        <p:spPr>
          <a:xfrm>
            <a:off x="316705" y="104775"/>
            <a:ext cx="5524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b="1" dirty="0"/>
              <a:t>黒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83AF33F-8A01-42D9-A0C8-C8DAEDFC2505}"/>
              </a:ext>
            </a:extLst>
          </p:cNvPr>
          <p:cNvSpPr txBox="1"/>
          <p:nvPr/>
        </p:nvSpPr>
        <p:spPr>
          <a:xfrm>
            <a:off x="10934700" y="104775"/>
            <a:ext cx="13430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b="1" dirty="0"/>
              <a:t>白</a:t>
            </a:r>
            <a:endParaRPr kumimoji="1" lang="ja-JP" altLang="en-US" sz="4400" b="1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AE05C03-18E4-4AF7-A8AD-1ED3F19534A9}"/>
              </a:ext>
            </a:extLst>
          </p:cNvPr>
          <p:cNvSpPr txBox="1"/>
          <p:nvPr/>
        </p:nvSpPr>
        <p:spPr>
          <a:xfrm>
            <a:off x="51791" y="1341219"/>
            <a:ext cx="1391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プレイヤ名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07149BD-D18B-4FF0-B8BC-54FE27F18CE3}"/>
              </a:ext>
            </a:extLst>
          </p:cNvPr>
          <p:cNvSpPr txBox="1"/>
          <p:nvPr/>
        </p:nvSpPr>
        <p:spPr>
          <a:xfrm>
            <a:off x="361948" y="2743202"/>
            <a:ext cx="876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戦績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A7FE9FD-FFC6-4066-A217-82AD4034EFCA}"/>
              </a:ext>
            </a:extLst>
          </p:cNvPr>
          <p:cNvSpPr txBox="1"/>
          <p:nvPr/>
        </p:nvSpPr>
        <p:spPr>
          <a:xfrm>
            <a:off x="10681691" y="1341219"/>
            <a:ext cx="1391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プレイヤ名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343F15B3-DBF0-4FDE-B6BE-5678711EE4FA}"/>
              </a:ext>
            </a:extLst>
          </p:cNvPr>
          <p:cNvSpPr txBox="1"/>
          <p:nvPr/>
        </p:nvSpPr>
        <p:spPr>
          <a:xfrm>
            <a:off x="10944220" y="2743202"/>
            <a:ext cx="876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戦績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66FC9C3-BD3E-41B1-8C61-467E3666E031}"/>
              </a:ext>
            </a:extLst>
          </p:cNvPr>
          <p:cNvSpPr txBox="1"/>
          <p:nvPr/>
        </p:nvSpPr>
        <p:spPr>
          <a:xfrm>
            <a:off x="377429" y="1783757"/>
            <a:ext cx="860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太郎</a:t>
            </a:r>
            <a:endParaRPr kumimoji="1" lang="en-US" altLang="ja-JP" b="1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0D06D9E-371F-409B-953D-574A8EEDCF2A}"/>
              </a:ext>
            </a:extLst>
          </p:cNvPr>
          <p:cNvSpPr txBox="1"/>
          <p:nvPr/>
        </p:nvSpPr>
        <p:spPr>
          <a:xfrm>
            <a:off x="-79771" y="3140164"/>
            <a:ext cx="1775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10</a:t>
            </a:r>
            <a:r>
              <a:rPr kumimoji="1" lang="ja-JP" altLang="en-US" dirty="0"/>
              <a:t>戦</a:t>
            </a:r>
            <a:r>
              <a:rPr kumimoji="1" lang="en-US" altLang="ja-JP" dirty="0"/>
              <a:t>8</a:t>
            </a:r>
            <a:r>
              <a:rPr kumimoji="1" lang="ja-JP" altLang="en-US" dirty="0"/>
              <a:t>勝</a:t>
            </a:r>
            <a:r>
              <a:rPr kumimoji="1" lang="en-US" altLang="ja-JP" dirty="0"/>
              <a:t>2</a:t>
            </a:r>
            <a:r>
              <a:rPr kumimoji="1" lang="ja-JP" altLang="en-US" dirty="0"/>
              <a:t>敗</a:t>
            </a:r>
            <a:r>
              <a:rPr kumimoji="1" lang="en-US" altLang="ja-JP" dirty="0"/>
              <a:t>0</a:t>
            </a:r>
            <a:r>
              <a:rPr kumimoji="1" lang="ja-JP" altLang="en-US" dirty="0"/>
              <a:t>分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2A3727C0-F8DC-43B6-AA66-13DADE5E197C}"/>
              </a:ext>
            </a:extLst>
          </p:cNvPr>
          <p:cNvSpPr txBox="1"/>
          <p:nvPr/>
        </p:nvSpPr>
        <p:spPr>
          <a:xfrm>
            <a:off x="10934700" y="1783757"/>
            <a:ext cx="860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/>
              <a:t>次郎</a:t>
            </a:r>
            <a:endParaRPr kumimoji="1" lang="en-US" altLang="ja-JP" b="1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76E72B6D-EE6B-46E6-9F48-4CDE3508438D}"/>
              </a:ext>
            </a:extLst>
          </p:cNvPr>
          <p:cNvSpPr txBox="1"/>
          <p:nvPr/>
        </p:nvSpPr>
        <p:spPr>
          <a:xfrm>
            <a:off x="10459641" y="3151239"/>
            <a:ext cx="1775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10</a:t>
            </a:r>
            <a:r>
              <a:rPr kumimoji="1" lang="ja-JP" altLang="en-US" dirty="0"/>
              <a:t>戦</a:t>
            </a:r>
            <a:r>
              <a:rPr kumimoji="1" lang="en-US" altLang="ja-JP" dirty="0"/>
              <a:t>8</a:t>
            </a:r>
            <a:r>
              <a:rPr kumimoji="1" lang="ja-JP" altLang="en-US" dirty="0"/>
              <a:t>勝</a:t>
            </a:r>
            <a:r>
              <a:rPr lang="en-US" altLang="ja-JP" dirty="0"/>
              <a:t>1</a:t>
            </a:r>
            <a:r>
              <a:rPr kumimoji="1" lang="ja-JP" altLang="en-US" dirty="0"/>
              <a:t>敗</a:t>
            </a:r>
            <a:r>
              <a:rPr kumimoji="1" lang="en-US" altLang="ja-JP" dirty="0"/>
              <a:t>1</a:t>
            </a:r>
            <a:r>
              <a:rPr kumimoji="1" lang="ja-JP" altLang="en-US" dirty="0"/>
              <a:t>分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7769EE1-D597-457D-BFAD-3A7F9E7DAC76}"/>
              </a:ext>
            </a:extLst>
          </p:cNvPr>
          <p:cNvSpPr txBox="1"/>
          <p:nvPr/>
        </p:nvSpPr>
        <p:spPr>
          <a:xfrm>
            <a:off x="2445540" y="2339975"/>
            <a:ext cx="7346160" cy="1862048"/>
          </a:xfrm>
          <a:prstGeom prst="rect">
            <a:avLst/>
          </a:prstGeom>
          <a:noFill/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115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 WIN!</a:t>
            </a:r>
            <a:endParaRPr kumimoji="1" lang="ja-JP" altLang="en-US" sz="11500" b="1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86949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D8EA03E1-7D40-41DA-8F53-75E331CE6E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494" t="-16064" r="-6491" b="16826"/>
          <a:stretch/>
        </p:blipFill>
        <p:spPr>
          <a:xfrm>
            <a:off x="-920919" y="-1493780"/>
            <a:ext cx="14399871" cy="846464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A2A4982-4D58-444B-9CFB-C33602D58107}"/>
              </a:ext>
            </a:extLst>
          </p:cNvPr>
          <p:cNvSpPr txBox="1"/>
          <p:nvPr/>
        </p:nvSpPr>
        <p:spPr>
          <a:xfrm>
            <a:off x="3352800" y="304800"/>
            <a:ext cx="6143625" cy="2215991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kumimoji="1" lang="ja-JP" altLang="en-US" sz="13800" dirty="0">
                <a:solidFill>
                  <a:schemeClr val="bg1"/>
                </a:solidFill>
                <a:effectLst>
                  <a:glow rad="127000">
                    <a:schemeClr val="tx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オセロ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6BCEBA9-8AC0-45D8-94FA-D3FE6B901519}"/>
              </a:ext>
            </a:extLst>
          </p:cNvPr>
          <p:cNvSpPr txBox="1"/>
          <p:nvPr/>
        </p:nvSpPr>
        <p:spPr>
          <a:xfrm>
            <a:off x="4562475" y="5257800"/>
            <a:ext cx="3257550" cy="101566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kumimoji="1" lang="ja-JP" altLang="en-US" sz="6000" b="1" dirty="0">
                <a:latin typeface="+mj-ea"/>
                <a:ea typeface="+mj-ea"/>
              </a:rPr>
              <a:t>ログイン</a:t>
            </a:r>
          </a:p>
        </p:txBody>
      </p:sp>
    </p:spTree>
    <p:extLst>
      <p:ext uri="{BB962C8B-B14F-4D97-AF65-F5344CB8AC3E}">
        <p14:creationId xmlns:p14="http://schemas.microsoft.com/office/powerpoint/2010/main" val="529716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D8EA03E1-7D40-41DA-8F53-75E331CE6E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494" t="-16064" r="-6491" b="16826"/>
          <a:stretch/>
        </p:blipFill>
        <p:spPr>
          <a:xfrm>
            <a:off x="-920919" y="-1493780"/>
            <a:ext cx="14399871" cy="846464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A2A4982-4D58-444B-9CFB-C33602D58107}"/>
              </a:ext>
            </a:extLst>
          </p:cNvPr>
          <p:cNvSpPr txBox="1"/>
          <p:nvPr/>
        </p:nvSpPr>
        <p:spPr>
          <a:xfrm>
            <a:off x="3352800" y="304800"/>
            <a:ext cx="6143625" cy="2215991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kumimoji="1" lang="ja-JP" altLang="en-US" sz="13800" dirty="0">
                <a:solidFill>
                  <a:schemeClr val="bg1"/>
                </a:solidFill>
                <a:effectLst>
                  <a:glow rad="127000">
                    <a:schemeClr val="tx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オセロ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6BCEBA9-8AC0-45D8-94FA-D3FE6B901519}"/>
              </a:ext>
            </a:extLst>
          </p:cNvPr>
          <p:cNvSpPr txBox="1"/>
          <p:nvPr/>
        </p:nvSpPr>
        <p:spPr>
          <a:xfrm>
            <a:off x="4562475" y="5257800"/>
            <a:ext cx="3257550" cy="101566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kumimoji="1" lang="ja-JP" altLang="en-US" sz="6000" b="1" dirty="0">
                <a:latin typeface="+mj-ea"/>
                <a:ea typeface="+mj-ea"/>
              </a:rPr>
              <a:t>ログイン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E1A4BF0-92A6-4579-81AA-7E80F0671A9D}"/>
              </a:ext>
            </a:extLst>
          </p:cNvPr>
          <p:cNvSpPr txBox="1"/>
          <p:nvPr/>
        </p:nvSpPr>
        <p:spPr>
          <a:xfrm>
            <a:off x="2211841" y="3504575"/>
            <a:ext cx="8134350" cy="769441"/>
          </a:xfrm>
          <a:prstGeom prst="rect">
            <a:avLst/>
          </a:prstGeom>
          <a:solidFill>
            <a:schemeClr val="bg2">
              <a:alpha val="7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4400" dirty="0"/>
              <a:t>サーバへの接続に失敗しました</a:t>
            </a:r>
          </a:p>
        </p:txBody>
      </p:sp>
    </p:spTree>
    <p:extLst>
      <p:ext uri="{BB962C8B-B14F-4D97-AF65-F5344CB8AC3E}">
        <p14:creationId xmlns:p14="http://schemas.microsoft.com/office/powerpoint/2010/main" val="3875124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D8EA03E1-7D40-41DA-8F53-75E331CE6E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494" t="-16064" r="-6491" b="16826"/>
          <a:stretch/>
        </p:blipFill>
        <p:spPr>
          <a:xfrm>
            <a:off x="-920919" y="-1493780"/>
            <a:ext cx="14399871" cy="846464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A2A4982-4D58-444B-9CFB-C33602D58107}"/>
              </a:ext>
            </a:extLst>
          </p:cNvPr>
          <p:cNvSpPr txBox="1"/>
          <p:nvPr/>
        </p:nvSpPr>
        <p:spPr>
          <a:xfrm>
            <a:off x="3352800" y="304800"/>
            <a:ext cx="6143625" cy="2215991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kumimoji="1" lang="ja-JP" altLang="en-US" sz="13800" dirty="0">
                <a:solidFill>
                  <a:schemeClr val="bg1"/>
                </a:solidFill>
                <a:effectLst>
                  <a:glow rad="127000">
                    <a:schemeClr val="tx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オセロ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6BCEBA9-8AC0-45D8-94FA-D3FE6B901519}"/>
              </a:ext>
            </a:extLst>
          </p:cNvPr>
          <p:cNvSpPr txBox="1"/>
          <p:nvPr/>
        </p:nvSpPr>
        <p:spPr>
          <a:xfrm>
            <a:off x="4562475" y="5257800"/>
            <a:ext cx="3257550" cy="101566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kumimoji="1" lang="ja-JP" altLang="en-US" sz="6000" b="1" dirty="0">
                <a:latin typeface="+mj-ea"/>
                <a:ea typeface="+mj-ea"/>
              </a:rPr>
              <a:t>ログイン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BE7684C-E2B4-4985-9A2B-F4DF6A2A2BFA}"/>
              </a:ext>
            </a:extLst>
          </p:cNvPr>
          <p:cNvSpPr/>
          <p:nvPr/>
        </p:nvSpPr>
        <p:spPr>
          <a:xfrm>
            <a:off x="3238500" y="1752599"/>
            <a:ext cx="5743575" cy="3429001"/>
          </a:xfrm>
          <a:prstGeom prst="rect">
            <a:avLst/>
          </a:prstGeom>
          <a:solidFill>
            <a:schemeClr val="tx1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DC29DA0-BFE3-42E8-9360-9CAFAED6EEFD}"/>
              </a:ext>
            </a:extLst>
          </p:cNvPr>
          <p:cNvSpPr/>
          <p:nvPr/>
        </p:nvSpPr>
        <p:spPr>
          <a:xfrm>
            <a:off x="3600450" y="3364285"/>
            <a:ext cx="5181599" cy="715510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C8866EC-19F6-4263-B0E5-C7B5F39F7D81}"/>
              </a:ext>
            </a:extLst>
          </p:cNvPr>
          <p:cNvSpPr txBox="1"/>
          <p:nvPr/>
        </p:nvSpPr>
        <p:spPr>
          <a:xfrm>
            <a:off x="3967161" y="2656825"/>
            <a:ext cx="473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プレイヤ名を入力してください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BDD4933B-0F60-4D6D-BCF5-214EC6D2D179}"/>
              </a:ext>
            </a:extLst>
          </p:cNvPr>
          <p:cNvSpPr/>
          <p:nvPr/>
        </p:nvSpPr>
        <p:spPr>
          <a:xfrm>
            <a:off x="6674642" y="4280545"/>
            <a:ext cx="1633539" cy="70030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b="1" dirty="0">
                <a:solidFill>
                  <a:schemeClr val="tx1"/>
                </a:solidFill>
              </a:rPr>
              <a:t>ログイン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2801CB6A-4652-4EC2-93C3-5AFA5A78C054}"/>
              </a:ext>
            </a:extLst>
          </p:cNvPr>
          <p:cNvSpPr/>
          <p:nvPr/>
        </p:nvSpPr>
        <p:spPr>
          <a:xfrm>
            <a:off x="3967161" y="4280545"/>
            <a:ext cx="1657350" cy="70030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b="1" dirty="0">
                <a:solidFill>
                  <a:schemeClr val="tx1"/>
                </a:solidFill>
              </a:rPr>
              <a:t>新規</a:t>
            </a:r>
            <a:r>
              <a:rPr kumimoji="1" lang="ja-JP" altLang="en-US" sz="2800" b="1" dirty="0">
                <a:solidFill>
                  <a:schemeClr val="tx1"/>
                </a:solidFill>
              </a:rPr>
              <a:t>登録</a:t>
            </a:r>
          </a:p>
        </p:txBody>
      </p:sp>
    </p:spTree>
    <p:extLst>
      <p:ext uri="{BB962C8B-B14F-4D97-AF65-F5344CB8AC3E}">
        <p14:creationId xmlns:p14="http://schemas.microsoft.com/office/powerpoint/2010/main" val="3696554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D8EA03E1-7D40-41DA-8F53-75E331CE6E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494" t="-16064" r="-6491" b="16826"/>
          <a:stretch/>
        </p:blipFill>
        <p:spPr>
          <a:xfrm>
            <a:off x="-920919" y="-1493780"/>
            <a:ext cx="14399871" cy="846464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A2A4982-4D58-444B-9CFB-C33602D58107}"/>
              </a:ext>
            </a:extLst>
          </p:cNvPr>
          <p:cNvSpPr txBox="1"/>
          <p:nvPr/>
        </p:nvSpPr>
        <p:spPr>
          <a:xfrm>
            <a:off x="3352800" y="304800"/>
            <a:ext cx="6143625" cy="2215991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kumimoji="1" lang="ja-JP" altLang="en-US" sz="13800" dirty="0">
                <a:solidFill>
                  <a:schemeClr val="bg1"/>
                </a:solidFill>
                <a:effectLst>
                  <a:glow rad="127000">
                    <a:schemeClr val="tx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オセロ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6BCEBA9-8AC0-45D8-94FA-D3FE6B901519}"/>
              </a:ext>
            </a:extLst>
          </p:cNvPr>
          <p:cNvSpPr txBox="1"/>
          <p:nvPr/>
        </p:nvSpPr>
        <p:spPr>
          <a:xfrm>
            <a:off x="4562475" y="5257800"/>
            <a:ext cx="3257550" cy="101566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kumimoji="1" lang="ja-JP" altLang="en-US" sz="6000" b="1" dirty="0">
                <a:latin typeface="+mj-ea"/>
                <a:ea typeface="+mj-ea"/>
              </a:rPr>
              <a:t>ログイン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15A929D-D7D9-4A74-9D26-0E7A3B9950C6}"/>
              </a:ext>
            </a:extLst>
          </p:cNvPr>
          <p:cNvSpPr/>
          <p:nvPr/>
        </p:nvSpPr>
        <p:spPr>
          <a:xfrm>
            <a:off x="2981325" y="3588852"/>
            <a:ext cx="6419850" cy="971550"/>
          </a:xfrm>
          <a:prstGeom prst="rect">
            <a:avLst/>
          </a:prstGeom>
          <a:solidFill>
            <a:schemeClr val="tx1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/>
              <a:t>プレイヤ情報がありませんでした</a:t>
            </a:r>
          </a:p>
        </p:txBody>
      </p:sp>
    </p:spTree>
    <p:extLst>
      <p:ext uri="{BB962C8B-B14F-4D97-AF65-F5344CB8AC3E}">
        <p14:creationId xmlns:p14="http://schemas.microsoft.com/office/powerpoint/2010/main" val="3684777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D8EA03E1-7D40-41DA-8F53-75E331CE6E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494" t="-16064" r="-6491" b="16826"/>
          <a:stretch/>
        </p:blipFill>
        <p:spPr>
          <a:xfrm>
            <a:off x="-920919" y="-1493780"/>
            <a:ext cx="14399871" cy="846464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A2A4982-4D58-444B-9CFB-C33602D58107}"/>
              </a:ext>
            </a:extLst>
          </p:cNvPr>
          <p:cNvSpPr txBox="1"/>
          <p:nvPr/>
        </p:nvSpPr>
        <p:spPr>
          <a:xfrm>
            <a:off x="3352800" y="304800"/>
            <a:ext cx="6143625" cy="2215991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kumimoji="1" lang="ja-JP" altLang="en-US" sz="13800" dirty="0">
                <a:solidFill>
                  <a:schemeClr val="bg1"/>
                </a:solidFill>
                <a:effectLst>
                  <a:glow rad="127000">
                    <a:schemeClr val="tx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オセロ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6BCEBA9-8AC0-45D8-94FA-D3FE6B901519}"/>
              </a:ext>
            </a:extLst>
          </p:cNvPr>
          <p:cNvSpPr txBox="1"/>
          <p:nvPr/>
        </p:nvSpPr>
        <p:spPr>
          <a:xfrm>
            <a:off x="4562475" y="5257800"/>
            <a:ext cx="3257550" cy="101566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kumimoji="1" lang="ja-JP" altLang="en-US" sz="6000" b="1" dirty="0">
                <a:latin typeface="+mj-ea"/>
                <a:ea typeface="+mj-ea"/>
              </a:rPr>
              <a:t>ログイン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15A929D-D7D9-4A74-9D26-0E7A3B9950C6}"/>
              </a:ext>
            </a:extLst>
          </p:cNvPr>
          <p:cNvSpPr/>
          <p:nvPr/>
        </p:nvSpPr>
        <p:spPr>
          <a:xfrm>
            <a:off x="2981325" y="3588852"/>
            <a:ext cx="6419850" cy="971550"/>
          </a:xfrm>
          <a:prstGeom prst="rect">
            <a:avLst/>
          </a:prstGeom>
          <a:solidFill>
            <a:schemeClr val="tx1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/>
              <a:t>プレイヤ登録しました</a:t>
            </a:r>
          </a:p>
        </p:txBody>
      </p:sp>
    </p:spTree>
    <p:extLst>
      <p:ext uri="{BB962C8B-B14F-4D97-AF65-F5344CB8AC3E}">
        <p14:creationId xmlns:p14="http://schemas.microsoft.com/office/powerpoint/2010/main" val="1236175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D8EA03E1-7D40-41DA-8F53-75E331CE6E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494" t="-16064" r="-6491" b="16826"/>
          <a:stretch/>
        </p:blipFill>
        <p:spPr>
          <a:xfrm>
            <a:off x="-920919" y="-1493780"/>
            <a:ext cx="14399871" cy="846464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A2A4982-4D58-444B-9CFB-C33602D58107}"/>
              </a:ext>
            </a:extLst>
          </p:cNvPr>
          <p:cNvSpPr txBox="1"/>
          <p:nvPr/>
        </p:nvSpPr>
        <p:spPr>
          <a:xfrm>
            <a:off x="3352800" y="304800"/>
            <a:ext cx="6143625" cy="2215991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kumimoji="1" lang="ja-JP" altLang="en-US" sz="13800" dirty="0">
                <a:solidFill>
                  <a:schemeClr val="bg1"/>
                </a:solidFill>
                <a:effectLst>
                  <a:glow rad="127000">
                    <a:schemeClr val="tx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オセロ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6BCEBA9-8AC0-45D8-94FA-D3FE6B901519}"/>
              </a:ext>
            </a:extLst>
          </p:cNvPr>
          <p:cNvSpPr txBox="1"/>
          <p:nvPr/>
        </p:nvSpPr>
        <p:spPr>
          <a:xfrm>
            <a:off x="4562475" y="5257800"/>
            <a:ext cx="3257550" cy="101566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kumimoji="1" lang="ja-JP" altLang="en-US" sz="6000" b="1" dirty="0">
                <a:latin typeface="+mj-ea"/>
                <a:ea typeface="+mj-ea"/>
              </a:rPr>
              <a:t>ログイン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38A64F33-5926-4302-9E6F-E05E28B7C16D}"/>
              </a:ext>
            </a:extLst>
          </p:cNvPr>
          <p:cNvSpPr/>
          <p:nvPr/>
        </p:nvSpPr>
        <p:spPr>
          <a:xfrm>
            <a:off x="2314575" y="1028700"/>
            <a:ext cx="7658100" cy="4791075"/>
          </a:xfrm>
          <a:prstGeom prst="rect">
            <a:avLst/>
          </a:prstGeom>
          <a:solidFill>
            <a:schemeClr val="tx1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D9CB37B-3800-4256-B04C-338D93A23E19}"/>
              </a:ext>
            </a:extLst>
          </p:cNvPr>
          <p:cNvSpPr txBox="1"/>
          <p:nvPr/>
        </p:nvSpPr>
        <p:spPr>
          <a:xfrm>
            <a:off x="4667250" y="1412795"/>
            <a:ext cx="521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～～～ルール説明～～～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88614CB-B74B-4391-818E-5B32943AFA14}"/>
              </a:ext>
            </a:extLst>
          </p:cNvPr>
          <p:cNvSpPr/>
          <p:nvPr/>
        </p:nvSpPr>
        <p:spPr>
          <a:xfrm>
            <a:off x="5581649" y="5257800"/>
            <a:ext cx="1428751" cy="44269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tx1"/>
                </a:solidFill>
              </a:rPr>
              <a:t>閉じる</a:t>
            </a:r>
          </a:p>
        </p:txBody>
      </p:sp>
    </p:spTree>
    <p:extLst>
      <p:ext uri="{BB962C8B-B14F-4D97-AF65-F5344CB8AC3E}">
        <p14:creationId xmlns:p14="http://schemas.microsoft.com/office/powerpoint/2010/main" val="3368564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452CAE80-D2FC-4C89-982B-B5A3092C06DC}"/>
              </a:ext>
            </a:extLst>
          </p:cNvPr>
          <p:cNvSpPr/>
          <p:nvPr/>
        </p:nvSpPr>
        <p:spPr>
          <a:xfrm>
            <a:off x="1009650" y="5362575"/>
            <a:ext cx="3514725" cy="9525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b="1" dirty="0">
                <a:solidFill>
                  <a:schemeClr val="tx1"/>
                </a:solidFill>
              </a:rPr>
              <a:t>対局する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17B6060-1C2B-466D-BE0C-472A4E7238B6}"/>
              </a:ext>
            </a:extLst>
          </p:cNvPr>
          <p:cNvSpPr/>
          <p:nvPr/>
        </p:nvSpPr>
        <p:spPr>
          <a:xfrm>
            <a:off x="7524750" y="5362575"/>
            <a:ext cx="3514725" cy="9525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b="1" dirty="0">
                <a:solidFill>
                  <a:schemeClr val="tx1"/>
                </a:solidFill>
              </a:rPr>
              <a:t>戦績閲覧</a:t>
            </a:r>
            <a:endParaRPr kumimoji="1" lang="ja-JP" altLang="en-US" sz="4000" b="1" dirty="0">
              <a:solidFill>
                <a:schemeClr val="tx1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7A971E2-55D4-4986-BD8B-7B3A2D0AB0C6}"/>
              </a:ext>
            </a:extLst>
          </p:cNvPr>
          <p:cNvSpPr/>
          <p:nvPr/>
        </p:nvSpPr>
        <p:spPr>
          <a:xfrm>
            <a:off x="10393960" y="297024"/>
            <a:ext cx="1540996" cy="62576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b="1" dirty="0">
                <a:solidFill>
                  <a:schemeClr val="tx1"/>
                </a:solidFill>
              </a:rPr>
              <a:t>終了</a:t>
            </a:r>
            <a:endParaRPr kumimoji="1" lang="ja-JP" altLang="en-US" sz="4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859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6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AD46FC4C-1CA6-4E16-AF1A-4D6859784996}"/>
              </a:ext>
            </a:extLst>
          </p:cNvPr>
          <p:cNvSpPr/>
          <p:nvPr/>
        </p:nvSpPr>
        <p:spPr>
          <a:xfrm>
            <a:off x="1702966" y="2291141"/>
            <a:ext cx="8772404" cy="4082730"/>
          </a:xfrm>
          <a:prstGeom prst="rect">
            <a:avLst/>
          </a:prstGeom>
          <a:solidFill>
            <a:schemeClr val="tx1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C6F17005-B498-4817-99AA-D2377850F81A}"/>
              </a:ext>
            </a:extLst>
          </p:cNvPr>
          <p:cNvGrpSpPr/>
          <p:nvPr/>
        </p:nvGrpSpPr>
        <p:grpSpPr>
          <a:xfrm>
            <a:off x="1702966" y="2291141"/>
            <a:ext cx="8940474" cy="4157284"/>
            <a:chOff x="1162050" y="987925"/>
            <a:chExt cx="10387015" cy="5460500"/>
          </a:xfrm>
        </p:grpSpPr>
        <p:cxnSp>
          <p:nvCxnSpPr>
            <p:cNvPr id="4" name="直線コネクタ 3">
              <a:extLst>
                <a:ext uri="{FF2B5EF4-FFF2-40B4-BE49-F238E27FC236}">
                  <a16:creationId xmlns:a16="http://schemas.microsoft.com/office/drawing/2014/main" id="{9A73A5CC-3237-43CF-A485-C45EBD03FFDC}"/>
                </a:ext>
              </a:extLst>
            </p:cNvPr>
            <p:cNvCxnSpPr>
              <a:cxnSpLocks/>
            </p:cNvCxnSpPr>
            <p:nvPr/>
          </p:nvCxnSpPr>
          <p:spPr>
            <a:xfrm>
              <a:off x="1171575" y="1714500"/>
              <a:ext cx="1018222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625F5818-8FD2-48BE-AA34-C181A147CAC5}"/>
                </a:ext>
              </a:extLst>
            </p:cNvPr>
            <p:cNvCxnSpPr>
              <a:cxnSpLocks/>
              <a:stCxn id="2" idx="0"/>
              <a:endCxn id="2" idx="2"/>
            </p:cNvCxnSpPr>
            <p:nvPr/>
          </p:nvCxnSpPr>
          <p:spPr>
            <a:xfrm>
              <a:off x="6014268" y="987925"/>
              <a:ext cx="0" cy="536257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>
              <a:extLst>
                <a:ext uri="{FF2B5EF4-FFF2-40B4-BE49-F238E27FC236}">
                  <a16:creationId xmlns:a16="http://schemas.microsoft.com/office/drawing/2014/main" id="{A85629FF-DE72-43A0-AF43-EFB0722069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00500" y="1085850"/>
              <a:ext cx="1" cy="536257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C9E2B691-02C6-4CED-92AC-00C547F997C6}"/>
                </a:ext>
              </a:extLst>
            </p:cNvPr>
            <p:cNvSpPr txBox="1"/>
            <p:nvPr/>
          </p:nvSpPr>
          <p:spPr>
            <a:xfrm>
              <a:off x="1690689" y="1169343"/>
              <a:ext cx="1781175" cy="5255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000" dirty="0">
                  <a:solidFill>
                    <a:schemeClr val="bg1"/>
                  </a:solidFill>
                </a:rPr>
                <a:t>プレイヤ名</a:t>
              </a:r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A077D0C1-A401-4214-ABEE-A01B45ABDE11}"/>
                </a:ext>
              </a:extLst>
            </p:cNvPr>
            <p:cNvSpPr txBox="1"/>
            <p:nvPr/>
          </p:nvSpPr>
          <p:spPr>
            <a:xfrm>
              <a:off x="4629150" y="1169343"/>
              <a:ext cx="18002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400" dirty="0">
                  <a:solidFill>
                    <a:schemeClr val="bg1"/>
                  </a:solidFill>
                </a:rPr>
                <a:t>戦績</a:t>
              </a:r>
            </a:p>
          </p:txBody>
        </p:sp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id="{E5A52773-A7B3-4B8F-8DE1-198293F83FC5}"/>
                </a:ext>
              </a:extLst>
            </p:cNvPr>
            <p:cNvCxnSpPr>
              <a:cxnSpLocks/>
            </p:cNvCxnSpPr>
            <p:nvPr/>
          </p:nvCxnSpPr>
          <p:spPr>
            <a:xfrm>
              <a:off x="9096375" y="1085850"/>
              <a:ext cx="0" cy="536257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4C36F5E3-DFEC-479C-A891-C44E0B4EA477}"/>
                </a:ext>
              </a:extLst>
            </p:cNvPr>
            <p:cNvSpPr txBox="1"/>
            <p:nvPr/>
          </p:nvSpPr>
          <p:spPr>
            <a:xfrm>
              <a:off x="6819901" y="1169343"/>
              <a:ext cx="1781175" cy="5255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000" dirty="0">
                  <a:solidFill>
                    <a:schemeClr val="bg1"/>
                  </a:solidFill>
                </a:rPr>
                <a:t>プレイヤ名</a:t>
              </a:r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D4545F7A-9E52-4E3F-9398-53C63BF820A2}"/>
                </a:ext>
              </a:extLst>
            </p:cNvPr>
            <p:cNvSpPr txBox="1"/>
            <p:nvPr/>
          </p:nvSpPr>
          <p:spPr>
            <a:xfrm>
              <a:off x="9748840" y="1123951"/>
              <a:ext cx="1800225" cy="5255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000" dirty="0">
                  <a:solidFill>
                    <a:schemeClr val="bg1"/>
                  </a:solidFill>
                </a:rPr>
                <a:t>戦績</a:t>
              </a:r>
            </a:p>
          </p:txBody>
        </p:sp>
        <p:cxnSp>
          <p:nvCxnSpPr>
            <p:cNvPr id="22" name="直線コネクタ 21">
              <a:extLst>
                <a:ext uri="{FF2B5EF4-FFF2-40B4-BE49-F238E27FC236}">
                  <a16:creationId xmlns:a16="http://schemas.microsoft.com/office/drawing/2014/main" id="{D2B842EE-40C6-4265-AA63-764675BA7E13}"/>
                </a:ext>
              </a:extLst>
            </p:cNvPr>
            <p:cNvCxnSpPr>
              <a:cxnSpLocks/>
            </p:cNvCxnSpPr>
            <p:nvPr/>
          </p:nvCxnSpPr>
          <p:spPr>
            <a:xfrm>
              <a:off x="1195389" y="2266950"/>
              <a:ext cx="1013936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コネクタ 23">
              <a:extLst>
                <a:ext uri="{FF2B5EF4-FFF2-40B4-BE49-F238E27FC236}">
                  <a16:creationId xmlns:a16="http://schemas.microsoft.com/office/drawing/2014/main" id="{E4131415-00BC-4AFC-B6AC-12214F0732E4}"/>
                </a:ext>
              </a:extLst>
            </p:cNvPr>
            <p:cNvCxnSpPr>
              <a:cxnSpLocks/>
            </p:cNvCxnSpPr>
            <p:nvPr/>
          </p:nvCxnSpPr>
          <p:spPr>
            <a:xfrm>
              <a:off x="1171575" y="2886075"/>
              <a:ext cx="1016317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コネクタ 24">
              <a:extLst>
                <a:ext uri="{FF2B5EF4-FFF2-40B4-BE49-F238E27FC236}">
                  <a16:creationId xmlns:a16="http://schemas.microsoft.com/office/drawing/2014/main" id="{36AAB2B3-C04E-4E48-8FC4-8EBD0F106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1575" y="3457575"/>
              <a:ext cx="1016317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コネクタ 25">
              <a:extLst>
                <a:ext uri="{FF2B5EF4-FFF2-40B4-BE49-F238E27FC236}">
                  <a16:creationId xmlns:a16="http://schemas.microsoft.com/office/drawing/2014/main" id="{80F5C138-7603-4E04-A437-7BEFB058B93F}"/>
                </a:ext>
              </a:extLst>
            </p:cNvPr>
            <p:cNvCxnSpPr>
              <a:cxnSpLocks/>
            </p:cNvCxnSpPr>
            <p:nvPr/>
          </p:nvCxnSpPr>
          <p:spPr>
            <a:xfrm>
              <a:off x="1171575" y="4029075"/>
              <a:ext cx="1016317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コネクタ 26">
              <a:extLst>
                <a:ext uri="{FF2B5EF4-FFF2-40B4-BE49-F238E27FC236}">
                  <a16:creationId xmlns:a16="http://schemas.microsoft.com/office/drawing/2014/main" id="{471645D8-5FDC-442D-8B33-1E43CF931165}"/>
                </a:ext>
              </a:extLst>
            </p:cNvPr>
            <p:cNvCxnSpPr>
              <a:cxnSpLocks/>
            </p:cNvCxnSpPr>
            <p:nvPr/>
          </p:nvCxnSpPr>
          <p:spPr>
            <a:xfrm>
              <a:off x="1162050" y="4591050"/>
              <a:ext cx="1016317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コネクタ 27">
              <a:extLst>
                <a:ext uri="{FF2B5EF4-FFF2-40B4-BE49-F238E27FC236}">
                  <a16:creationId xmlns:a16="http://schemas.microsoft.com/office/drawing/2014/main" id="{0B934AD6-1ED9-4ADB-9D13-104B991DF3BF}"/>
                </a:ext>
              </a:extLst>
            </p:cNvPr>
            <p:cNvCxnSpPr>
              <a:cxnSpLocks/>
            </p:cNvCxnSpPr>
            <p:nvPr/>
          </p:nvCxnSpPr>
          <p:spPr>
            <a:xfrm>
              <a:off x="1162050" y="5267325"/>
              <a:ext cx="1016317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コネクタ 28">
              <a:extLst>
                <a:ext uri="{FF2B5EF4-FFF2-40B4-BE49-F238E27FC236}">
                  <a16:creationId xmlns:a16="http://schemas.microsoft.com/office/drawing/2014/main" id="{9FB6B9D2-F10B-401F-A8E0-7ECF53C8CDAD}"/>
                </a:ext>
              </a:extLst>
            </p:cNvPr>
            <p:cNvCxnSpPr>
              <a:cxnSpLocks/>
            </p:cNvCxnSpPr>
            <p:nvPr/>
          </p:nvCxnSpPr>
          <p:spPr>
            <a:xfrm>
              <a:off x="1162050" y="5857875"/>
              <a:ext cx="1016317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9AD44730-A9EF-4CD1-9EE6-D43E7D97DA46}"/>
                </a:ext>
              </a:extLst>
            </p:cNvPr>
            <p:cNvSpPr txBox="1"/>
            <p:nvPr/>
          </p:nvSpPr>
          <p:spPr>
            <a:xfrm>
              <a:off x="2146695" y="1727238"/>
              <a:ext cx="1102522" cy="5255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000" dirty="0">
                  <a:solidFill>
                    <a:schemeClr val="bg1"/>
                  </a:solidFill>
                </a:rPr>
                <a:t>太郎</a:t>
              </a:r>
            </a:p>
          </p:txBody>
        </p:sp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9EAA91CD-A37F-43C5-AAF5-D9D3B8A11631}"/>
                </a:ext>
              </a:extLst>
            </p:cNvPr>
            <p:cNvSpPr txBox="1"/>
            <p:nvPr/>
          </p:nvSpPr>
          <p:spPr>
            <a:xfrm>
              <a:off x="3897084" y="1758340"/>
              <a:ext cx="2490787" cy="5255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000" dirty="0">
                  <a:solidFill>
                    <a:schemeClr val="bg1"/>
                  </a:solidFill>
                </a:rPr>
                <a:t>10</a:t>
              </a:r>
              <a:r>
                <a:rPr kumimoji="1" lang="ja-JP" altLang="en-US" sz="2000" dirty="0">
                  <a:solidFill>
                    <a:schemeClr val="bg1"/>
                  </a:solidFill>
                </a:rPr>
                <a:t>戦</a:t>
              </a:r>
              <a:r>
                <a:rPr kumimoji="1" lang="en-US" altLang="ja-JP" sz="2000" dirty="0">
                  <a:solidFill>
                    <a:schemeClr val="bg1"/>
                  </a:solidFill>
                </a:rPr>
                <a:t>8</a:t>
              </a:r>
              <a:r>
                <a:rPr kumimoji="1" lang="ja-JP" altLang="en-US" sz="2000" dirty="0">
                  <a:solidFill>
                    <a:schemeClr val="bg1"/>
                  </a:solidFill>
                </a:rPr>
                <a:t>勝</a:t>
              </a:r>
              <a:r>
                <a:rPr kumimoji="1" lang="en-US" altLang="ja-JP" sz="2000" dirty="0">
                  <a:solidFill>
                    <a:schemeClr val="bg1"/>
                  </a:solidFill>
                </a:rPr>
                <a:t>2</a:t>
              </a:r>
              <a:r>
                <a:rPr kumimoji="1" lang="ja-JP" altLang="en-US" sz="2000" dirty="0">
                  <a:solidFill>
                    <a:schemeClr val="bg1"/>
                  </a:solidFill>
                </a:rPr>
                <a:t>敗</a:t>
              </a:r>
              <a:r>
                <a:rPr kumimoji="1" lang="en-US" altLang="ja-JP" sz="2000" dirty="0">
                  <a:solidFill>
                    <a:schemeClr val="bg1"/>
                  </a:solidFill>
                </a:rPr>
                <a:t>0</a:t>
              </a:r>
              <a:r>
                <a:rPr kumimoji="1" lang="ja-JP" altLang="en-US" sz="2000" dirty="0">
                  <a:solidFill>
                    <a:schemeClr val="bg1"/>
                  </a:solidFill>
                </a:rPr>
                <a:t>分</a:t>
              </a:r>
            </a:p>
          </p:txBody>
        </p:sp>
      </p:grp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27854349-3897-49E2-B3FF-CE998A0928C7}"/>
              </a:ext>
            </a:extLst>
          </p:cNvPr>
          <p:cNvSpPr txBox="1"/>
          <p:nvPr/>
        </p:nvSpPr>
        <p:spPr>
          <a:xfrm>
            <a:off x="9429749" y="716518"/>
            <a:ext cx="1904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D2E0C54B-05E4-4231-A651-7375943EAB50}"/>
              </a:ext>
            </a:extLst>
          </p:cNvPr>
          <p:cNvSpPr txBox="1"/>
          <p:nvPr/>
        </p:nvSpPr>
        <p:spPr>
          <a:xfrm>
            <a:off x="4691545" y="136336"/>
            <a:ext cx="30189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 dirty="0">
                <a:solidFill>
                  <a:schemeClr val="bg1"/>
                </a:solidFill>
              </a:rPr>
              <a:t>戦績閲覧</a:t>
            </a:r>
            <a:endParaRPr kumimoji="1" lang="ja-JP" altLang="en-US" sz="4800" dirty="0">
              <a:solidFill>
                <a:schemeClr val="bg1"/>
              </a:solidFill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A4177C88-A64A-4FDA-B72B-9F44611658F9}"/>
              </a:ext>
            </a:extLst>
          </p:cNvPr>
          <p:cNvSpPr/>
          <p:nvPr/>
        </p:nvSpPr>
        <p:spPr>
          <a:xfrm>
            <a:off x="10939244" y="85725"/>
            <a:ext cx="1147982" cy="4953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tx1"/>
                </a:solidFill>
              </a:rPr>
              <a:t>戻る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20899263-7C09-4C9D-852C-8B15B1DFDC2C}"/>
              </a:ext>
            </a:extLst>
          </p:cNvPr>
          <p:cNvSpPr txBox="1"/>
          <p:nvPr/>
        </p:nvSpPr>
        <p:spPr>
          <a:xfrm>
            <a:off x="2449396" y="1049067"/>
            <a:ext cx="34900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>
                <a:solidFill>
                  <a:schemeClr val="bg1"/>
                </a:solidFill>
              </a:rPr>
              <a:t>プレイヤ名：〇〇〇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C75082CE-9398-4657-B2E7-4BBD9437D974}"/>
              </a:ext>
            </a:extLst>
          </p:cNvPr>
          <p:cNvSpPr txBox="1"/>
          <p:nvPr/>
        </p:nvSpPr>
        <p:spPr>
          <a:xfrm>
            <a:off x="2449396" y="1635853"/>
            <a:ext cx="43332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>
                <a:solidFill>
                  <a:schemeClr val="bg1"/>
                </a:solidFill>
              </a:rPr>
              <a:t>全体戦績：</a:t>
            </a:r>
            <a:r>
              <a:rPr kumimoji="1" lang="en-US" altLang="ja-JP" sz="2800" b="1" dirty="0">
                <a:solidFill>
                  <a:schemeClr val="bg1"/>
                </a:solidFill>
              </a:rPr>
              <a:t>x</a:t>
            </a:r>
            <a:r>
              <a:rPr lang="ja-JP" altLang="en-US" sz="2800" b="1" dirty="0">
                <a:solidFill>
                  <a:schemeClr val="bg1"/>
                </a:solidFill>
              </a:rPr>
              <a:t>戦</a:t>
            </a:r>
            <a:r>
              <a:rPr kumimoji="1" lang="en-US" altLang="ja-JP" sz="2800" b="1" dirty="0">
                <a:solidFill>
                  <a:schemeClr val="bg1"/>
                </a:solidFill>
              </a:rPr>
              <a:t>y</a:t>
            </a:r>
            <a:r>
              <a:rPr lang="ja-JP" altLang="en-US" sz="2800" b="1" dirty="0">
                <a:solidFill>
                  <a:schemeClr val="bg1"/>
                </a:solidFill>
              </a:rPr>
              <a:t>勝</a:t>
            </a:r>
            <a:r>
              <a:rPr lang="en-US" altLang="ja-JP" sz="2800" b="1" dirty="0">
                <a:solidFill>
                  <a:schemeClr val="bg1"/>
                </a:solidFill>
              </a:rPr>
              <a:t>z</a:t>
            </a:r>
            <a:r>
              <a:rPr lang="ja-JP" altLang="en-US" sz="2800" b="1" dirty="0">
                <a:solidFill>
                  <a:schemeClr val="bg1"/>
                </a:solidFill>
              </a:rPr>
              <a:t>敗</a:t>
            </a:r>
            <a:r>
              <a:rPr lang="en-US" altLang="ja-JP" sz="2800" b="1" dirty="0">
                <a:solidFill>
                  <a:schemeClr val="bg1"/>
                </a:solidFill>
              </a:rPr>
              <a:t>w</a:t>
            </a:r>
            <a:r>
              <a:rPr lang="ja-JP" altLang="en-US" sz="2800" b="1" dirty="0">
                <a:solidFill>
                  <a:schemeClr val="bg1"/>
                </a:solidFill>
              </a:rPr>
              <a:t>分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659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標準デザイン">
  <a:themeElements>
    <a:clrScheme name="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標準デザイン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220</TotalTime>
  <Words>348</Words>
  <Application>Microsoft Office PowerPoint</Application>
  <PresentationFormat>ワイド画面</PresentationFormat>
  <Paragraphs>121</Paragraphs>
  <Slides>17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17</vt:i4>
      </vt:variant>
    </vt:vector>
  </HeadingPairs>
  <TitlesOfParts>
    <vt:vector size="26" baseType="lpstr">
      <vt:lpstr>HGS創英角ﾎﾟｯﾌﾟ体</vt:lpstr>
      <vt:lpstr>ＭＳ Ｐゴシック</vt:lpstr>
      <vt:lpstr>游ゴシック</vt:lpstr>
      <vt:lpstr>游ゴシック Light</vt:lpstr>
      <vt:lpstr>Arial</vt:lpstr>
      <vt:lpstr>Calibri</vt:lpstr>
      <vt:lpstr>Times New Roman</vt:lpstr>
      <vt:lpstr>Office テーマ</vt:lpstr>
      <vt:lpstr>標準デザイン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Hiroto</dc:creator>
  <cp:lastModifiedBy>Hiroto</cp:lastModifiedBy>
  <cp:revision>19</cp:revision>
  <dcterms:created xsi:type="dcterms:W3CDTF">2018-04-20T09:58:23Z</dcterms:created>
  <dcterms:modified xsi:type="dcterms:W3CDTF">2018-04-20T14:51:11Z</dcterms:modified>
</cp:coreProperties>
</file>