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9786E38-C03A-47E3-8E44-AEB61614FD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7E1A64-880C-453F-ACD6-9BBFAB5715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B20376-131D-4280-9AAC-D927FC4F7B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BFAF5F-4CB1-4E1C-834B-F30DB82D277B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2343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85D1EA-8CBD-40F7-B0D1-1068D2A73B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0DE0F6-3D07-4327-AF28-38E5098B7C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EECC5CE-131D-4749-8D77-664E39B939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8A0A92-987F-4B54-A9A1-55A09A66DCBC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8188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18B2FDE-2C27-4D9F-B5F8-E06366726E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DB727EB-5197-47DF-9527-94176EF880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767B53-E5EF-44CC-94C0-0BF6D7D35D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5AFE1E-E785-4ED6-8B4D-8619F20D945C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07610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7CFC3AE-3481-4CDB-BB2B-36A2DAC6BE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DF96F9-B2AF-4EBE-9233-6CCC24AFDA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D7E9410-ECBA-43EC-A083-5AE9611B97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4B7CCB-D301-4BB1-BE18-DB23924C75C9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7878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4E60B8-0E0A-43D9-890F-ED95AB6955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114655-A27B-40C7-97FD-2EFF402530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53C51B-C93B-4FB7-8CD2-1A6059D357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CA43CF-7271-463C-9DA0-DB294C59AA67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5434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DE48E81-5050-4079-9DF3-06BB5E807E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CE2C8DE-D901-48AB-B79D-3FD01F7DAE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31B2552-88CC-43F0-AC9D-630DA5CDDE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8FD2C4-4694-481A-B3D0-8549A555A22D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3630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24235-C32A-459D-A852-52F4341EED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A327F4-82D7-4FE2-B4CA-192BF9D927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04A22A-E49A-4C51-BB11-6212F7F2F2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6CBEEA-B5B7-4743-8794-FBF4CF5954EC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9275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63AA382-5379-4702-8FA2-9DFF394932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64F7726-4EFF-413B-A64B-528644D846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D7A4FE4-F466-4BB5-A1DB-16C7312658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AACAC3-5CDF-4801-A160-10A3959F05CC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6222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866DD23-DE00-4035-B015-424F7D413B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36FC2F9-80E9-4E89-BDBC-EE2D0A3D34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B93C348-AE47-491B-8F3A-56156D5CD7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A2EAD-5788-453E-9EE0-3B1596521741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272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CBBFF5B-1A35-498F-AC52-5FEB6C3B0E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628CFAF-F2DF-441C-934C-690493A230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EA6BF8B-1EE5-4AF2-BD04-DEC4FC0750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49344F-0290-4199-A20D-EB81B8004344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7629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612B06-AE0E-4E22-AFA1-9577942E5F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C4EA7F-EF62-4BC9-90C9-1CAD73582E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288694-6F01-4182-A73A-2F45087C51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7B19C8-95B5-408C-8C21-AA60B4F5ABE1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3862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D0672F-2522-478D-B03E-9B34E90B4D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4C50AA-71D4-482F-967C-B0906F2657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4FD33D-377E-46EF-ABB9-8CE0237EEA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2511FA-410E-4D94-8068-1D19CB43BE95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7431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24CDB21-0120-4CEF-B921-A4E3868B22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7F2863C-6582-464D-8F26-C7803D2486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86AFA41-0ABF-42CA-8572-F7347B1A76C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9EBE22A-6F91-489A-8F9C-439D48DAC9E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A8B6CAB-8205-4E1D-BB21-79A37438DFD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22F10A8C-0C39-4D60-A0E2-04D6C78B3B56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3389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4278175F-8BC4-47FF-B485-B9A018A1A8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27160"/>
            <a:ext cx="9144000" cy="587365"/>
          </a:xfrm>
        </p:spPr>
        <p:txBody>
          <a:bodyPr/>
          <a:lstStyle/>
          <a:p>
            <a:r>
              <a:rPr lang="ja-JP" altLang="en-US" sz="2800" dirty="0"/>
              <a:t>サーバプログラムのアクティビティ図</a:t>
            </a:r>
            <a:endParaRPr lang="en-US" altLang="ja-JP" sz="2800" dirty="0"/>
          </a:p>
        </p:txBody>
      </p:sp>
      <p:graphicFrame>
        <p:nvGraphicFramePr>
          <p:cNvPr id="11362" name="Group 98">
            <a:extLst>
              <a:ext uri="{FF2B5EF4-FFF2-40B4-BE49-F238E27FC236}">
                <a16:creationId xmlns:a16="http://schemas.microsoft.com/office/drawing/2014/main" id="{049F0E16-9449-4F34-9A36-E30292CD1F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098024"/>
              </p:ext>
            </p:extLst>
          </p:nvPr>
        </p:nvGraphicFramePr>
        <p:xfrm>
          <a:off x="1564818" y="1028691"/>
          <a:ext cx="9013347" cy="5580070"/>
        </p:xfrm>
        <a:graphic>
          <a:graphicData uri="http://schemas.openxmlformats.org/drawingml/2006/table">
            <a:tbl>
              <a:tblPr/>
              <a:tblGrid>
                <a:gridCol w="3004449">
                  <a:extLst>
                    <a:ext uri="{9D8B030D-6E8A-4147-A177-3AD203B41FA5}">
                      <a16:colId xmlns:a16="http://schemas.microsoft.com/office/drawing/2014/main" val="2769135534"/>
                    </a:ext>
                  </a:extLst>
                </a:gridCol>
                <a:gridCol w="3004449">
                  <a:extLst>
                    <a:ext uri="{9D8B030D-6E8A-4147-A177-3AD203B41FA5}">
                      <a16:colId xmlns:a16="http://schemas.microsoft.com/office/drawing/2014/main" val="2925504401"/>
                    </a:ext>
                  </a:extLst>
                </a:gridCol>
                <a:gridCol w="3004449">
                  <a:extLst>
                    <a:ext uri="{9D8B030D-6E8A-4147-A177-3AD203B41FA5}">
                      <a16:colId xmlns:a16="http://schemas.microsoft.com/office/drawing/2014/main" val="3205343919"/>
                    </a:ext>
                  </a:extLst>
                </a:gridCol>
              </a:tblGrid>
              <a:tr h="54432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プレイヤ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クライアントプログラム</a:t>
                      </a:r>
                      <a:endParaRPr kumimoji="1" lang="en-US" altLang="ja-JP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サーバ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3559525"/>
                  </a:ext>
                </a:extLst>
              </a:tr>
              <a:tr h="503574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（ログイン済）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（サーバ接続済）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9336620"/>
                  </a:ext>
                </a:extLst>
              </a:tr>
            </a:tbl>
          </a:graphicData>
        </a:graphic>
      </p:graphicFrame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62C2CC32-A622-4CC5-87E5-30172F5D3337}"/>
              </a:ext>
            </a:extLst>
          </p:cNvPr>
          <p:cNvSpPr/>
          <p:nvPr/>
        </p:nvSpPr>
        <p:spPr>
          <a:xfrm>
            <a:off x="1564818" y="625638"/>
            <a:ext cx="1671587" cy="3121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rPr>
              <a:t>情報照合</a:t>
            </a:r>
          </a:p>
        </p:txBody>
      </p:sp>
      <p:sp>
        <p:nvSpPr>
          <p:cNvPr id="6" name="フローチャート: 結合子 5">
            <a:extLst>
              <a:ext uri="{FF2B5EF4-FFF2-40B4-BE49-F238E27FC236}">
                <a16:creationId xmlns:a16="http://schemas.microsoft.com/office/drawing/2014/main" id="{60CA2A6B-69A7-441A-BD73-19293B0E0A49}"/>
              </a:ext>
            </a:extLst>
          </p:cNvPr>
          <p:cNvSpPr/>
          <p:nvPr/>
        </p:nvSpPr>
        <p:spPr>
          <a:xfrm>
            <a:off x="5977223" y="1635550"/>
            <a:ext cx="188536" cy="197963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8F205B2-9F80-4131-B6F5-6DD29F32A577}"/>
              </a:ext>
            </a:extLst>
          </p:cNvPr>
          <p:cNvSpPr/>
          <p:nvPr/>
        </p:nvSpPr>
        <p:spPr>
          <a:xfrm>
            <a:off x="5142951" y="1998482"/>
            <a:ext cx="1857080" cy="19796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メニュー画面表示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4546BAF-F7D6-43F3-A0C3-E4C51C3FC745}"/>
              </a:ext>
            </a:extLst>
          </p:cNvPr>
          <p:cNvCxnSpPr>
            <a:endCxn id="7" idx="0"/>
          </p:cNvCxnSpPr>
          <p:nvPr/>
        </p:nvCxnSpPr>
        <p:spPr>
          <a:xfrm>
            <a:off x="6071491" y="1833513"/>
            <a:ext cx="0" cy="16496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1FB0D18-7BFC-4128-B79F-85BB61357CC3}"/>
              </a:ext>
            </a:extLst>
          </p:cNvPr>
          <p:cNvSpPr/>
          <p:nvPr/>
        </p:nvSpPr>
        <p:spPr>
          <a:xfrm>
            <a:off x="2507530" y="2196445"/>
            <a:ext cx="1102936" cy="19796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操作する</a:t>
            </a:r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3B6231D5-B149-4FF0-88DB-89BACF55D2C4}"/>
              </a:ext>
            </a:extLst>
          </p:cNvPr>
          <p:cNvCxnSpPr>
            <a:stCxn id="7" idx="1"/>
          </p:cNvCxnSpPr>
          <p:nvPr/>
        </p:nvCxnSpPr>
        <p:spPr>
          <a:xfrm rot="10800000" flipV="1">
            <a:off x="3610467" y="2097463"/>
            <a:ext cx="1532485" cy="98981"/>
          </a:xfrm>
          <a:prstGeom prst="bentConnector3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9F47928F-4DFE-4675-81B8-8FFE650111C1}"/>
              </a:ext>
            </a:extLst>
          </p:cNvPr>
          <p:cNvSpPr/>
          <p:nvPr/>
        </p:nvSpPr>
        <p:spPr>
          <a:xfrm>
            <a:off x="5329757" y="2394408"/>
            <a:ext cx="1532485" cy="19796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操作受付</a:t>
            </a: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1F053675-7C88-4BBA-9BC1-6CB8AA6763F7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3610466" y="2295427"/>
            <a:ext cx="1719291" cy="197963"/>
          </a:xfrm>
          <a:prstGeom prst="bentConnector3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B3D06F1-C2C9-4FD1-A2EC-CE0A4C73A7F0}"/>
              </a:ext>
            </a:extLst>
          </p:cNvPr>
          <p:cNvSpPr/>
          <p:nvPr/>
        </p:nvSpPr>
        <p:spPr>
          <a:xfrm>
            <a:off x="5525677" y="2799761"/>
            <a:ext cx="1140644" cy="19796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1000" dirty="0"/>
              <a:t>操作</a:t>
            </a:r>
            <a:r>
              <a:rPr kumimoji="1" lang="ja-JP" altLang="en-US" sz="1000" dirty="0"/>
              <a:t>情報送信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3440A14-3068-4DBC-A20D-6062740013E4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 flipH="1">
            <a:off x="6095999" y="2592371"/>
            <a:ext cx="1" cy="20739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A071C251-F5CB-445D-8BCF-4CFD6ECFC58C}"/>
              </a:ext>
            </a:extLst>
          </p:cNvPr>
          <p:cNvSpPr/>
          <p:nvPr/>
        </p:nvSpPr>
        <p:spPr>
          <a:xfrm>
            <a:off x="8149472" y="2799761"/>
            <a:ext cx="1880648" cy="19796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クライアントからの情報を受信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0E86F0C-7A3C-4813-AB46-2E577666421D}"/>
              </a:ext>
            </a:extLst>
          </p:cNvPr>
          <p:cNvCxnSpPr>
            <a:endCxn id="27" idx="1"/>
          </p:cNvCxnSpPr>
          <p:nvPr/>
        </p:nvCxnSpPr>
        <p:spPr>
          <a:xfrm flipV="1">
            <a:off x="6666321" y="2898743"/>
            <a:ext cx="1483151" cy="141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4496B17B-2B8C-4BC7-80DF-1988A2AA7BD3}"/>
              </a:ext>
            </a:extLst>
          </p:cNvPr>
          <p:cNvSpPr/>
          <p:nvPr/>
        </p:nvSpPr>
        <p:spPr>
          <a:xfrm>
            <a:off x="8149472" y="3205113"/>
            <a:ext cx="2022050" cy="22388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サーバ内にデータがあるか確認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5D87098B-2DF1-4D30-B789-557C71D9BF4C}"/>
              </a:ext>
            </a:extLst>
          </p:cNvPr>
          <p:cNvCxnSpPr>
            <a:stCxn id="27" idx="2"/>
            <a:endCxn id="30" idx="0"/>
          </p:cNvCxnSpPr>
          <p:nvPr/>
        </p:nvCxnSpPr>
        <p:spPr>
          <a:xfrm>
            <a:off x="9089796" y="2997724"/>
            <a:ext cx="70701" cy="2073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ひし形 34">
            <a:extLst>
              <a:ext uri="{FF2B5EF4-FFF2-40B4-BE49-F238E27FC236}">
                <a16:creationId xmlns:a16="http://schemas.microsoft.com/office/drawing/2014/main" id="{952E661D-4B6B-4709-AE44-DF7BF86CDC97}"/>
              </a:ext>
            </a:extLst>
          </p:cNvPr>
          <p:cNvSpPr/>
          <p:nvPr/>
        </p:nvSpPr>
        <p:spPr>
          <a:xfrm>
            <a:off x="8986101" y="3562718"/>
            <a:ext cx="207389" cy="223887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D2145AA-731E-45A2-9BD5-5C678180E6AD}"/>
              </a:ext>
            </a:extLst>
          </p:cNvPr>
          <p:cNvCxnSpPr>
            <a:stCxn id="30" idx="2"/>
            <a:endCxn id="35" idx="0"/>
          </p:cNvCxnSpPr>
          <p:nvPr/>
        </p:nvCxnSpPr>
        <p:spPr>
          <a:xfrm flipH="1">
            <a:off x="9089796" y="3429000"/>
            <a:ext cx="70701" cy="1337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C941833D-CC3D-4A4A-AD08-BD5D5DDD974C}"/>
              </a:ext>
            </a:extLst>
          </p:cNvPr>
          <p:cNvSpPr/>
          <p:nvPr/>
        </p:nvSpPr>
        <p:spPr>
          <a:xfrm>
            <a:off x="7977432" y="3920323"/>
            <a:ext cx="2224726" cy="22388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結果としてデータをクライアントに送信</a:t>
            </a: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563DC483-D5CB-46D0-BD43-5F4C878567A4}"/>
              </a:ext>
            </a:extLst>
          </p:cNvPr>
          <p:cNvSpPr/>
          <p:nvPr/>
        </p:nvSpPr>
        <p:spPr>
          <a:xfrm>
            <a:off x="7977432" y="4797538"/>
            <a:ext cx="2224726" cy="22388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データが存在しないという結果を送信</a:t>
            </a: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381A9B3D-8CD5-45BC-822C-5F4441C08595}"/>
              </a:ext>
            </a:extLst>
          </p:cNvPr>
          <p:cNvCxnSpPr>
            <a:endCxn id="40" idx="0"/>
          </p:cNvCxnSpPr>
          <p:nvPr/>
        </p:nvCxnSpPr>
        <p:spPr>
          <a:xfrm flipH="1">
            <a:off x="9089795" y="3786605"/>
            <a:ext cx="1" cy="1337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4E39C492-FECD-4EA4-BD52-96243433C87D}"/>
              </a:ext>
            </a:extLst>
          </p:cNvPr>
          <p:cNvCxnSpPr>
            <a:stCxn id="35" idx="3"/>
          </p:cNvCxnSpPr>
          <p:nvPr/>
        </p:nvCxnSpPr>
        <p:spPr>
          <a:xfrm>
            <a:off x="9193490" y="3674662"/>
            <a:ext cx="1112362" cy="2177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DB20F6F2-8228-4732-AFBA-A9C812BC2A64}"/>
              </a:ext>
            </a:extLst>
          </p:cNvPr>
          <p:cNvCxnSpPr>
            <a:cxnSpLocks/>
          </p:cNvCxnSpPr>
          <p:nvPr/>
        </p:nvCxnSpPr>
        <p:spPr>
          <a:xfrm>
            <a:off x="10305852" y="3709349"/>
            <a:ext cx="148474" cy="120013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テキスト ボックス 11270">
            <a:extLst>
              <a:ext uri="{FF2B5EF4-FFF2-40B4-BE49-F238E27FC236}">
                <a16:creationId xmlns:a16="http://schemas.microsoft.com/office/drawing/2014/main" id="{2D8DA313-B14C-4A3C-8D7B-ECF286291885}"/>
              </a:ext>
            </a:extLst>
          </p:cNvPr>
          <p:cNvSpPr txBox="1"/>
          <p:nvPr/>
        </p:nvSpPr>
        <p:spPr>
          <a:xfrm>
            <a:off x="8323868" y="3669389"/>
            <a:ext cx="836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[</a:t>
            </a:r>
            <a:r>
              <a:rPr kumimoji="1" lang="ja-JP" altLang="en-US" sz="1000" dirty="0"/>
              <a:t>存在する</a:t>
            </a:r>
            <a:r>
              <a:rPr kumimoji="1" lang="en-US" altLang="ja-JP" sz="1000" dirty="0"/>
              <a:t>]</a:t>
            </a:r>
            <a:endParaRPr kumimoji="1" lang="ja-JP" altLang="en-US" sz="1000" dirty="0"/>
          </a:p>
        </p:txBody>
      </p:sp>
      <p:sp>
        <p:nvSpPr>
          <p:cNvPr id="11272" name="テキスト ボックス 11271">
            <a:extLst>
              <a:ext uri="{FF2B5EF4-FFF2-40B4-BE49-F238E27FC236}">
                <a16:creationId xmlns:a16="http://schemas.microsoft.com/office/drawing/2014/main" id="{D72DC86E-50E7-4EA1-B22C-8E3823A6AD1B}"/>
              </a:ext>
            </a:extLst>
          </p:cNvPr>
          <p:cNvSpPr txBox="1"/>
          <p:nvPr/>
        </p:nvSpPr>
        <p:spPr>
          <a:xfrm>
            <a:off x="9506933" y="3445505"/>
            <a:ext cx="1225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[</a:t>
            </a:r>
            <a:r>
              <a:rPr kumimoji="1" lang="ja-JP" altLang="en-US" sz="1000" dirty="0"/>
              <a:t>存在しない</a:t>
            </a:r>
            <a:r>
              <a:rPr kumimoji="1" lang="en-US" altLang="ja-JP" sz="1000" dirty="0"/>
              <a:t>]</a:t>
            </a:r>
            <a:endParaRPr kumimoji="1" lang="ja-JP" altLang="en-US" sz="1000" dirty="0"/>
          </a:p>
        </p:txBody>
      </p:sp>
      <p:sp>
        <p:nvSpPr>
          <p:cNvPr id="11273" name="四角形: 角を丸くする 11272">
            <a:extLst>
              <a:ext uri="{FF2B5EF4-FFF2-40B4-BE49-F238E27FC236}">
                <a16:creationId xmlns:a16="http://schemas.microsoft.com/office/drawing/2014/main" id="{E204278F-1F34-4E71-808A-4932B32A1776}"/>
              </a:ext>
            </a:extLst>
          </p:cNvPr>
          <p:cNvSpPr/>
          <p:nvPr/>
        </p:nvSpPr>
        <p:spPr>
          <a:xfrm>
            <a:off x="5142951" y="3895583"/>
            <a:ext cx="1964852" cy="24622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サーバから情報を受信</a:t>
            </a:r>
          </a:p>
        </p:txBody>
      </p:sp>
      <p:cxnSp>
        <p:nvCxnSpPr>
          <p:cNvPr id="11285" name="直線矢印コネクタ 11284">
            <a:extLst>
              <a:ext uri="{FF2B5EF4-FFF2-40B4-BE49-F238E27FC236}">
                <a16:creationId xmlns:a16="http://schemas.microsoft.com/office/drawing/2014/main" id="{928F6E8D-C3E9-42C7-8170-36D6A33CE06C}"/>
              </a:ext>
            </a:extLst>
          </p:cNvPr>
          <p:cNvCxnSpPr>
            <a:endCxn id="11273" idx="3"/>
          </p:cNvCxnSpPr>
          <p:nvPr/>
        </p:nvCxnSpPr>
        <p:spPr>
          <a:xfrm flipH="1" flipV="1">
            <a:off x="7107803" y="4018694"/>
            <a:ext cx="869629" cy="6954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92" name="四角形: 角を丸くする 11291">
            <a:extLst>
              <a:ext uri="{FF2B5EF4-FFF2-40B4-BE49-F238E27FC236}">
                <a16:creationId xmlns:a16="http://schemas.microsoft.com/office/drawing/2014/main" id="{04C6CBF7-3B1A-4EC7-82CB-4BF69BD7479A}"/>
              </a:ext>
            </a:extLst>
          </p:cNvPr>
          <p:cNvSpPr/>
          <p:nvPr/>
        </p:nvSpPr>
        <p:spPr>
          <a:xfrm>
            <a:off x="5142951" y="4355184"/>
            <a:ext cx="1964852" cy="22388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データを画面に表示</a:t>
            </a:r>
          </a:p>
        </p:txBody>
      </p:sp>
      <p:cxnSp>
        <p:nvCxnSpPr>
          <p:cNvPr id="11299" name="直線矢印コネクタ 11298">
            <a:extLst>
              <a:ext uri="{FF2B5EF4-FFF2-40B4-BE49-F238E27FC236}">
                <a16:creationId xmlns:a16="http://schemas.microsoft.com/office/drawing/2014/main" id="{CE95B8F7-9249-4BBB-94C7-90D02AD8A53C}"/>
              </a:ext>
            </a:extLst>
          </p:cNvPr>
          <p:cNvCxnSpPr>
            <a:endCxn id="11292" idx="0"/>
          </p:cNvCxnSpPr>
          <p:nvPr/>
        </p:nvCxnSpPr>
        <p:spPr>
          <a:xfrm>
            <a:off x="6095999" y="4141804"/>
            <a:ext cx="29378" cy="2133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6" name="直線矢印コネクタ 11305">
            <a:extLst>
              <a:ext uri="{FF2B5EF4-FFF2-40B4-BE49-F238E27FC236}">
                <a16:creationId xmlns:a16="http://schemas.microsoft.com/office/drawing/2014/main" id="{CBCF5459-DB74-459F-8E6B-967E7A1452B7}"/>
              </a:ext>
            </a:extLst>
          </p:cNvPr>
          <p:cNvCxnSpPr>
            <a:endCxn id="42" idx="3"/>
          </p:cNvCxnSpPr>
          <p:nvPr/>
        </p:nvCxnSpPr>
        <p:spPr>
          <a:xfrm flipH="1">
            <a:off x="10202158" y="4909481"/>
            <a:ext cx="242741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08" name="図 11307">
            <a:extLst>
              <a:ext uri="{FF2B5EF4-FFF2-40B4-BE49-F238E27FC236}">
                <a16:creationId xmlns:a16="http://schemas.microsoft.com/office/drawing/2014/main" id="{52A81132-E16E-44AB-ACF7-4F81F42A4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223" y="4766949"/>
            <a:ext cx="201185" cy="213378"/>
          </a:xfrm>
          <a:prstGeom prst="rect">
            <a:avLst/>
          </a:prstGeom>
        </p:spPr>
      </p:pic>
      <p:cxnSp>
        <p:nvCxnSpPr>
          <p:cNvPr id="11310" name="直線矢印コネクタ 11309">
            <a:extLst>
              <a:ext uri="{FF2B5EF4-FFF2-40B4-BE49-F238E27FC236}">
                <a16:creationId xmlns:a16="http://schemas.microsoft.com/office/drawing/2014/main" id="{0133F016-7ED3-42AA-8248-2113DEDF74D9}"/>
              </a:ext>
            </a:extLst>
          </p:cNvPr>
          <p:cNvCxnSpPr>
            <a:endCxn id="11308" idx="0"/>
          </p:cNvCxnSpPr>
          <p:nvPr/>
        </p:nvCxnSpPr>
        <p:spPr>
          <a:xfrm flipH="1">
            <a:off x="6077816" y="4601405"/>
            <a:ext cx="32872" cy="16554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12" name="四角形: 角を丸くする 11311">
            <a:extLst>
              <a:ext uri="{FF2B5EF4-FFF2-40B4-BE49-F238E27FC236}">
                <a16:creationId xmlns:a16="http://schemas.microsoft.com/office/drawing/2014/main" id="{35D68BF1-F98B-48FB-9BFB-A6C38846AE0C}"/>
              </a:ext>
            </a:extLst>
          </p:cNvPr>
          <p:cNvSpPr/>
          <p:nvPr/>
        </p:nvSpPr>
        <p:spPr>
          <a:xfrm>
            <a:off x="5142951" y="5137608"/>
            <a:ext cx="1964852" cy="22388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サーバから情報を受信</a:t>
            </a:r>
          </a:p>
        </p:txBody>
      </p:sp>
      <p:cxnSp>
        <p:nvCxnSpPr>
          <p:cNvPr id="11318" name="コネクタ: カギ線 11317">
            <a:extLst>
              <a:ext uri="{FF2B5EF4-FFF2-40B4-BE49-F238E27FC236}">
                <a16:creationId xmlns:a16="http://schemas.microsoft.com/office/drawing/2014/main" id="{CE937EB1-8CC5-4C07-BC0C-624F3AB02959}"/>
              </a:ext>
            </a:extLst>
          </p:cNvPr>
          <p:cNvCxnSpPr>
            <a:stCxn id="42" idx="1"/>
            <a:endCxn id="11312" idx="3"/>
          </p:cNvCxnSpPr>
          <p:nvPr/>
        </p:nvCxnSpPr>
        <p:spPr>
          <a:xfrm rot="10800000" flipV="1">
            <a:off x="7107804" y="4909482"/>
            <a:ext cx="869629" cy="340070"/>
          </a:xfrm>
          <a:prstGeom prst="bentConnector3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22" name="四角形: 角を丸くする 11321">
            <a:extLst>
              <a:ext uri="{FF2B5EF4-FFF2-40B4-BE49-F238E27FC236}">
                <a16:creationId xmlns:a16="http://schemas.microsoft.com/office/drawing/2014/main" id="{F1015D7C-5C62-4416-803B-EBB405635178}"/>
              </a:ext>
            </a:extLst>
          </p:cNvPr>
          <p:cNvSpPr/>
          <p:nvPr/>
        </p:nvSpPr>
        <p:spPr>
          <a:xfrm>
            <a:off x="5142950" y="5608949"/>
            <a:ext cx="2219383" cy="1991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データが存在しないことを画面に表示</a:t>
            </a:r>
          </a:p>
        </p:txBody>
      </p:sp>
      <p:cxnSp>
        <p:nvCxnSpPr>
          <p:cNvPr id="11325" name="直線矢印コネクタ 11324">
            <a:extLst>
              <a:ext uri="{FF2B5EF4-FFF2-40B4-BE49-F238E27FC236}">
                <a16:creationId xmlns:a16="http://schemas.microsoft.com/office/drawing/2014/main" id="{32C7088C-FF49-41BA-92BB-912E164574DE}"/>
              </a:ext>
            </a:extLst>
          </p:cNvPr>
          <p:cNvCxnSpPr>
            <a:endCxn id="11322" idx="0"/>
          </p:cNvCxnSpPr>
          <p:nvPr/>
        </p:nvCxnSpPr>
        <p:spPr>
          <a:xfrm>
            <a:off x="6125377" y="5361495"/>
            <a:ext cx="127265" cy="24745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26" name="図 11325">
            <a:extLst>
              <a:ext uri="{FF2B5EF4-FFF2-40B4-BE49-F238E27FC236}">
                <a16:creationId xmlns:a16="http://schemas.microsoft.com/office/drawing/2014/main" id="{301B693F-35CF-43E7-9342-826DDD894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456" y="5995048"/>
            <a:ext cx="201185" cy="213378"/>
          </a:xfrm>
          <a:prstGeom prst="rect">
            <a:avLst/>
          </a:prstGeom>
        </p:spPr>
      </p:pic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4A9A05C3-8468-4532-90D9-E3BBE76F1F1D}"/>
              </a:ext>
            </a:extLst>
          </p:cNvPr>
          <p:cNvCxnSpPr>
            <a:stCxn id="11322" idx="2"/>
            <a:endCxn id="11326" idx="0"/>
          </p:cNvCxnSpPr>
          <p:nvPr/>
        </p:nvCxnSpPr>
        <p:spPr>
          <a:xfrm flipH="1">
            <a:off x="6152049" y="5808091"/>
            <a:ext cx="100593" cy="1869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93285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標準デザイン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87</Words>
  <Application>Microsoft Office PowerPoint</Application>
  <PresentationFormat>ワイド画面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ＭＳ Ｐゴシック</vt:lpstr>
      <vt:lpstr>Times New Roman</vt:lpstr>
      <vt:lpstr>標準デザイン</vt:lpstr>
      <vt:lpstr>サーバプログラムのアクティビティ図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サーバプログラムのアクティビティ図</dc:title>
  <dc:creator>寛人 内田</dc:creator>
  <cp:lastModifiedBy>寛人 内田</cp:lastModifiedBy>
  <cp:revision>4</cp:revision>
  <dcterms:created xsi:type="dcterms:W3CDTF">2018-04-13T13:34:48Z</dcterms:created>
  <dcterms:modified xsi:type="dcterms:W3CDTF">2018-04-13T14:03:18Z</dcterms:modified>
</cp:coreProperties>
</file>