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BE425-15FE-4BDB-8486-7BF6ABCC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950281-B741-4A07-BB17-26B5A9A7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3E0D3-5B7B-4253-B284-B950128B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96513-DF48-4A51-8E55-DAE0297C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999AA-14BD-4DE1-89A6-03873B1C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EFA18-1FE0-4B5F-842D-B9F47AE9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0CB606-CCF8-4A5E-8366-3399A7EC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6CC72-FE27-40A0-A463-775758A4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159F3-0671-40E9-BA3C-EF1D5D5D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6FBC2-4484-4261-84E0-C6BD1C1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6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A963C3-16D2-4489-B831-445D44AE1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8F301E-7F07-42DC-9D6F-2738152CE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743F7-158E-46D8-870D-29FCBB18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B91E9-1EFA-4630-86A7-FEDF8DC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B4F28-35B3-4741-B44B-A2C56C82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0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E2440F-B624-49F5-BD48-CFDE6B506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5E04BE-B732-4BDF-AEFC-019A28EDA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1D48B8-3F24-4F5D-9321-68AC3D107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CCD2C-1D5E-4DA5-BF57-FEABE250475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96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16827-468C-47B2-A811-24612EFC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A5580-2045-4FAC-8EA7-5D082ABE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3B0AB-9DB4-4CA1-B03D-C3F0B155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3CA81-B0F4-4EB3-9C5C-412D31F5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82BFA-8677-4691-9CF8-A5BAFB41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D9276-9AA9-444B-947A-4CCCCEFE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1DE72B-C944-415C-A25E-1D37F59A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8B001-FEB5-44EE-A42D-E3A8F1B4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08A11-4D47-4E31-ACC3-A6DAEC0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B4F4D-1FAF-4CEB-B3DD-DB60ACD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17CE1-D630-4232-8255-A3ECA003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4E93F-D307-4C6A-A009-D10956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E43374-AC63-45C2-98B2-2D2C520A4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AEA94A-9639-4E6A-9D9A-D0EA9401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974311-5177-4C5D-B766-80D36A9E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1AE78-04F0-4079-875D-826860CA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F25DB-E386-4427-AC75-FA343323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590AE-88CA-4ED5-ADD5-7DE86CC7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EC38BB-0320-49F8-B8A3-A91DFD8C6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F8144C-A5E5-41C6-8F0A-E591A3A7C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8292DA-C0FD-43A6-9478-114BDE95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EA9FD-6862-4DA7-B3ED-34BFB43D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9FA481-6001-40B9-8575-FFE3246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77F94-3FD6-44EA-9A33-B66C2236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1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8BF41-753B-4727-8D7C-BEB6AFC5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53D76A-068B-4EDF-9E65-6E9C58B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C5AF0A-6011-4DB0-A4D6-FCF2D603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A1CA89-53D4-4ADB-9695-F4353E4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C9AD2C-FAA0-4CB7-B970-95DFC60D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E23A34-986F-40C3-AE8E-AEA799BC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A435D3-5AB7-4A30-BD88-51E87AEB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FC781-EFFB-4F84-BD25-77E52780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DCEEE-61B8-46DF-A2E5-223360C3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69D190-016E-47CF-A8ED-2CE445D03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8A774-DC72-4F76-8556-AA5ADC3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E3203-C3D9-4895-A169-12F14F1A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D3FF9C-E643-4A03-83B6-9196B3C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2982F-E250-47A2-B50F-9ED33077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B7B2F3-5B56-4B5E-875D-FAE78E4A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096CC-D50A-4010-917B-5713995B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55D8C3-55F3-49DD-BE27-A34257B9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23C5E2-1EBD-4EA0-AFFE-DB88B3F3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E245B-0151-4CC1-9E23-58A71CB3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8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C919AD-14BF-4C8F-A5B6-2B6E4E90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E9567-0748-4D72-8FF2-5425D140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3C63A-C41E-406C-8D75-2FDED1509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26AD-6A42-446B-B2A3-9B17DD15CAF7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1D4DC-4D7B-43EF-95F1-BB00C549F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8B5-70C3-4B4F-B1FA-8774A0E35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FF7E-E6B0-4CDD-ACE8-E5496E57F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0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3">
            <a:extLst>
              <a:ext uri="{FF2B5EF4-FFF2-40B4-BE49-F238E27FC236}">
                <a16:creationId xmlns:a16="http://schemas.microsoft.com/office/drawing/2014/main" id="{99F035AC-A825-4628-9D02-4CFF3765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03" y="1965006"/>
            <a:ext cx="1944688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ユーザーホーム</a:t>
            </a:r>
            <a:endParaRPr lang="en-US" altLang="ja-JP" sz="2000" dirty="0"/>
          </a:p>
        </p:txBody>
      </p:sp>
      <p:sp>
        <p:nvSpPr>
          <p:cNvPr id="17411" name="Text Box 106">
            <a:extLst>
              <a:ext uri="{FF2B5EF4-FFF2-40B4-BE49-F238E27FC236}">
                <a16:creationId xmlns:a16="http://schemas.microsoft.com/office/drawing/2014/main" id="{67E8687D-12AB-410A-9FF9-574EFDB8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236538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画面遷移図</a:t>
            </a:r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id="{FCD2322D-790D-4998-8866-C82DE1A9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1" y="879475"/>
            <a:ext cx="1622425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ログイン</a:t>
            </a:r>
          </a:p>
        </p:txBody>
      </p:sp>
      <p:sp>
        <p:nvSpPr>
          <p:cNvPr id="17413" name="AutoShape 3">
            <a:extLst>
              <a:ext uri="{FF2B5EF4-FFF2-40B4-BE49-F238E27FC236}">
                <a16:creationId xmlns:a16="http://schemas.microsoft.com/office/drawing/2014/main" id="{35C90719-6EE1-466A-8A4A-CF804A596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370" y="1951038"/>
            <a:ext cx="1851640" cy="445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質問申請画面</a:t>
            </a:r>
          </a:p>
        </p:txBody>
      </p:sp>
      <p:sp>
        <p:nvSpPr>
          <p:cNvPr id="17415" name="AutoShape 3">
            <a:extLst>
              <a:ext uri="{FF2B5EF4-FFF2-40B4-BE49-F238E27FC236}">
                <a16:creationId xmlns:a16="http://schemas.microsoft.com/office/drawing/2014/main" id="{F94597C7-5DF1-4359-934F-FF556771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397" y="3035901"/>
            <a:ext cx="1985963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着金申請画面</a:t>
            </a:r>
          </a:p>
        </p:txBody>
      </p:sp>
      <p:sp>
        <p:nvSpPr>
          <p:cNvPr id="17416" name="AutoShape 3">
            <a:extLst>
              <a:ext uri="{FF2B5EF4-FFF2-40B4-BE49-F238E27FC236}">
                <a16:creationId xmlns:a16="http://schemas.microsoft.com/office/drawing/2014/main" id="{83C60EA0-6FB9-496C-82CD-E2F234AC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836613"/>
            <a:ext cx="2087562" cy="4746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アカウント作成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35297AF-331A-5B4A-9E7A-482C892F6798}"/>
              </a:ext>
            </a:extLst>
          </p:cNvPr>
          <p:cNvCxnSpPr>
            <a:cxnSpLocks/>
            <a:stCxn id="17412" idx="2"/>
          </p:cNvCxnSpPr>
          <p:nvPr/>
        </p:nvCxnSpPr>
        <p:spPr>
          <a:xfrm>
            <a:off x="4348164" y="1311275"/>
            <a:ext cx="1231369" cy="6614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EFC9F6B-FD6B-E84D-B012-7058849012B3}"/>
              </a:ext>
            </a:extLst>
          </p:cNvPr>
          <p:cNvCxnSpPr>
            <a:cxnSpLocks/>
            <a:stCxn id="17416" idx="2"/>
          </p:cNvCxnSpPr>
          <p:nvPr/>
        </p:nvCxnSpPr>
        <p:spPr>
          <a:xfrm flipH="1">
            <a:off x="6149341" y="1311275"/>
            <a:ext cx="1528603" cy="653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5AD8830-45DB-AB49-B8BA-E3FAD61A5D88}"/>
              </a:ext>
            </a:extLst>
          </p:cNvPr>
          <p:cNvCxnSpPr>
            <a:cxnSpLocks/>
            <a:stCxn id="17409" idx="1"/>
            <a:endCxn id="17413" idx="3"/>
          </p:cNvCxnSpPr>
          <p:nvPr/>
        </p:nvCxnSpPr>
        <p:spPr>
          <a:xfrm flipH="1" flipV="1">
            <a:off x="4068010" y="2173588"/>
            <a:ext cx="830493" cy="7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C3C679-C02B-864E-86B5-AFA65DF88E1F}"/>
              </a:ext>
            </a:extLst>
          </p:cNvPr>
          <p:cNvCxnSpPr>
            <a:stCxn id="17412" idx="3"/>
            <a:endCxn id="17416" idx="1"/>
          </p:cNvCxnSpPr>
          <p:nvPr/>
        </p:nvCxnSpPr>
        <p:spPr>
          <a:xfrm flipV="1">
            <a:off x="5159375" y="1074739"/>
            <a:ext cx="1474788" cy="206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7AFDD32-90E9-F747-8E7B-040CA314F7B8}"/>
              </a:ext>
            </a:extLst>
          </p:cNvPr>
          <p:cNvCxnSpPr>
            <a:cxnSpLocks/>
          </p:cNvCxnSpPr>
          <p:nvPr/>
        </p:nvCxnSpPr>
        <p:spPr>
          <a:xfrm>
            <a:off x="6595557" y="2396806"/>
            <a:ext cx="1421799" cy="6291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CA7DFC6-32D7-43F9-A6F1-483F1FA416AA}"/>
              </a:ext>
            </a:extLst>
          </p:cNvPr>
          <p:cNvCxnSpPr>
            <a:cxnSpLocks/>
          </p:cNvCxnSpPr>
          <p:nvPr/>
        </p:nvCxnSpPr>
        <p:spPr>
          <a:xfrm flipH="1">
            <a:off x="5876672" y="2396806"/>
            <a:ext cx="1588" cy="6397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3">
            <a:extLst>
              <a:ext uri="{FF2B5EF4-FFF2-40B4-BE49-F238E27FC236}">
                <a16:creationId xmlns:a16="http://schemas.microsoft.com/office/drawing/2014/main" id="{75C9D547-84FC-4399-B44F-2711C5DC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731" y="1965006"/>
            <a:ext cx="1998669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グループ選択画面</a:t>
            </a:r>
            <a:endParaRPr lang="en-US" altLang="ja-JP" sz="20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3BA8093-2812-4379-9913-8043D9B8AB2E}"/>
              </a:ext>
            </a:extLst>
          </p:cNvPr>
          <p:cNvCxnSpPr>
            <a:stCxn id="17409" idx="3"/>
            <a:endCxn id="17" idx="1"/>
          </p:cNvCxnSpPr>
          <p:nvPr/>
        </p:nvCxnSpPr>
        <p:spPr>
          <a:xfrm>
            <a:off x="6843191" y="2180906"/>
            <a:ext cx="645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94857F-AD86-40BA-8F71-834B21EEA294}"/>
              </a:ext>
            </a:extLst>
          </p:cNvPr>
          <p:cNvCxnSpPr/>
          <p:nvPr/>
        </p:nvCxnSpPr>
        <p:spPr>
          <a:xfrm flipH="1">
            <a:off x="4098426" y="2396806"/>
            <a:ext cx="1060949" cy="639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utoShape 3">
            <a:extLst>
              <a:ext uri="{FF2B5EF4-FFF2-40B4-BE49-F238E27FC236}">
                <a16:creationId xmlns:a16="http://schemas.microsoft.com/office/drawing/2014/main" id="{415C58C6-F783-4480-AEF5-7659C04A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19" y="3035901"/>
            <a:ext cx="1851640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送金申請画面</a:t>
            </a: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F2659F71-E089-4F61-A9E5-BBEC655F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848" y="3025653"/>
            <a:ext cx="1851640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回答画面</a:t>
            </a:r>
          </a:p>
        </p:txBody>
      </p:sp>
    </p:spTree>
    <p:extLst>
      <p:ext uri="{BB962C8B-B14F-4D97-AF65-F5344CB8AC3E}">
        <p14:creationId xmlns:p14="http://schemas.microsoft.com/office/powerpoint/2010/main" val="409957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颯人</dc:creator>
  <cp:lastModifiedBy>村上 颯人</cp:lastModifiedBy>
  <cp:revision>5</cp:revision>
  <dcterms:created xsi:type="dcterms:W3CDTF">2018-06-12T07:42:09Z</dcterms:created>
  <dcterms:modified xsi:type="dcterms:W3CDTF">2018-06-13T15:44:02Z</dcterms:modified>
</cp:coreProperties>
</file>