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61" r:id="rId3"/>
    <p:sldId id="260" r:id="rId4"/>
    <p:sldId id="268" r:id="rId5"/>
    <p:sldId id="262" r:id="rId6"/>
    <p:sldId id="265" r:id="rId7"/>
    <p:sldId id="263" r:id="rId8"/>
    <p:sldId id="266" r:id="rId9"/>
    <p:sldId id="267" r:id="rId10"/>
    <p:sldId id="270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638549" y="4333875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 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マネージャ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既に登録しておいたアカウントでログインし、グループを作成し、作成したグループに参加。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sz="2500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評価</a:t>
            </a:r>
            <a:r>
              <a:rPr kumimoji="1"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グループ</a:t>
            </a:r>
            <a:r>
              <a:rPr lang="ja-JP" altLang="en-US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</a:t>
            </a:r>
            <a:r>
              <a:rPr lang="ja-JP" altLang="en-US" sz="2500" dirty="0">
                <a:solidFill>
                  <a:srgbClr val="FF0000"/>
                </a:solidFill>
              </a:rPr>
              <a:t>仮想通貨</a:t>
            </a:r>
            <a:r>
              <a:rPr lang="ja-JP" altLang="en-US" sz="2500" dirty="0"/>
              <a:t>で実装することも可能であると考えられる。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（質問者は、解答者からの解答を</a:t>
            </a:r>
            <a:r>
              <a:rPr lang="ja-JP" altLang="en-US" sz="2500" dirty="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内のみに向けた質問が可能。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698</TotalTime>
  <Words>564</Words>
  <Application>Microsoft Office PowerPoint</Application>
  <PresentationFormat>画面に合わせる (4:3)</PresentationFormat>
  <Paragraphs>83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107</cp:revision>
  <dcterms:created xsi:type="dcterms:W3CDTF">2018-07-09T08:37:33Z</dcterms:created>
  <dcterms:modified xsi:type="dcterms:W3CDTF">2018-07-23T06:04:12Z</dcterms:modified>
</cp:coreProperties>
</file>