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61" r:id="rId3"/>
    <p:sldId id="260" r:id="rId4"/>
    <p:sldId id="268" r:id="rId5"/>
    <p:sldId id="262" r:id="rId6"/>
    <p:sldId id="265" r:id="rId7"/>
    <p:sldId id="263" r:id="rId8"/>
    <p:sldId id="264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3" autoAdjust="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440D-1B2B-4B77-972E-08EB37B0D810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7843-3F10-468A-BCF2-09E8B7D01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7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>
            <a:extLst>
              <a:ext uri="{FF2B5EF4-FFF2-40B4-BE49-F238E27FC236}">
                <a16:creationId xmlns:a16="http://schemas.microsoft.com/office/drawing/2014/main" id="{186F5EB7-E361-4DAB-BACA-171852B9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8636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4018B83-1603-4878-9BF4-75EB54E8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>
            <a:lvl1pPr algn="ctr">
              <a:defRPr sz="2800" b="0"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6F8C7D-0550-4918-B062-C544BE007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D12F2A-E855-47CF-B8EA-F3B716774AD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3B8EFF-36F3-4A61-A02A-2CE2DDB265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0FD445FD-84AA-4B88-98FD-31FC44DBC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153025"/>
            <a:ext cx="873125" cy="7286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33AFE14F-DEF9-4BBF-88E2-2333B5610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5553075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7" name="AutoShape 25">
            <a:extLst>
              <a:ext uri="{FF2B5EF4-FFF2-40B4-BE49-F238E27FC236}">
                <a16:creationId xmlns:a16="http://schemas.microsoft.com/office/drawing/2014/main" id="{6C8EDA8F-5578-4B56-B4EC-9BB721665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949950"/>
            <a:ext cx="873125" cy="730250"/>
          </a:xfrm>
          <a:prstGeom prst="hexagon">
            <a:avLst>
              <a:gd name="adj" fmla="val 29891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0" name="AutoShape 28">
            <a:extLst>
              <a:ext uri="{FF2B5EF4-FFF2-40B4-BE49-F238E27FC236}">
                <a16:creationId xmlns:a16="http://schemas.microsoft.com/office/drawing/2014/main" id="{2D43BE6C-B7BE-4098-BDC9-82824500A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138" y="4356100"/>
            <a:ext cx="874712" cy="728663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1" name="AutoShape 29">
            <a:extLst>
              <a:ext uri="{FF2B5EF4-FFF2-40B4-BE49-F238E27FC236}">
                <a16:creationId xmlns:a16="http://schemas.microsoft.com/office/drawing/2014/main" id="{6ACD4A9D-D5A7-4E07-8C72-5D8A08FDE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4756150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2" name="AutoShape 30">
            <a:extLst>
              <a:ext uri="{FF2B5EF4-FFF2-40B4-BE49-F238E27FC236}">
                <a16:creationId xmlns:a16="http://schemas.microsoft.com/office/drawing/2014/main" id="{6C7DFE6C-B347-4448-A2E0-C1AF0AFB9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5167313"/>
            <a:ext cx="874712" cy="728662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0568228-477C-4217-9CC8-6253F4E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9740BD1E-5CC2-4591-95A7-DD356419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963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7" name="Rectangle 45">
            <a:extLst>
              <a:ext uri="{FF2B5EF4-FFF2-40B4-BE49-F238E27FC236}">
                <a16:creationId xmlns:a16="http://schemas.microsoft.com/office/drawing/2014/main" id="{F2E5AD28-A786-49B6-BAF3-2CBF9AC996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353425" y="6242050"/>
            <a:ext cx="576263" cy="360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E846-A209-401D-977A-BC94FC4E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B668B-C5AE-4F73-B2EB-E2A8A65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BCCD1-12BA-49B2-86E3-FA7F9BAB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98A99-9200-4651-AF3F-65FCE925619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8602C-F359-4434-8212-A4DDD72A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B46E1-AC2E-445F-80C2-C1A71D9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4EABA-DCF2-4469-B9B0-D24C8E76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462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EC67E-24C4-45CA-9756-816B0360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462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8CC1B-A387-4E6A-AD8E-BF9480B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517B9-6F2E-4CE6-9140-97DF1A77F57F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028B-9E19-4761-990A-19372A44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27DCD-69F4-4285-9A98-EBC6383C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B56A-F506-4B9A-9607-32A4EDF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7331F-F2DA-4E1C-AD66-EE4AD80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F3818-FD64-4C72-8348-8B6B98F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8FDA4-2736-455F-B065-D41AB752F279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68076-8D28-4358-B241-B44ADB95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8C5A-5C06-4063-BDD5-81D3C6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4606C-A7B4-4EC3-BF65-B008BEF1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AD890B-F86E-470B-896F-2CBF5300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F843B-64BA-430D-BB2C-9BAE78FE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506D1-AD5E-4CFA-ADE9-EB551990D7F8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EEF49-A4F7-4D76-B02F-827C47C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2E149-1054-40A7-8587-16DD999F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1235-658E-4B2A-90DA-571115E7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F35D-E1B0-4847-942E-899E4498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A10CD1-E735-47D2-84C3-28FEFA90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44960-8761-41FD-A916-7062662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269E-F9DC-4CEA-8FC0-6EA43C762BC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A251-D1AD-4CE3-A4EB-6A66725C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BC1B02-48AC-480B-8AF6-1B1EDD8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990EB-0739-4BFB-A2BE-3877C234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2A5093-5395-4D43-B587-B430BBC0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7B54CB-D33C-4049-AECA-B9D66EB3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9F4C6F-32B6-4F32-A52D-AD4E1375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5AB-5803-4E40-BBC9-6CB441FE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A77E8B-44FE-447A-A0D8-A12662CA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48FC9-036A-4531-B125-D82EEA19127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C241C-BB9A-4AAA-A070-623ED885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DFAF24-DF4E-4816-893D-92252E1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078A-0399-4F0B-BF5B-E26661C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4E87FF-597D-4940-BA31-CD80D6C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BE3C0-9140-48A0-BC78-79C379B7D3FD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34DC1-3069-4BC4-AD1E-D6B4249D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B5E8D-A700-47E3-AD80-12F15E9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96131-7085-45F9-AA6A-6FF4699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FF00C-F710-4CCE-B1AF-BB957C47B518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7AE3E6-9D8A-4F6F-A006-8F2A6E4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62FB54-5CCC-4F10-88B1-DBBEB0B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0CEB-59E8-482B-B62F-DD32188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59B027-CF61-484B-91DB-97B45FC2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0F23C-779F-4F99-B58D-BCC42DED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7F38D-501C-4CB1-A650-DD9828B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9F298-1AF4-4B8E-8909-99AF6D4D62B4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C0A0-CE64-4618-AFA9-7EEB3D5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C498F-8C17-4D3F-8B02-8C3CB66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6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CB25D-BE6E-4C5A-85EB-9BA196E1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C9290-5A97-4B4C-AF2F-94BDB5D60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04D85-F94A-4939-BE63-AE74DC03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BBBFE-C0D7-4732-A8B0-D8CA7A6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78C8A-2C8C-41FA-9055-998AA8B5A6ED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D184C-8D86-4C6E-BEC1-1C2DDE8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F8FFCF-34D9-4384-94D4-F50D2B3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E2DBE0E-E691-4E27-8164-50F670F5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F035CC-0823-49A9-AA0F-AA513027E2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EE44A5C-1968-4F89-9E45-612ECB65B894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C5F9A3-F22B-4DDF-AF22-662D9C6C5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FB218CB-8611-4F3F-8E9D-59B2E03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9144000" cy="719138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C866EC8E-D499-490E-85A8-EBA4F8F1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DEF7ECF-32FD-4057-AEA7-2B65106A0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42" name="AutoShape 18">
            <a:extLst>
              <a:ext uri="{FF2B5EF4-FFF2-40B4-BE49-F238E27FC236}">
                <a16:creationId xmlns:a16="http://schemas.microsoft.com/office/drawing/2014/main" id="{57CFFB8F-1D14-4F84-ACBF-DEE774AE7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375" y="6165850"/>
            <a:ext cx="630238" cy="527050"/>
          </a:xfrm>
          <a:prstGeom prst="hexagon">
            <a:avLst>
              <a:gd name="adj" fmla="val 29895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360927-374A-4FE8-8CB2-CBE9A23D71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248400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95E13C1C-B993-4912-AE7E-B825485F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4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CDBA753-7B8D-4C73-937F-67C291C2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/>
          <a:p>
            <a:r>
              <a:rPr lang="ja-JP" altLang="en-US" dirty="0"/>
              <a:t>一歩進んだ知恵袋　</a:t>
            </a:r>
            <a:r>
              <a:rPr lang="en-US" altLang="ja-JP" dirty="0"/>
              <a:t>~</a:t>
            </a:r>
            <a:r>
              <a:rPr lang="en-US" altLang="ja-JP" b="1" dirty="0"/>
              <a:t>SKET~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CB6D01-1E76-4DB0-A2A8-075C14574972}"/>
              </a:ext>
            </a:extLst>
          </p:cNvPr>
          <p:cNvSpPr txBox="1"/>
          <p:nvPr/>
        </p:nvSpPr>
        <p:spPr>
          <a:xfrm>
            <a:off x="3638549" y="4333875"/>
            <a:ext cx="456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Arial Black" panose="020B0A04020102020204" pitchFamily="34" charset="0"/>
              </a:rPr>
              <a:t>グループ </a:t>
            </a:r>
            <a:r>
              <a:rPr kumimoji="1" lang="en-US" altLang="ja-JP" sz="3000" dirty="0">
                <a:latin typeface="Arial Black" panose="020B0A04020102020204" pitchFamily="34" charset="0"/>
              </a:rPr>
              <a:t>A </a:t>
            </a:r>
            <a:r>
              <a:rPr kumimoji="1" lang="ja-JP" altLang="en-US" sz="3000" dirty="0">
                <a:latin typeface="Arial Black" panose="020B0A04020102020204" pitchFamily="34" charset="0"/>
              </a:rPr>
              <a:t>マネージャ</a:t>
            </a:r>
            <a:endParaRPr kumimoji="1" lang="en-US" altLang="ja-JP" sz="3000" dirty="0">
              <a:latin typeface="Arial Black" panose="020B0A040201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42F9B-8463-4622-B172-708FF6F1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F36615-A470-4028-9C7D-5F27AFBC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40" y="244132"/>
            <a:ext cx="1989826" cy="198982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BAF31C-AC5E-4879-A29B-E72EB036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グループ機能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利用者は、新たに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を作成したり、既存の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に参加したりすることができる。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専攻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科目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趣味</a:t>
            </a:r>
            <a:r>
              <a:rPr kumimoji="1" lang="ja-JP" altLang="en-US" sz="2500" dirty="0"/>
              <a:t>など様々なものを想定しており、</a:t>
            </a:r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内のみに向けた質問が可能。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デモプレイ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デモ内容（未定）</a:t>
            </a:r>
            <a:endParaRPr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946F9-9661-415E-9AAF-44204F8B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開発構成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AD36-F322-49B8-BD6E-A1C7E018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マネージャ：　上田　晋生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サーバ開発担当</a:t>
            </a:r>
            <a:r>
              <a:rPr lang="en-US" altLang="ja-JP" dirty="0"/>
              <a:t>: </a:t>
            </a:r>
            <a:r>
              <a:rPr lang="ja-JP" altLang="en-US" dirty="0"/>
              <a:t>高濱　皐史郎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    梅本　春輝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クライアント開発担当</a:t>
            </a:r>
            <a:r>
              <a:rPr lang="en-US" altLang="ja-JP" dirty="0"/>
              <a:t>: </a:t>
            </a:r>
            <a:r>
              <a:rPr lang="ja-JP" altLang="en-US" dirty="0"/>
              <a:t>藤田　智子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村上　颯人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B3D6A-5F8D-4065-9A01-42A22E5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0AF545-3FCC-4FCB-8FA6-0A2DF38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5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はじめに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我々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グループ</a:t>
            </a:r>
            <a:r>
              <a:rPr lang="ja-JP" altLang="en-US" dirty="0"/>
              <a:t>は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端末用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型教え合いアプリ</a:t>
            </a:r>
            <a:r>
              <a:rPr lang="en-US" altLang="ja-JP" dirty="0"/>
              <a:t>『</a:t>
            </a:r>
            <a:r>
              <a:rPr lang="en-US" altLang="ja-JP" dirty="0">
                <a:solidFill>
                  <a:srgbClr val="FF0000"/>
                </a:solidFill>
              </a:rPr>
              <a:t>SKET</a:t>
            </a:r>
            <a:r>
              <a:rPr lang="en-US" altLang="ja-JP" dirty="0"/>
              <a:t>』</a:t>
            </a:r>
            <a:r>
              <a:rPr kumimoji="1" lang="ja-JP" altLang="en-US" dirty="0"/>
              <a:t>を開発しました。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SKET</a:t>
            </a:r>
            <a:r>
              <a:rPr lang="ja-JP" altLang="en-US" dirty="0"/>
              <a:t>➡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tudent as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 &amp; 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/>
              <a:t>valuate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dirty="0"/>
              <a:t>eacher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本システムはネットワークを介して、複数のユーザが勉強について教え合うことのできるシステムです。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2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質問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質問者は、サーバに質問内容をアップロードできる。</a:t>
            </a:r>
            <a:endParaRPr lang="en-US" altLang="ja-JP" sz="2500" dirty="0"/>
          </a:p>
          <a:p>
            <a:pPr lvl="1"/>
            <a:r>
              <a:rPr kumimoji="1" lang="ja-JP" altLang="en-US" sz="2500" dirty="0"/>
              <a:t>内容には、文字と１つの画像を使用することが可能。</a:t>
            </a:r>
            <a:endParaRPr kumimoji="1" lang="en-US" altLang="ja-JP" sz="2500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解答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解答者は、サーバに解答内容をアップロードできる。</a:t>
            </a:r>
            <a:endParaRPr lang="en-US" altLang="ja-JP" sz="2500" dirty="0"/>
          </a:p>
          <a:p>
            <a:pPr lvl="1"/>
            <a:r>
              <a:rPr lang="ja-JP" altLang="en-US" sz="2500" dirty="0"/>
              <a:t>内容には、文字を使用することが可能。</a:t>
            </a:r>
            <a:endParaRPr lang="en-US" altLang="ja-JP" sz="2500" dirty="0"/>
          </a:p>
          <a:p>
            <a:pPr lvl="1"/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48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956D-6A88-4BBA-B393-18FB16A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13"/>
            <a:ext cx="8229600" cy="576263"/>
          </a:xfrm>
        </p:spPr>
        <p:txBody>
          <a:bodyPr/>
          <a:lstStyle/>
          <a:p>
            <a:pPr algn="ctr"/>
            <a:r>
              <a:rPr kumimoji="1" lang="ja-JP" altLang="en-US" dirty="0"/>
              <a:t>本システムの</a:t>
            </a:r>
            <a:r>
              <a:rPr lang="ja-JP" altLang="en-US" dirty="0"/>
              <a:t>特長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2D4B0-D353-411B-A79E-9DD3A5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課金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報酬支払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評価</a:t>
            </a:r>
            <a:r>
              <a:rPr kumimoji="1"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マッチング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>
                <a:solidFill>
                  <a:srgbClr val="FF0000"/>
                </a:solidFill>
              </a:rPr>
              <a:t>グループ</a:t>
            </a:r>
            <a:r>
              <a:rPr lang="ja-JP" altLang="en-US"/>
              <a:t>機能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次スライド以降で、それぞれの機能について説明します。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863B6-58E9-4904-9D42-203143BD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CE19E-3844-459D-BD7C-418208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課金機能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質問者は、質問する際に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コイン</a:t>
            </a:r>
            <a:r>
              <a:rPr kumimoji="1" lang="ja-JP" altLang="en-US" sz="2500" dirty="0"/>
              <a:t>が必要となるので、アプリ内でコインを購入する。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lang="ja-JP" altLang="en-US" sz="2500" dirty="0"/>
              <a:t>今回は、アプリケーション内で独自に作った</a:t>
            </a:r>
            <a:r>
              <a:rPr lang="ja-JP" altLang="en-US" sz="2500" dirty="0">
                <a:solidFill>
                  <a:srgbClr val="FF0000"/>
                </a:solidFill>
              </a:rPr>
              <a:t>コイン</a:t>
            </a:r>
            <a:r>
              <a:rPr lang="ja-JP" altLang="en-US" sz="2500" dirty="0"/>
              <a:t>を用いて実装しているが、将来的に、</a:t>
            </a:r>
            <a:r>
              <a:rPr lang="en-US" altLang="ja-JP" sz="2500" dirty="0"/>
              <a:t>API</a:t>
            </a:r>
            <a:r>
              <a:rPr lang="ja-JP" altLang="en-US" sz="2500" dirty="0"/>
              <a:t>などを用いて、</a:t>
            </a:r>
            <a:r>
              <a:rPr lang="ja-JP" altLang="en-US" sz="2500" dirty="0">
                <a:solidFill>
                  <a:srgbClr val="FF0000"/>
                </a:solidFill>
              </a:rPr>
              <a:t>仮想通貨</a:t>
            </a:r>
            <a:r>
              <a:rPr lang="ja-JP" altLang="en-US" sz="2500" dirty="0"/>
              <a:t>で実装することも可能であると考えられる。</a:t>
            </a:r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4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報酬支払機能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解答者に報酬を支払うことにより、解答者のモチベーションを高めることができる。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kumimoji="1" lang="ja-JP" altLang="en-US" sz="2500" dirty="0"/>
              <a:t>また、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評価値</a:t>
            </a:r>
            <a:r>
              <a:rPr lang="ja-JP" altLang="en-US" sz="2500" dirty="0"/>
              <a:t>（質問者は、解答者からの解答を</a:t>
            </a:r>
            <a:r>
              <a:rPr lang="ja-JP" altLang="en-US" sz="2500" dirty="0">
                <a:solidFill>
                  <a:srgbClr val="FF0000"/>
                </a:solidFill>
              </a:rPr>
              <a:t>評価</a:t>
            </a:r>
            <a:r>
              <a:rPr lang="ja-JP" altLang="en-US" sz="2500" dirty="0"/>
              <a:t>することができる。 ）</a:t>
            </a:r>
            <a:r>
              <a:rPr kumimoji="1" lang="ja-JP" altLang="en-US" sz="2500" dirty="0"/>
              <a:t>が、一定以上でない場合は報酬が支払われないようにすることで、解答の質も高めることができる。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8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評価機能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質問者は、解答者からの解答を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</a:t>
            </a:r>
            <a:r>
              <a:rPr kumimoji="1" lang="ja-JP" altLang="en-US" sz="2500" dirty="0"/>
              <a:t>することができる。回答が満足いくものであった場合は、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高い</a:t>
            </a:r>
            <a:r>
              <a:rPr kumimoji="1" lang="ja-JP" altLang="en-US" sz="2500" dirty="0"/>
              <a:t>数値を、そうでなかった場合は</a:t>
            </a:r>
            <a:r>
              <a:rPr kumimoji="1" lang="ja-JP" altLang="en-US" sz="2500" dirty="0">
                <a:solidFill>
                  <a:srgbClr val="00B0F0"/>
                </a:solidFill>
              </a:rPr>
              <a:t>低い</a:t>
            </a:r>
            <a:r>
              <a:rPr kumimoji="1" lang="ja-JP" altLang="en-US" sz="2500" dirty="0"/>
              <a:t>数値を選択する。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35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マッチング機能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質問者は、複数の解答者からの</a:t>
            </a:r>
            <a:r>
              <a:rPr kumimoji="1" lang="ja-JP" altLang="en-US" sz="2500" dirty="0">
                <a:solidFill>
                  <a:srgbClr val="FF0000"/>
                </a:solidFill>
              </a:rPr>
              <a:t>立候補</a:t>
            </a:r>
            <a:r>
              <a:rPr kumimoji="1" lang="ja-JP" altLang="en-US" sz="2500" dirty="0"/>
              <a:t>を受け取り、その中から解答してほしい者に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オファー</a:t>
            </a:r>
            <a:r>
              <a:rPr kumimoji="1" lang="ja-JP" altLang="en-US" sz="2500" dirty="0"/>
              <a:t>を送ることができるようにする。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lang="ja-JP" altLang="en-US" sz="2500" dirty="0"/>
              <a:t>この際、質問者は、解答者の</a:t>
            </a:r>
            <a:r>
              <a:rPr lang="ja-JP" altLang="en-US" sz="2500" dirty="0">
                <a:solidFill>
                  <a:srgbClr val="FF0000"/>
                </a:solidFill>
              </a:rPr>
              <a:t>情報</a:t>
            </a:r>
            <a:r>
              <a:rPr lang="ja-JP" altLang="en-US" sz="2500" dirty="0"/>
              <a:t>（解答数、評価値など）を見ることができる。</a:t>
            </a:r>
            <a:endParaRPr kumimoji="1"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7850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テンプレート（グリーン）03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デザインテンプレート（グリーン）03</Template>
  <TotalTime>641</TotalTime>
  <Words>509</Words>
  <Application>Microsoft Office PowerPoint</Application>
  <PresentationFormat>画面に合わせる (4:3)</PresentationFormat>
  <Paragraphs>80</Paragraphs>
  <Slides>11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游ゴシック</vt:lpstr>
      <vt:lpstr>Arial</vt:lpstr>
      <vt:lpstr>Arial Black</vt:lpstr>
      <vt:lpstr>デザインテンプレート（グリーン）03</vt:lpstr>
      <vt:lpstr>一歩進んだ知恵袋　~SKET~</vt:lpstr>
      <vt:lpstr>開発構成</vt:lpstr>
      <vt:lpstr>はじめに</vt:lpstr>
      <vt:lpstr>標準機能</vt:lpstr>
      <vt:lpstr>本システムの特長</vt:lpstr>
      <vt:lpstr>課金機能</vt:lpstr>
      <vt:lpstr>報酬支払機能</vt:lpstr>
      <vt:lpstr>評価機能</vt:lpstr>
      <vt:lpstr>マッチング機能</vt:lpstr>
      <vt:lpstr>グループ機能</vt:lpstr>
      <vt:lpstr>デモプレイ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umemoto-haruki-dh@ynu.jp</dc:creator>
  <cp:lastModifiedBy> </cp:lastModifiedBy>
  <cp:revision>84</cp:revision>
  <dcterms:created xsi:type="dcterms:W3CDTF">2018-07-09T08:37:33Z</dcterms:created>
  <dcterms:modified xsi:type="dcterms:W3CDTF">2018-07-23T04:17:34Z</dcterms:modified>
</cp:coreProperties>
</file>