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4" r:id="rId9"/>
    <p:sldId id="266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内のみに向けた質問なども可能。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通報機能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利用者は不適切な発言</a:t>
            </a:r>
            <a:r>
              <a:rPr lang="en-US" altLang="ja-JP" sz="2500" dirty="0"/>
              <a:t>, </a:t>
            </a:r>
            <a:r>
              <a:rPr lang="ja-JP" altLang="en-US" sz="2500" dirty="0"/>
              <a:t>使用を行う利用者を運営に</a:t>
            </a:r>
            <a:r>
              <a:rPr kumimoji="1" lang="ja-JP" altLang="en-US" sz="2500" dirty="0">
                <a:solidFill>
                  <a:srgbClr val="FF0000"/>
                </a:solidFill>
              </a:rPr>
              <a:t>通報</a:t>
            </a:r>
            <a:r>
              <a:rPr kumimoji="1" lang="ja-JP" altLang="en-US" sz="2500" dirty="0"/>
              <a:t>することができる。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運営は、通報された情報をもとに判断し、その利用者を利用停止するなどの処置をすることができる。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0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デモ内容（未定）</a:t>
            </a:r>
            <a:endParaRPr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to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内容には、文字と１つの画像を使用することが可能。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評価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通報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kumimoji="1" lang="ja-JP" altLang="en-US" sz="2500" dirty="0"/>
              <a:t>（次スライドで詳しく述べます。）が、一定以上でない場合は報酬が支払われないようにすることで、解答の質も高めることができる。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評価機能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質問者は、解答者からの解答を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</a:t>
            </a:r>
            <a:r>
              <a:rPr kumimoji="1" lang="ja-JP" altLang="en-US" sz="2500" dirty="0"/>
              <a:t>することができる。回答が満足いくものであった場合は、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500" dirty="0"/>
              <a:t>数値を、そうでなかった場合は</a:t>
            </a:r>
            <a:r>
              <a:rPr kumimoji="1" lang="ja-JP" altLang="en-US" sz="2500" dirty="0">
                <a:solidFill>
                  <a:srgbClr val="00B0F0"/>
                </a:solidFill>
              </a:rPr>
              <a:t>低い</a:t>
            </a:r>
            <a:r>
              <a:rPr kumimoji="1" lang="ja-JP" altLang="en-US" sz="2500" dirty="0"/>
              <a:t>数値を選択する。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5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質問者は、複数の解答者からの解答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を受け取り、その中から解答してほしい者を選択できるようにする。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（○○）を見ることができる。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594</TotalTime>
  <Words>556</Words>
  <Application>Microsoft Office PowerPoint</Application>
  <PresentationFormat>画面に合わせる (4:3)</PresentationFormat>
  <Paragraphs>87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評価機能</vt:lpstr>
      <vt:lpstr>マッチング機能</vt:lpstr>
      <vt:lpstr>グループ機能</vt:lpstr>
      <vt:lpstr>通報機能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77</cp:revision>
  <dcterms:created xsi:type="dcterms:W3CDTF">2018-07-09T08:37:33Z</dcterms:created>
  <dcterms:modified xsi:type="dcterms:W3CDTF">2018-07-21T12:13:18Z</dcterms:modified>
</cp:coreProperties>
</file>