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61" r:id="rId3"/>
    <p:sldId id="260" r:id="rId4"/>
    <p:sldId id="268" r:id="rId5"/>
    <p:sldId id="262" r:id="rId6"/>
    <p:sldId id="265" r:id="rId7"/>
    <p:sldId id="263" r:id="rId8"/>
    <p:sldId id="264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3" autoAdjust="0"/>
  </p:normalViewPr>
  <p:slideViewPr>
    <p:cSldViewPr snapToGrid="0">
      <p:cViewPr varScale="1">
        <p:scale>
          <a:sx n="67" d="100"/>
          <a:sy n="67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638549" y="4333875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 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マネージャ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内のみに向けた質問が可能。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</a:t>
            </a:r>
            <a:endParaRPr lang="en-US" altLang="ja-JP" sz="2500" dirty="0"/>
          </a:p>
          <a:p>
            <a:pPr lvl="1"/>
            <a:r>
              <a:rPr lang="en-US" altLang="ja-JP" sz="2100" dirty="0"/>
              <a:t>1)</a:t>
            </a:r>
            <a:r>
              <a:rPr lang="ja-JP" altLang="en-US" sz="2100" dirty="0"/>
              <a:t> 既に登録しておいたアカウントでログインし、グループを作成し、作成したグループに参加。</a:t>
            </a:r>
            <a:endParaRPr lang="en-US" altLang="ja-JP" sz="2100" dirty="0"/>
          </a:p>
          <a:p>
            <a:pPr lvl="1"/>
            <a:r>
              <a:rPr lang="en-US" altLang="ja-JP" sz="2100" dirty="0"/>
              <a:t>2) </a:t>
            </a:r>
            <a:r>
              <a:rPr lang="ja-JP" altLang="en-US" sz="2100" dirty="0"/>
              <a:t>質問側は、アプリ内でコインを購入。コインを消費し、質問する。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4) </a:t>
            </a:r>
            <a:r>
              <a:rPr lang="ja-JP" altLang="en-US" sz="2100" dirty="0"/>
              <a:t>解答側は、質問に解答立候補をする。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5) </a:t>
            </a:r>
            <a:r>
              <a:rPr lang="ja-JP" altLang="en-US" sz="2100" dirty="0"/>
              <a:t>質問側は立候補を確認し、オファーを送信。</a:t>
            </a:r>
            <a:endParaRPr lang="en-US" altLang="ja-JP" sz="2100" dirty="0"/>
          </a:p>
          <a:p>
            <a:pPr lvl="1"/>
            <a:r>
              <a:rPr lang="en-US" altLang="ja-JP" sz="2100" dirty="0"/>
              <a:t>6)</a:t>
            </a:r>
            <a:r>
              <a:rPr lang="ja-JP" altLang="en-US" sz="2100" dirty="0"/>
              <a:t> 解答側はオファーを受け取り、解答する。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7) </a:t>
            </a:r>
            <a:r>
              <a:rPr lang="ja-JP" altLang="en-US" sz="2100" dirty="0"/>
              <a:t>質問側は、解答を確認し、評価する。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8)</a:t>
            </a:r>
            <a:r>
              <a:rPr lang="ja-JP" altLang="en-US" sz="2100" dirty="0"/>
              <a:t> 解答側は質問リスト、評価値、コインが変化していることを確認。</a:t>
            </a:r>
            <a:endParaRPr lang="en-US" altLang="ja-JP" sz="21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内容には、文字と画像を使用することが可能。</a:t>
            </a:r>
            <a:endParaRPr kumimoji="1" lang="en-US" altLang="ja-JP" sz="25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評価</a:t>
            </a:r>
            <a:r>
              <a:rPr kumimoji="1"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グループ</a:t>
            </a:r>
            <a:r>
              <a:rPr lang="ja-JP" altLang="en-US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（質問者は、解答者からの解答を</a:t>
            </a:r>
            <a:r>
              <a:rPr lang="ja-JP" altLang="en-US" sz="2500" dirty="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評価機能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質問者は、解答者からの解答を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</a:t>
            </a:r>
            <a:r>
              <a:rPr kumimoji="1" lang="ja-JP" altLang="en-US" sz="2500" dirty="0"/>
              <a:t>することができる。回答が満足いくものであった場合は、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高い</a:t>
            </a:r>
            <a:r>
              <a:rPr kumimoji="1" lang="ja-JP" altLang="en-US" sz="2500" dirty="0"/>
              <a:t>数値を、そうでなかった場合は</a:t>
            </a:r>
            <a:r>
              <a:rPr kumimoji="1" lang="ja-JP" altLang="en-US" sz="2500" dirty="0">
                <a:solidFill>
                  <a:srgbClr val="00B0F0"/>
                </a:solidFill>
              </a:rPr>
              <a:t>低い</a:t>
            </a:r>
            <a:r>
              <a:rPr kumimoji="1" lang="ja-JP" altLang="en-US" sz="2500" dirty="0"/>
              <a:t>数値を選択する。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5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698</TotalTime>
  <Words>613</Words>
  <Application>Microsoft Office PowerPoint</Application>
  <PresentationFormat>画面に合わせる (4:3)</PresentationFormat>
  <Paragraphs>87</Paragraphs>
  <Slides>11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標準機能</vt:lpstr>
      <vt:lpstr>本システムの特長</vt:lpstr>
      <vt:lpstr>課金機能</vt:lpstr>
      <vt:lpstr>報酬支払機能</vt:lpstr>
      <vt:lpstr>評価機能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106</cp:revision>
  <dcterms:created xsi:type="dcterms:W3CDTF">2018-07-09T08:37:33Z</dcterms:created>
  <dcterms:modified xsi:type="dcterms:W3CDTF">2018-07-23T06:01:01Z</dcterms:modified>
</cp:coreProperties>
</file>