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 autoAdjust="0"/>
    <p:restoredTop sz="94660"/>
  </p:normalViewPr>
  <p:slideViewPr>
    <p:cSldViewPr snapToGrid="0">
      <p:cViewPr varScale="1">
        <p:scale>
          <a:sx n="44" d="100"/>
          <a:sy n="44" d="100"/>
        </p:scale>
        <p:origin x="18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6C12C9-A8A0-4241-8D99-AF2AC044D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E65495B-3EA8-485C-ABA9-33DB18BBB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18FF8C-BFA5-49FC-9E12-307A9B5A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DA88-5463-4679-B2CB-430ED916F5BE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031A28-9B2E-48A7-9534-3688CF7E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516C55-17CF-4A82-8B3E-43D80FCE7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9D96-7235-4F0C-9DD4-089E7B1D3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F70FA3-0A34-4EBE-A0F1-2C714065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2FFABEB-0D4C-4E0C-8C52-FC7716635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ECF44F-D607-4F7F-AA72-45B0F42BD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DA88-5463-4679-B2CB-430ED916F5BE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52B6AD-0FEE-4064-884D-7ECC502B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83DE27-C546-4909-A808-793D4A1E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9D96-7235-4F0C-9DD4-089E7B1D3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86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4AA2B2C-2EBD-49AD-A052-A537C2D4C9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6DDD420-D69B-4CF1-869E-11900B13D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9CB5DC-54B7-4ED3-AAD1-8E92E84E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DA88-5463-4679-B2CB-430ED916F5BE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1DCD18-E845-499D-9B3F-C14AF8B4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537C0B-9BB4-409A-9F9A-DD0509923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9D96-7235-4F0C-9DD4-089E7B1D3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73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1E24C1-8307-46C7-957A-8BA04A9C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EB2985-A69A-46BA-BD84-B9D8BD50C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A0D19E-10FA-4B8C-97B4-0D77E2BCC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DA88-5463-4679-B2CB-430ED916F5BE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BBEF37-82ED-4EB0-8865-89ACBE1C6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D0A318-D076-450A-ABC6-7DF12ED0B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9D96-7235-4F0C-9DD4-089E7B1D3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70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406ECE-2349-4AA8-BC59-C49A77F28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83BA73-69DC-42AA-80BD-5205BCF31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EBF05F-9CDA-4487-9429-A025D87A2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DA88-5463-4679-B2CB-430ED916F5BE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944980-7951-4CD8-B27C-F23C99C6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F7E87D-224E-4C64-A1F3-6793F6BA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9D96-7235-4F0C-9DD4-089E7B1D3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22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A3A8-00AB-47E0-B605-A16280F0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EE154E-8020-411A-B76B-FF43E0D41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BEF3A8-C298-4BE9-9C7A-1E97F92BC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AC2514-282F-4614-96B8-7E12BC4D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DA88-5463-4679-B2CB-430ED916F5BE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F4DB3B-33A2-47FD-9473-D08954F6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D84A04-2AAF-466B-9A00-BE58A4028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9D96-7235-4F0C-9DD4-089E7B1D3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554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D5999E-EBBC-4E75-AFCF-8EA2C2CC6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A3AA6C-96F2-431B-91C7-EB587281A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C39FA8-F0E4-47C2-BAB5-764C6FACF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643E8FA-7560-4264-A05E-701C3B8C8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22084F3-79D6-4395-A80C-8F5F9539B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DC7F6F4-87E7-4D96-8BF6-06CC28F06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DA88-5463-4679-B2CB-430ED916F5BE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4533712-9C43-4C55-B169-58BE57CE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09CD0E0-4323-4751-BCA9-E87A86B2F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9D96-7235-4F0C-9DD4-089E7B1D3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2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B11E7D-1499-4841-8331-79AC7D614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0B6C607-5A2C-4E89-AFAC-3AFDAE0F0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DA88-5463-4679-B2CB-430ED916F5BE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4DA855C-7DE1-4C57-ADB4-5FD846293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46B767A-4A34-4C03-AD7A-8A900670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9D96-7235-4F0C-9DD4-089E7B1D3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769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9D28E5D-1A40-454D-B89B-F2A6A6ED4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DA88-5463-4679-B2CB-430ED916F5BE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86AFAF9-F1F9-437E-80D3-149A702D2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56F161-4681-488B-B8C7-02AB8E959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9D96-7235-4F0C-9DD4-089E7B1D3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50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FDD0A8-B77A-43BA-8268-9F15FBA69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2C938A-3DC1-4B30-A3B9-A72068A3B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375BC6-ACF9-4053-9806-EA720F6F5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5CF73A-AA22-4403-B311-7C56C7EE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DA88-5463-4679-B2CB-430ED916F5BE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705984-968B-440C-BA1D-00F3D181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E2D490-2FE6-4A1B-99A8-B893D3DF7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9D96-7235-4F0C-9DD4-089E7B1D3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06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F211B-F32B-4704-A920-C9EE4A28A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045CD98-980B-4467-B852-E110E1440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66F144-9E10-49E0-9918-222347FC2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D7F520-29F7-4E87-8158-1AA737A29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DA88-5463-4679-B2CB-430ED916F5BE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6436F4-2D7D-48CE-AFBC-5C86B359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1DF4A62-C330-4DC1-BA12-9D06D75F4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9D96-7235-4F0C-9DD4-089E7B1D3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5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FB67EFD-857D-49C2-AAC4-B6FE7D78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D2C5EA-CEBC-419B-BE10-1C7741596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A2AFF9-E509-4EC0-86A3-FEC1E881B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ADA88-5463-4679-B2CB-430ED916F5BE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BCF7C8-E5B9-4DEB-98E4-DA63BF6C2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606D7D-8E96-4BBB-B893-E03AFC292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79D96-7235-4F0C-9DD4-089E7B1D3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593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9AD58C-C53B-45E4-A573-0C234FA0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8814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2800" dirty="0"/>
              <a:t>クライアントクラス</a:t>
            </a:r>
          </a:p>
        </p:txBody>
      </p:sp>
      <p:graphicFrame>
        <p:nvGraphicFramePr>
          <p:cNvPr id="3" name="Group 101">
            <a:extLst>
              <a:ext uri="{FF2B5EF4-FFF2-40B4-BE49-F238E27FC236}">
                <a16:creationId xmlns:a16="http://schemas.microsoft.com/office/drawing/2014/main" id="{63A28E56-B836-41B1-B542-451A9C6A77C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002435" y="873940"/>
          <a:ext cx="6187130" cy="5793897"/>
        </p:xfrm>
        <a:graphic>
          <a:graphicData uri="http://schemas.openxmlformats.org/drawingml/2006/table">
            <a:tbl>
              <a:tblPr/>
              <a:tblGrid>
                <a:gridCol w="6187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776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クライアント </a:t>
                      </a: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(Client)</a:t>
                      </a: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7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83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＋サーバに接続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(IP-address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：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String , Port-number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：</a:t>
                      </a:r>
                      <a:r>
                        <a:rPr kumimoji="1" lang="en-US" altLang="ja-JP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int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): 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＋ログイン申請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ユーザ名：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String,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パスワード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:String):Boolean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＋アカウント作成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ユーザ名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:String,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パスワード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:String):Boolean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＋サーバにユーザ情報を転送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ユーザ情報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:String[]):Void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＋サーバに質問（回答）内容を送信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送信する相手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:String, 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メッセージ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:String):Void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＋サーバから質問（回答）内容を受信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送信した相手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:String, 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メッセージ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:String):Void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＋サーバから質問群を受信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質問者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:String, 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質問内容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:String, 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回答者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:String, 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回答内容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:String):Void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＋サーバに評価値を送信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ユーザ名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:String, 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評価値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:int):Void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＋サーバにオファーを送信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ユーザ名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:String):Void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＋サーバからオファーを受信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ユーザ情報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:String[]):Void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＋サーバから立候補者情報を受信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各ユーザ情報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:String[][]):Void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＋サーバに送金申請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金額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:int):Void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＋サーバに着金申請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金額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:int, 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アドレス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:String):Void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＋サーバから保持金額を取得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():int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＋サーバからグループメンバー情報を取得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グループ名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:String):String[][]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＋サーバにグループの作成を要求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グループ名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:String):Void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＋メッセージの受信（メッセージ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）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＋画面更新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1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ワイド画面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游ゴシック</vt:lpstr>
      <vt:lpstr>游ゴシック Light</vt:lpstr>
      <vt:lpstr>Arial</vt:lpstr>
      <vt:lpstr>Times New Roman</vt:lpstr>
      <vt:lpstr>Office テーマ</vt:lpstr>
      <vt:lpstr>クライアントクラス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クライアントクラス</dc:title>
  <dc:creator>murakamihayato</dc:creator>
  <cp:lastModifiedBy>murakamihayato</cp:lastModifiedBy>
  <cp:revision>1</cp:revision>
  <dcterms:created xsi:type="dcterms:W3CDTF">2018-06-19T05:33:26Z</dcterms:created>
  <dcterms:modified xsi:type="dcterms:W3CDTF">2018-06-19T05:33:58Z</dcterms:modified>
</cp:coreProperties>
</file>