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299A6-DA8A-4FCB-9E7A-6B8B0538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98C25-AD20-40E0-8271-EF3DE451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4C576-1B0D-427B-8653-FD14ECFA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16A7C-5C02-465C-859A-F5DA92A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433F3-CF0F-4221-83E0-6AA3AB01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7A57-FF2C-441F-A74B-7D4377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6631A-D39F-423F-B6AF-CE4B1447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4F7294-2035-4AC5-9046-DE94216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E80C8-A177-43E9-85B2-4574DB32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D21F1-F40D-4F9B-A430-4BF83416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E63DB1-9D8D-4360-9E1E-3B82EC33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9A47A-A265-4CA9-95C8-A4DB68F1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3BF1F-7109-470B-9BB4-5005FB0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0C223-0726-4BD4-B93E-F0962976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AD434-5590-483A-B3E2-06BDDCC7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4F283-25FA-4361-947C-35BC1BB2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C3BD0-ECD6-402D-983D-2262BBFD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02382-C691-4F9B-BE53-F5B4201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DBDEA-286A-47BA-A3B3-0FD42500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11ADD-2D16-41DF-9D90-2FC6F85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2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93282-73A8-4207-A349-0A405C69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EF38D-0606-4CA5-8C80-F251831F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5D3D8-2E5A-4305-AAFC-8E047AD0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7C1AA-7241-4B70-B38F-9D4FB1E8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8046E-C265-4601-88F5-A9A92E77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2D868-ADEA-4008-9C2E-F4956D13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04529-284A-44AD-867E-5D81F961F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CE78E-80BC-4FB5-AE9F-3AA7B128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E12DD-5772-49A6-BD46-5D938C60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23170-BF87-402B-8CBE-6390EB6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6CA3C4-3207-4A87-832F-10D9E92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655D7-4557-4579-851A-2AE439B4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002DC-BA30-40CD-B077-39EF6BD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CC345-DC6F-41C8-9318-E757B8C5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1F1D7B-BCF8-459E-9503-317B207E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2D69F4-9546-4886-8C44-95AA123C6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607C6D-AF3D-42F6-B128-A1ABB756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39F64F-7D71-46FF-BD17-F39FD10A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17E644-0089-4A64-B7C3-A37C5C1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5CDC-8324-47FD-8BAE-7B4CA7E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4FCCF2-85A6-44F4-8F1D-646000A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A37B04-0646-4E93-B36B-0A682A9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73B059-1636-414B-814F-EE6555E8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9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7B6D0D-9009-4C4C-88B7-DB034887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00D0F6-2D39-4167-81BF-C1F0955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6EA388-C51D-49CD-A1DD-CF36CDD7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4DD65-A6DF-46E5-8E23-ED5B83E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E1C0F-DD83-46D7-9873-CCECA28D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DF96A6-4CEC-41BA-A733-A3F27281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0F1BA-68DA-47E4-B8CB-6683D2D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F550-58D2-4D8E-902A-0B0F589C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79A36-1B38-4275-ADBC-63CAD228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93C01-664F-4B77-AB66-F0F7D6A0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92CC75-7412-453B-B3C9-F947E0D4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DA443-4722-4C09-A6CC-137433C0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35DAD-05CB-46FB-B01F-74A1767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7C2AF-B1C1-4E3A-A541-6E47F63B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05569-2280-405D-8438-20397DE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0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D0DBF5-F171-456D-A33A-D7214E13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CC40B8-F7C4-4A2B-A619-E4076C0A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463F4-E07E-4607-93A0-5B7A2CE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6E19-1149-4CEC-BEC7-98513CA1A4DA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1F49D-E43A-4336-A6F7-520D3A30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96760-7DCF-4739-91D3-E81FD4219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1">
            <a:extLst>
              <a:ext uri="{FF2B5EF4-FFF2-40B4-BE49-F238E27FC236}">
                <a16:creationId xmlns:a16="http://schemas.microsoft.com/office/drawing/2014/main" id="{1596FD04-009C-4EC0-ABD3-7EDFD2B96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193727"/>
              </p:ext>
            </p:extLst>
          </p:nvPr>
        </p:nvGraphicFramePr>
        <p:xfrm>
          <a:off x="2012950" y="31750"/>
          <a:ext cx="4141788" cy="3676650"/>
        </p:xfrm>
        <a:graphic>
          <a:graphicData uri="http://schemas.openxmlformats.org/drawingml/2006/table">
            <a:tbl>
              <a:tblPr/>
              <a:tblGrid>
                <a:gridCol w="414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(Server)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－クライアント接続状態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＋クライアントの接続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 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＋ログイン認証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プレイヤ名：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String,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パスワード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:String)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＋他ユーザ情報の転送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＋ユーザ情報の更新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＋保持金額の更新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101">
            <a:extLst>
              <a:ext uri="{FF2B5EF4-FFF2-40B4-BE49-F238E27FC236}">
                <a16:creationId xmlns:a16="http://schemas.microsoft.com/office/drawing/2014/main" id="{AB20FD26-53DC-42CC-A97D-3ED8E1349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36950"/>
              </p:ext>
            </p:extLst>
          </p:nvPr>
        </p:nvGraphicFramePr>
        <p:xfrm>
          <a:off x="2012951" y="3867150"/>
          <a:ext cx="4265613" cy="2596666"/>
        </p:xfrm>
        <a:graphic>
          <a:graphicData uri="http://schemas.openxmlformats.org/drawingml/2006/table">
            <a:tbl>
              <a:tblPr/>
              <a:tblGrid>
                <a:gridCol w="426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(Client)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(IP-address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 , Port-number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＋サーバにメッセージを送信（メッセージ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＋画面更新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id="{05B7284E-94BB-45B7-85F8-5B2D12973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26323"/>
              </p:ext>
            </p:extLst>
          </p:nvPr>
        </p:nvGraphicFramePr>
        <p:xfrm>
          <a:off x="7045325" y="708025"/>
          <a:ext cx="3429000" cy="5605212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(User)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－仮想通貨口座のアドレス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－評価値：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－質問数、回答数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－職業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－属しているグループ名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－保持金額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1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＋パスワードの受付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職業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＋保持金額の受付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＋保持金額の取得</a:t>
                      </a:r>
                      <a:r>
                        <a:rPr kumimoji="1" lang="en-US" altLang="ja-JP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():int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680BD90-51FE-4D01-8F5A-422BF92674C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145756" y="3708400"/>
            <a:ext cx="6028" cy="158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27B755-09B8-480F-9C14-114A2F7AE16C}"/>
              </a:ext>
            </a:extLst>
          </p:cNvPr>
          <p:cNvCxnSpPr>
            <a:endCxn id="4" idx="1"/>
          </p:cNvCxnSpPr>
          <p:nvPr/>
        </p:nvCxnSpPr>
        <p:spPr>
          <a:xfrm flipV="1">
            <a:off x="6278563" y="3510631"/>
            <a:ext cx="766762" cy="49443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386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颯人</dc:creator>
  <cp:lastModifiedBy>murakamihayato</cp:lastModifiedBy>
  <cp:revision>4</cp:revision>
  <dcterms:created xsi:type="dcterms:W3CDTF">2018-06-13T15:03:06Z</dcterms:created>
  <dcterms:modified xsi:type="dcterms:W3CDTF">2018-06-19T06:16:41Z</dcterms:modified>
</cp:coreProperties>
</file>