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" r:id="rId2"/>
    <p:sldId id="341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9299A6-DA8A-4FCB-9E7A-6B8B05383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F98C25-AD20-40E0-8271-EF3DE4518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C4C576-1B0D-427B-8653-FD14ECFA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716A7C-5C02-465C-859A-F5DA92A7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433F3-CF0F-4221-83E0-6AA3AB01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59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17A57-FF2C-441F-A74B-7D4377CD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F6631A-D39F-423F-B6AF-CE4B14476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4F7294-2035-4AC5-9046-DE942161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E80C8-A177-43E9-85B2-4574DB32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2D21F1-F40D-4F9B-A430-4BF83416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13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5E63DB1-9D8D-4360-9E1E-3B82EC33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59A47A-A265-4CA9-95C8-A4DB68F19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43BF1F-7109-470B-9BB4-5005FB0E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60C223-0726-4BD4-B93E-F0962976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3AD434-5590-483A-B3E2-06BDDCC7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78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14F283-25FA-4361-947C-35BC1BB2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FC3BD0-ECD6-402D-983D-2262BBFD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F02382-C691-4F9B-BE53-F5B4201A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ADBDEA-286A-47BA-A3B3-0FD42500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111ADD-2D16-41DF-9D90-2FC6F856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26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93282-73A8-4207-A349-0A405C69E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4EF38D-0606-4CA5-8C80-F251831F7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75D3D8-2E5A-4305-AAFC-8E047AD0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A7C1AA-7241-4B70-B38F-9D4FB1E8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48046E-C265-4601-88F5-A9A92E77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09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12D868-ADEA-4008-9C2E-F4956D13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04529-284A-44AD-867E-5D81F961F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BCE78E-80BC-4FB5-AE9F-3AA7B1284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0E12DD-5772-49A6-BD46-5D938C60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423170-BF87-402B-8CBE-6390EB6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6CA3C4-3207-4A87-832F-10D9E926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42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655D7-4557-4579-851A-2AE439B4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3002DC-BA30-40CD-B077-39EF6BD0D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2CC345-DC6F-41C8-9318-E757B8C57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1F1D7B-BCF8-459E-9503-317B207EA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D2D69F4-9546-4886-8C44-95AA123C6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4607C6D-AF3D-42F6-B128-A1ABB756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39F64F-7D71-46FF-BD17-F39FD10A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17E644-0089-4A64-B7C3-A37C5C17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68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25CDC-8324-47FD-8BAE-7B4CA7ED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4FCCF2-85A6-44F4-8F1D-646000A5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7A37B04-0646-4E93-B36B-0A682A96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73B059-1636-414B-814F-EE6555E8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95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7B6D0D-9009-4C4C-88B7-DB034887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00D0F6-2D39-4167-81BF-C1F09556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6EA388-C51D-49CD-A1DD-CF36CDD7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91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4DD65-A6DF-46E5-8E23-ED5B83E7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2E1C0F-DD83-46D7-9873-CCECA28DA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DF96A6-4CEC-41BA-A733-A3F27281A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F0F1BA-68DA-47E4-B8CB-6683D2DD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97F550-58D2-4D8E-902A-0B0F589C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279A36-1B38-4275-ADBC-63CAD228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53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93C01-664F-4B77-AB66-F0F7D6A0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D92CC75-7412-453B-B3C9-F947E0D47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ADA443-4722-4C09-A6CC-137433C03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435DAD-05CB-46FB-B01F-74A17672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57C2AF-B1C1-4E3A-A541-6E47F63B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F05569-2280-405D-8438-20397DE7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80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D0DBF5-F171-456D-A33A-D7214E13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CC40B8-F7C4-4A2B-A619-E4076C0AB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2463F4-E07E-4607-93A0-5B7A2CED4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C6E19-1149-4CEC-BEC7-98513CA1A4DA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71F49D-E43A-4336-A6F7-520D3A305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F96760-7DCF-4739-91D3-E81FD4219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4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1">
            <a:extLst>
              <a:ext uri="{FF2B5EF4-FFF2-40B4-BE49-F238E27FC236}">
                <a16:creationId xmlns:a16="http://schemas.microsoft.com/office/drawing/2014/main" id="{1596FD04-009C-4EC0-ABD3-7EDFD2B961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724855"/>
              </p:ext>
            </p:extLst>
          </p:nvPr>
        </p:nvGraphicFramePr>
        <p:xfrm>
          <a:off x="2012950" y="31750"/>
          <a:ext cx="4141788" cy="3404686"/>
        </p:xfrm>
        <a:graphic>
          <a:graphicData uri="http://schemas.openxmlformats.org/drawingml/2006/table">
            <a:tbl>
              <a:tblPr/>
              <a:tblGrid>
                <a:gridCol w="4141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サーバ </a:t>
                      </a: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(Server)</a:t>
                      </a: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91431" marR="91431"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32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－クライアント接続状態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:Boolean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－ポート番号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－ユーザ情報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:String[]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</a:t>
                      </a:r>
                      <a:endParaRPr kumimoji="1" lang="en-US" altLang="ja-JP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91431" marR="91431"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22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＋コンストラクタ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ポート番号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</a:t>
                      </a:r>
                      <a:r>
                        <a:rPr kumimoji="1" lang="en-US" altLang="ja-JP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int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): 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＋クライアントの接続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 Boolean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＋ログイン認証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プレイヤ名：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String,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パスワード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 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Boolean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＋アカウント作成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-128"/>
                          <a:cs typeface="+mn-cs"/>
                        </a:rPr>
                        <a:t>プレイヤ名：</a:t>
                      </a:r>
                      <a:r>
                        <a:rPr kumimoji="1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-128"/>
                          <a:cs typeface="+mn-cs"/>
                        </a:rPr>
                        <a:t>String,</a:t>
                      </a:r>
                      <a:r>
                        <a:rPr kumimoji="1" lang="ja-JP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-128"/>
                          <a:cs typeface="+mn-cs"/>
                        </a:rPr>
                        <a:t>パスワード</a:t>
                      </a:r>
                      <a:r>
                        <a:rPr kumimoji="1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-128"/>
                          <a:cs typeface="+mn-cs"/>
                        </a:rPr>
                        <a:t>:String)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:Boolean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＋メッセージの転送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メッセージ：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String):Void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＋メッセージの受信（メッセージ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）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＋他ユーザ情報の転送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＋ユーザ情報の更新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情報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 or int):Void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</a:t>
                      </a:r>
                      <a:endParaRPr kumimoji="1" lang="en-US" altLang="ja-JP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91431" marR="91431"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Group 101">
            <a:extLst>
              <a:ext uri="{FF2B5EF4-FFF2-40B4-BE49-F238E27FC236}">
                <a16:creationId xmlns:a16="http://schemas.microsoft.com/office/drawing/2014/main" id="{AB20FD26-53DC-42CC-A97D-3ED8E13490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164582"/>
              </p:ext>
            </p:extLst>
          </p:nvPr>
        </p:nvGraphicFramePr>
        <p:xfrm>
          <a:off x="1945009" y="3625714"/>
          <a:ext cx="4265613" cy="2596666"/>
        </p:xfrm>
        <a:graphic>
          <a:graphicData uri="http://schemas.openxmlformats.org/drawingml/2006/table">
            <a:tbl>
              <a:tblPr/>
              <a:tblGrid>
                <a:gridCol w="426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8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クライアント </a:t>
                      </a: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(Client)</a:t>
                      </a: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84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次ページ</a:t>
                      </a:r>
                      <a:endParaRPr kumimoji="1" lang="en-US" altLang="ja-JP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101">
            <a:extLst>
              <a:ext uri="{FF2B5EF4-FFF2-40B4-BE49-F238E27FC236}">
                <a16:creationId xmlns:a16="http://schemas.microsoft.com/office/drawing/2014/main" id="{05B7284E-94BB-45B7-85F8-5B2D12973C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8558090"/>
              </p:ext>
            </p:extLst>
          </p:nvPr>
        </p:nvGraphicFramePr>
        <p:xfrm>
          <a:off x="7045325" y="708025"/>
          <a:ext cx="3429000" cy="5001708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0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ユーザ </a:t>
                      </a: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(User)</a:t>
                      </a: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91439" marR="91439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3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－ユーザ名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－パスワード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－仮想通貨口座のアドレス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－評価値：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－質問数、回答数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－職業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所属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:String[]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－属しているグループ名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</a:t>
                      </a:r>
                      <a:endParaRPr kumimoji="1" lang="ja-JP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91439" marR="91439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71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＋コンストラクタ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(): 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＋ユーザ名を受付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ユーザ名：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String): 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＋ユーザ名を取得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＋パスワードの受付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パスワード：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String)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＋アドレスの受付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アドレス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＋アドレスの取得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():String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＋評価値の受付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評価値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:int):Void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＋評価値の取得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＋質問数の受付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質問数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:int):Void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＋質問数の取得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＋回答数の受付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回答数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:int):Void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＋回答数の取得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＋職業、所属の受付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職業所属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:String[]):Void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＋職業、所属の取得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():String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＋グループ名の受付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グループ名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＋グループ名の取得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():String</a:t>
                      </a:r>
                    </a:p>
                  </a:txBody>
                  <a:tcPr marL="91439" marR="91439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680BD90-51FE-4D01-8F5A-422BF92674C1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077816" y="3436436"/>
            <a:ext cx="6028" cy="18927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827B755-09B8-480F-9C14-114A2F7AE16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210622" y="3208879"/>
            <a:ext cx="834703" cy="78049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01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9AD58C-C53B-45E4-A573-0C234FA0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881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2800" dirty="0"/>
              <a:t>クライアントクラス</a:t>
            </a:r>
          </a:p>
        </p:txBody>
      </p:sp>
      <p:graphicFrame>
        <p:nvGraphicFramePr>
          <p:cNvPr id="3" name="Group 101">
            <a:extLst>
              <a:ext uri="{FF2B5EF4-FFF2-40B4-BE49-F238E27FC236}">
                <a16:creationId xmlns:a16="http://schemas.microsoft.com/office/drawing/2014/main" id="{63A28E56-B836-41B1-B542-451A9C6A77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370268"/>
              </p:ext>
            </p:extLst>
          </p:nvPr>
        </p:nvGraphicFramePr>
        <p:xfrm>
          <a:off x="3002435" y="873940"/>
          <a:ext cx="6187130" cy="5793897"/>
        </p:xfrm>
        <a:graphic>
          <a:graphicData uri="http://schemas.openxmlformats.org/drawingml/2006/table">
            <a:tbl>
              <a:tblPr/>
              <a:tblGrid>
                <a:gridCol w="6187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7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クライアント </a:t>
                      </a: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(Client)</a:t>
                      </a: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83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＋サーバに接続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(IP-address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String , Port-number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int): 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＋ログイン申請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ユーザ名：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String,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パスワード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:String):Boolean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＋アカウント作成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ユーザ名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:String,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パスワード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:String):Boolean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＋サーバにユーザ情報を転送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ユーザ情報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:String[]):Void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＋サーバからユーザ情報を受信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ユーザ情報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:String[]):Void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＋サーバからグループメンバー情報を取得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グループ名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:String):String[][]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＋サーバにグループの作成を要求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グループ名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＋サーバに質問（回答）内容を送信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送信する相手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:String, 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メッセージ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＋サーバから質問（回答）内容を受信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送信した相手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:String, 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メッセージ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＋サーバから質問群を受信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質問者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:String, 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質問内容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:String, 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回答者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:String, 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回答内容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＋サーバに評価値を送信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ユーザ名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:String, 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評価値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:int):Void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＋サーバから評価値を受信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評価値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:int)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＋サーバにオファーを送信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ユーザ名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＋サーバからオファーを受信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ユーザ情報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:String[]):Void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＋サーバから立候補者情報を受信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各ユーザ情報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:String[][]):Void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＋サーバに送金申請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金額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:int):Void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＋サーバに着金申請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金額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:int, 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アドレス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＋サーバから保持金額を取得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():int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＋メッセージの受信（メッセージ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）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＋画面更新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＋通報する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通報相手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:String, 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理由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:String):Void</a:t>
                      </a: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595</Words>
  <Application>Microsoft Office PowerPoint</Application>
  <PresentationFormat>ワイド画面</PresentationFormat>
  <Paragraphs>63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クライアントクラス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村上 颯人</dc:creator>
  <cp:lastModifiedBy>murakamihayato</cp:lastModifiedBy>
  <cp:revision>17</cp:revision>
  <dcterms:created xsi:type="dcterms:W3CDTF">2018-06-13T15:03:06Z</dcterms:created>
  <dcterms:modified xsi:type="dcterms:W3CDTF">2018-06-20T02:18:02Z</dcterms:modified>
</cp:coreProperties>
</file>