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61" r:id="rId3"/>
    <p:sldId id="271" r:id="rId4"/>
    <p:sldId id="260" r:id="rId5"/>
    <p:sldId id="268" r:id="rId6"/>
    <p:sldId id="272" r:id="rId7"/>
    <p:sldId id="262" r:id="rId8"/>
    <p:sldId id="265" r:id="rId9"/>
    <p:sldId id="263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3" autoAdjust="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7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6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55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4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08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74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9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65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4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28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738562" y="4706121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　</a:t>
            </a:r>
            <a:r>
              <a:rPr lang="ja-JP" altLang="en-US" sz="3000" dirty="0">
                <a:latin typeface="Arial Black" panose="020B0A04020102020204" pitchFamily="34" charset="0"/>
              </a:rPr>
              <a:t>梅本 春輝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</a:t>
            </a:r>
            <a:r>
              <a:rPr kumimoji="1" lang="ja-JP" altLang="en-US" sz="2500" dirty="0">
                <a:solidFill>
                  <a:srgbClr val="FF0000"/>
                </a:solidFill>
              </a:rPr>
              <a:t>立候補</a:t>
            </a:r>
            <a:r>
              <a:rPr kumimoji="1" lang="ja-JP" altLang="en-US" sz="2500" dirty="0"/>
              <a:t>を受け取り、その中から解答してほしい者に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を送ることができるようにする。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（解答数、評価値など）を見ることができる。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</a:t>
            </a:r>
            <a:r>
              <a:rPr lang="ja-JP" altLang="en-US" sz="2500" dirty="0"/>
              <a:t>で</a:t>
            </a:r>
            <a:r>
              <a:rPr kumimoji="1" lang="ja-JP" altLang="en-US" sz="2500" dirty="0"/>
              <a:t>質問、解答が可能。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D0486A-B65A-4A18-92DF-9F512BDE46CB}"/>
              </a:ext>
            </a:extLst>
          </p:cNvPr>
          <p:cNvSpPr/>
          <p:nvPr/>
        </p:nvSpPr>
        <p:spPr>
          <a:xfrm>
            <a:off x="806793" y="3468235"/>
            <a:ext cx="2293251" cy="322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63C8706-57B8-47C9-BF00-FE8DC59DE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0" y="3538815"/>
            <a:ext cx="2057356" cy="30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</a:t>
            </a:r>
            <a:endParaRPr lang="en-US" altLang="ja-JP" sz="2500" dirty="0"/>
          </a:p>
          <a:p>
            <a:pPr lvl="1"/>
            <a:r>
              <a:rPr lang="en-US" altLang="ja-JP" sz="2100" dirty="0"/>
              <a:t>1)</a:t>
            </a:r>
            <a:r>
              <a:rPr lang="ja-JP" altLang="en-US" sz="2100" dirty="0"/>
              <a:t> 既に登録しておいたアカウントでログインする。その後、グループを作成し、作成したグループに参加。</a:t>
            </a:r>
            <a:endParaRPr lang="en-US" altLang="ja-JP" sz="2100" dirty="0"/>
          </a:p>
          <a:p>
            <a:pPr lvl="1"/>
            <a:r>
              <a:rPr lang="en-US" altLang="ja-JP" sz="2100" dirty="0"/>
              <a:t>2) </a:t>
            </a:r>
            <a:r>
              <a:rPr lang="ja-JP" altLang="en-US" sz="2100" dirty="0"/>
              <a:t>質問側は、アプリ内でコインを購入。コインを消費し、質問する。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4) </a:t>
            </a:r>
            <a:r>
              <a:rPr lang="ja-JP" altLang="en-US" sz="2100" dirty="0"/>
              <a:t>解答側は、質問に解答立候補をする。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5) </a:t>
            </a:r>
            <a:r>
              <a:rPr lang="ja-JP" altLang="en-US" sz="2100" dirty="0"/>
              <a:t>質問側は立候補を確認し、オファーを送信。</a:t>
            </a:r>
            <a:endParaRPr lang="en-US" altLang="ja-JP" sz="2100" dirty="0"/>
          </a:p>
          <a:p>
            <a:pPr lvl="1"/>
            <a:r>
              <a:rPr lang="en-US" altLang="ja-JP" sz="2100" dirty="0"/>
              <a:t>6)</a:t>
            </a:r>
            <a:r>
              <a:rPr lang="ja-JP" altLang="en-US" sz="2100" dirty="0"/>
              <a:t> 解答側はオファーを受け取り、解答する。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7) </a:t>
            </a:r>
            <a:r>
              <a:rPr lang="ja-JP" altLang="en-US" sz="2100" dirty="0"/>
              <a:t>質問側は、解答を確認し、評価する。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8)</a:t>
            </a:r>
            <a:r>
              <a:rPr lang="ja-JP" altLang="en-US" sz="2100" dirty="0"/>
              <a:t> 解答側は質問リスト、評価値、コインが変化していることを確認。</a:t>
            </a:r>
            <a:endParaRPr lang="en-US" altLang="ja-JP" sz="21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lang="ja-JP" altLang="en-US" dirty="0"/>
              <a:t>標準機能の説明</a:t>
            </a:r>
            <a:endParaRPr lang="en-US" altLang="ja-JP" dirty="0"/>
          </a:p>
          <a:p>
            <a:r>
              <a:rPr kumimoji="1" lang="ja-JP" altLang="en-US" dirty="0"/>
              <a:t>特長機能の説明</a:t>
            </a:r>
            <a:endParaRPr kumimoji="1" lang="en-US" altLang="ja-JP" dirty="0"/>
          </a:p>
          <a:p>
            <a:r>
              <a:rPr lang="ja-JP" altLang="en-US" dirty="0"/>
              <a:t>デモプレイ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内容には、文字と画像を使用することが可能。</a:t>
            </a:r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0C48B7-9353-409E-A1AD-9726A2173352}"/>
              </a:ext>
            </a:extLst>
          </p:cNvPr>
          <p:cNvGrpSpPr/>
          <p:nvPr/>
        </p:nvGrpSpPr>
        <p:grpSpPr>
          <a:xfrm>
            <a:off x="654589" y="3095625"/>
            <a:ext cx="2469611" cy="3502025"/>
            <a:chOff x="820344" y="2950604"/>
            <a:chExt cx="2036189" cy="322864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174B600-16B2-43AD-A217-3872FF0ADF7A}"/>
                </a:ext>
              </a:extLst>
            </p:cNvPr>
            <p:cNvSpPr/>
            <p:nvPr/>
          </p:nvSpPr>
          <p:spPr>
            <a:xfrm>
              <a:off x="820344" y="2950604"/>
              <a:ext cx="2036189" cy="3228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A3479092-7C60-43E0-B3CB-753500A0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69" y="3021298"/>
              <a:ext cx="1826737" cy="3087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B37F0CA-D240-4266-8D0E-35E594C606C9}"/>
              </a:ext>
            </a:extLst>
          </p:cNvPr>
          <p:cNvGrpSpPr/>
          <p:nvPr/>
        </p:nvGrpSpPr>
        <p:grpSpPr>
          <a:xfrm>
            <a:off x="654589" y="3095625"/>
            <a:ext cx="2469611" cy="3502025"/>
            <a:chOff x="3337194" y="2743200"/>
            <a:chExt cx="2469611" cy="350202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4BA9DF4-8417-4A2C-BC84-D98A2F4FF729}"/>
                </a:ext>
              </a:extLst>
            </p:cNvPr>
            <p:cNvSpPr/>
            <p:nvPr/>
          </p:nvSpPr>
          <p:spPr>
            <a:xfrm>
              <a:off x="3337194" y="2743200"/>
              <a:ext cx="2469611" cy="35020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7A0258A6-F32B-40DD-B6F9-EEAA24EB3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11" y="2820081"/>
              <a:ext cx="2215575" cy="3348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グループ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</a:t>
            </a:r>
            <a:r>
              <a:rPr lang="ja-JP" altLang="en-US" sz="2500" dirty="0">
                <a:solidFill>
                  <a:srgbClr val="FF0000"/>
                </a:solidFill>
              </a:rPr>
              <a:t>仮想通貨</a:t>
            </a:r>
            <a:r>
              <a:rPr lang="ja-JP" altLang="en-US" sz="2500" dirty="0"/>
              <a:t>で実装することも可能であると考えられる。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lang="ja-JP" altLang="en-US" sz="2500" dirty="0"/>
              <a:t>（質問者は、解答者からの</a:t>
            </a:r>
            <a:r>
              <a:rPr lang="ja-JP" altLang="en-US" sz="2500"/>
              <a:t>解答を</a:t>
            </a:r>
            <a:r>
              <a:rPr lang="ja-JP" altLang="en-US" sz="2500">
                <a:solidFill>
                  <a:srgbClr val="FF0000"/>
                </a:solidFill>
              </a:rPr>
              <a:t>評価</a:t>
            </a:r>
            <a:r>
              <a:rPr lang="ja-JP" altLang="en-US" sz="2500" dirty="0"/>
              <a:t>することができる。 ）</a:t>
            </a:r>
            <a:r>
              <a:rPr kumimoji="1" lang="ja-JP" altLang="en-US" sz="2500" dirty="0"/>
              <a:t>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752</TotalTime>
  <Words>610</Words>
  <Application>Microsoft Office PowerPoint</Application>
  <PresentationFormat>画面に合わせる (4:3)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概要</vt:lpstr>
      <vt:lpstr>標準機能</vt:lpstr>
      <vt:lpstr>標準機能</vt:lpstr>
      <vt:lpstr>本システムの特長</vt:lpstr>
      <vt:lpstr>課金機能</vt:lpstr>
      <vt:lpstr>報酬支払機能</vt:lpstr>
      <vt:lpstr>マッチング機能</vt:lpstr>
      <vt:lpstr>グループ機能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 </cp:lastModifiedBy>
  <cp:revision>123</cp:revision>
  <dcterms:created xsi:type="dcterms:W3CDTF">2018-07-09T08:37:33Z</dcterms:created>
  <dcterms:modified xsi:type="dcterms:W3CDTF">2018-07-24T02:09:14Z</dcterms:modified>
</cp:coreProperties>
</file>