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57" r:id="rId4"/>
    <p:sldId id="279" r:id="rId5"/>
    <p:sldId id="272" r:id="rId6"/>
    <p:sldId id="280" r:id="rId7"/>
    <p:sldId id="261" r:id="rId8"/>
    <p:sldId id="281" r:id="rId9"/>
    <p:sldId id="278" r:id="rId10"/>
    <p:sldId id="276" r:id="rId11"/>
    <p:sldId id="273" r:id="rId12"/>
    <p:sldId id="282" r:id="rId13"/>
    <p:sldId id="274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CF9B"/>
    <a:srgbClr val="0BD0D9"/>
    <a:srgbClr val="009DD9"/>
    <a:srgbClr val="0F6FC6"/>
    <a:srgbClr val="0ACDD7"/>
    <a:srgbClr val="009BD7"/>
    <a:srgbClr val="0E6EC3"/>
    <a:srgbClr val="0EC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1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1986" y="-9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E59D5-683E-43B6-8067-04F3C0B852E9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yyy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94EC-4DAA-4808-BF06-9C8CEF963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1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7F2A9-70D4-4644-88C9-D08B361C6F3F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yyy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CCF3A-EF0C-4360-B87B-9BEE7907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1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CF3A-EF0C-4360-B87B-9BEE7907C36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CF3A-EF0C-4360-B87B-9BEE7907C36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CF3A-EF0C-4360-B87B-9BEE7907C36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9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CF3A-EF0C-4360-B87B-9BEE7907C36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CF3A-EF0C-4360-B87B-9BEE7907C36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CF3A-EF0C-4360-B87B-9BEE7907C36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7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CF3A-EF0C-4360-B87B-9BEE7907C36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7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CF3A-EF0C-4360-B87B-9BEE7907C36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CCF3A-EF0C-4360-B87B-9BEE7907C36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67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5936561" y="3301824"/>
            <a:ext cx="2134516" cy="2148274"/>
          </a:xfrm>
          <a:custGeom>
            <a:avLst/>
            <a:gdLst>
              <a:gd name="connsiteX0" fmla="*/ 0 w 2134516"/>
              <a:gd name="connsiteY0" fmla="*/ 0 h 2148274"/>
              <a:gd name="connsiteX1" fmla="*/ 2134516 w 2134516"/>
              <a:gd name="connsiteY1" fmla="*/ 0 h 2148274"/>
              <a:gd name="connsiteX2" fmla="*/ 2134516 w 2134516"/>
              <a:gd name="connsiteY2" fmla="*/ 2148274 h 2148274"/>
              <a:gd name="connsiteX3" fmla="*/ 0 w 2134516"/>
              <a:gd name="connsiteY3" fmla="*/ 2148274 h 214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516" h="2148274">
                <a:moveTo>
                  <a:pt x="0" y="0"/>
                </a:moveTo>
                <a:lnTo>
                  <a:pt x="2134516" y="0"/>
                </a:lnTo>
                <a:lnTo>
                  <a:pt x="2134516" y="2148274"/>
                </a:lnTo>
                <a:lnTo>
                  <a:pt x="0" y="2148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5936561" y="1153550"/>
            <a:ext cx="2134516" cy="2148274"/>
          </a:xfrm>
          <a:custGeom>
            <a:avLst/>
            <a:gdLst>
              <a:gd name="connsiteX0" fmla="*/ 0 w 2134516"/>
              <a:gd name="connsiteY0" fmla="*/ 0 h 2148274"/>
              <a:gd name="connsiteX1" fmla="*/ 2134516 w 2134516"/>
              <a:gd name="connsiteY1" fmla="*/ 0 h 2148274"/>
              <a:gd name="connsiteX2" fmla="*/ 2134516 w 2134516"/>
              <a:gd name="connsiteY2" fmla="*/ 2148274 h 2148274"/>
              <a:gd name="connsiteX3" fmla="*/ 0 w 2134516"/>
              <a:gd name="connsiteY3" fmla="*/ 2148274 h 214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516" h="2148274">
                <a:moveTo>
                  <a:pt x="0" y="0"/>
                </a:moveTo>
                <a:lnTo>
                  <a:pt x="2134516" y="0"/>
                </a:lnTo>
                <a:lnTo>
                  <a:pt x="2134516" y="2148274"/>
                </a:lnTo>
                <a:lnTo>
                  <a:pt x="0" y="2148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3802044" y="3301824"/>
            <a:ext cx="2134516" cy="2148274"/>
          </a:xfrm>
          <a:custGeom>
            <a:avLst/>
            <a:gdLst>
              <a:gd name="connsiteX0" fmla="*/ 0 w 2134516"/>
              <a:gd name="connsiteY0" fmla="*/ 0 h 2148274"/>
              <a:gd name="connsiteX1" fmla="*/ 2134516 w 2134516"/>
              <a:gd name="connsiteY1" fmla="*/ 0 h 2148274"/>
              <a:gd name="connsiteX2" fmla="*/ 2134516 w 2134516"/>
              <a:gd name="connsiteY2" fmla="*/ 2148274 h 2148274"/>
              <a:gd name="connsiteX3" fmla="*/ 0 w 2134516"/>
              <a:gd name="connsiteY3" fmla="*/ 2148274 h 214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516" h="2148274">
                <a:moveTo>
                  <a:pt x="0" y="0"/>
                </a:moveTo>
                <a:lnTo>
                  <a:pt x="2134516" y="0"/>
                </a:lnTo>
                <a:lnTo>
                  <a:pt x="2134516" y="2148274"/>
                </a:lnTo>
                <a:lnTo>
                  <a:pt x="0" y="2148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3802045" y="1153550"/>
            <a:ext cx="2134516" cy="2148274"/>
          </a:xfrm>
          <a:custGeom>
            <a:avLst/>
            <a:gdLst>
              <a:gd name="connsiteX0" fmla="*/ 0 w 2134516"/>
              <a:gd name="connsiteY0" fmla="*/ 0 h 2148274"/>
              <a:gd name="connsiteX1" fmla="*/ 2134516 w 2134516"/>
              <a:gd name="connsiteY1" fmla="*/ 0 h 2148274"/>
              <a:gd name="connsiteX2" fmla="*/ 2134516 w 2134516"/>
              <a:gd name="connsiteY2" fmla="*/ 2148274 h 2148274"/>
              <a:gd name="connsiteX3" fmla="*/ 0 w 2134516"/>
              <a:gd name="connsiteY3" fmla="*/ 2148274 h 214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516" h="2148274">
                <a:moveTo>
                  <a:pt x="0" y="0"/>
                </a:moveTo>
                <a:lnTo>
                  <a:pt x="2134516" y="0"/>
                </a:lnTo>
                <a:lnTo>
                  <a:pt x="2134516" y="2148274"/>
                </a:lnTo>
                <a:lnTo>
                  <a:pt x="0" y="2148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786397" y="1530679"/>
            <a:ext cx="2015649" cy="3570426"/>
          </a:xfrm>
          <a:custGeom>
            <a:avLst/>
            <a:gdLst>
              <a:gd name="connsiteX0" fmla="*/ 0 w 2015649"/>
              <a:gd name="connsiteY0" fmla="*/ 0 h 3570426"/>
              <a:gd name="connsiteX1" fmla="*/ 2015649 w 2015649"/>
              <a:gd name="connsiteY1" fmla="*/ 0 h 3570426"/>
              <a:gd name="connsiteX2" fmla="*/ 2015649 w 2015649"/>
              <a:gd name="connsiteY2" fmla="*/ 3570426 h 3570426"/>
              <a:gd name="connsiteX3" fmla="*/ 1176181 w 2015649"/>
              <a:gd name="connsiteY3" fmla="*/ 3570426 h 3570426"/>
              <a:gd name="connsiteX4" fmla="*/ 1131806 w 2015649"/>
              <a:gd name="connsiteY4" fmla="*/ 3524918 h 3570426"/>
              <a:gd name="connsiteX5" fmla="*/ 938959 w 2015649"/>
              <a:gd name="connsiteY5" fmla="*/ 3455871 h 3570426"/>
              <a:gd name="connsiteX6" fmla="*/ 680878 w 2015649"/>
              <a:gd name="connsiteY6" fmla="*/ 3541006 h 3570426"/>
              <a:gd name="connsiteX7" fmla="*/ 643994 w 2015649"/>
              <a:gd name="connsiteY7" fmla="*/ 3570426 h 3570426"/>
              <a:gd name="connsiteX8" fmla="*/ 0 w 2015649"/>
              <a:gd name="connsiteY8" fmla="*/ 3570426 h 357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5649" h="3570426">
                <a:moveTo>
                  <a:pt x="0" y="0"/>
                </a:moveTo>
                <a:lnTo>
                  <a:pt x="2015649" y="0"/>
                </a:lnTo>
                <a:lnTo>
                  <a:pt x="2015649" y="3570426"/>
                </a:lnTo>
                <a:lnTo>
                  <a:pt x="1176181" y="3570426"/>
                </a:lnTo>
                <a:lnTo>
                  <a:pt x="1131806" y="3524918"/>
                </a:lnTo>
                <a:cubicBezTo>
                  <a:pt x="1082112" y="3480206"/>
                  <a:pt x="1031332" y="3457609"/>
                  <a:pt x="938959" y="3455871"/>
                </a:cubicBezTo>
                <a:cubicBezTo>
                  <a:pt x="877377" y="3454712"/>
                  <a:pt x="771430" y="3481257"/>
                  <a:pt x="680878" y="3541006"/>
                </a:cubicBezTo>
                <a:lnTo>
                  <a:pt x="643994" y="3570426"/>
                </a:lnTo>
                <a:lnTo>
                  <a:pt x="0" y="35704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62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7315200" y="5065487"/>
            <a:ext cx="2438400" cy="1792511"/>
          </a:xfrm>
          <a:custGeom>
            <a:avLst/>
            <a:gdLst>
              <a:gd name="connsiteX0" fmla="*/ 0 w 2438400"/>
              <a:gd name="connsiteY0" fmla="*/ 0 h 1792511"/>
              <a:gd name="connsiteX1" fmla="*/ 2438400 w 2438400"/>
              <a:gd name="connsiteY1" fmla="*/ 0 h 1792511"/>
              <a:gd name="connsiteX2" fmla="*/ 2438400 w 2438400"/>
              <a:gd name="connsiteY2" fmla="*/ 1792511 h 1792511"/>
              <a:gd name="connsiteX3" fmla="*/ 0 w 2438400"/>
              <a:gd name="connsiteY3" fmla="*/ 1792511 h 179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1792511">
                <a:moveTo>
                  <a:pt x="0" y="0"/>
                </a:moveTo>
                <a:lnTo>
                  <a:pt x="2438400" y="0"/>
                </a:lnTo>
                <a:lnTo>
                  <a:pt x="2438400" y="1792511"/>
                </a:lnTo>
                <a:lnTo>
                  <a:pt x="0" y="17925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9753600" y="5065486"/>
            <a:ext cx="2438400" cy="1792511"/>
          </a:xfrm>
          <a:custGeom>
            <a:avLst/>
            <a:gdLst>
              <a:gd name="connsiteX0" fmla="*/ 0 w 2438400"/>
              <a:gd name="connsiteY0" fmla="*/ 0 h 1792511"/>
              <a:gd name="connsiteX1" fmla="*/ 2438400 w 2438400"/>
              <a:gd name="connsiteY1" fmla="*/ 0 h 1792511"/>
              <a:gd name="connsiteX2" fmla="*/ 2438400 w 2438400"/>
              <a:gd name="connsiteY2" fmla="*/ 1792511 h 1792511"/>
              <a:gd name="connsiteX3" fmla="*/ 0 w 2438400"/>
              <a:gd name="connsiteY3" fmla="*/ 1792511 h 179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1792511">
                <a:moveTo>
                  <a:pt x="0" y="0"/>
                </a:moveTo>
                <a:lnTo>
                  <a:pt x="2438400" y="0"/>
                </a:lnTo>
                <a:lnTo>
                  <a:pt x="2438400" y="1792511"/>
                </a:lnTo>
                <a:lnTo>
                  <a:pt x="0" y="17925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4876799" y="5065488"/>
            <a:ext cx="2438400" cy="1792511"/>
          </a:xfrm>
          <a:custGeom>
            <a:avLst/>
            <a:gdLst>
              <a:gd name="connsiteX0" fmla="*/ 0 w 2438400"/>
              <a:gd name="connsiteY0" fmla="*/ 0 h 1792511"/>
              <a:gd name="connsiteX1" fmla="*/ 2438400 w 2438400"/>
              <a:gd name="connsiteY1" fmla="*/ 0 h 1792511"/>
              <a:gd name="connsiteX2" fmla="*/ 2438400 w 2438400"/>
              <a:gd name="connsiteY2" fmla="*/ 1792511 h 1792511"/>
              <a:gd name="connsiteX3" fmla="*/ 0 w 2438400"/>
              <a:gd name="connsiteY3" fmla="*/ 1792511 h 179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1792511">
                <a:moveTo>
                  <a:pt x="0" y="0"/>
                </a:moveTo>
                <a:lnTo>
                  <a:pt x="2438400" y="0"/>
                </a:lnTo>
                <a:lnTo>
                  <a:pt x="2438400" y="1792511"/>
                </a:lnTo>
                <a:lnTo>
                  <a:pt x="0" y="17925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2438399" y="5065487"/>
            <a:ext cx="2438400" cy="1792511"/>
          </a:xfrm>
          <a:custGeom>
            <a:avLst/>
            <a:gdLst>
              <a:gd name="connsiteX0" fmla="*/ 0 w 2438400"/>
              <a:gd name="connsiteY0" fmla="*/ 0 h 1792511"/>
              <a:gd name="connsiteX1" fmla="*/ 2438400 w 2438400"/>
              <a:gd name="connsiteY1" fmla="*/ 0 h 1792511"/>
              <a:gd name="connsiteX2" fmla="*/ 2438400 w 2438400"/>
              <a:gd name="connsiteY2" fmla="*/ 1792511 h 1792511"/>
              <a:gd name="connsiteX3" fmla="*/ 0 w 2438400"/>
              <a:gd name="connsiteY3" fmla="*/ 1792511 h 179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1792511">
                <a:moveTo>
                  <a:pt x="0" y="0"/>
                </a:moveTo>
                <a:lnTo>
                  <a:pt x="2438400" y="0"/>
                </a:lnTo>
                <a:lnTo>
                  <a:pt x="2438400" y="1792511"/>
                </a:lnTo>
                <a:lnTo>
                  <a:pt x="0" y="17925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" y="5065489"/>
            <a:ext cx="2438400" cy="1792507"/>
          </a:xfrm>
          <a:custGeom>
            <a:avLst/>
            <a:gdLst>
              <a:gd name="connsiteX0" fmla="*/ 0 w 2438400"/>
              <a:gd name="connsiteY0" fmla="*/ 0 h 1792507"/>
              <a:gd name="connsiteX1" fmla="*/ 2438400 w 2438400"/>
              <a:gd name="connsiteY1" fmla="*/ 0 h 1792507"/>
              <a:gd name="connsiteX2" fmla="*/ 2438400 w 2438400"/>
              <a:gd name="connsiteY2" fmla="*/ 1792507 h 1792507"/>
              <a:gd name="connsiteX3" fmla="*/ 0 w 2438400"/>
              <a:gd name="connsiteY3" fmla="*/ 1792507 h 17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1792507">
                <a:moveTo>
                  <a:pt x="0" y="0"/>
                </a:moveTo>
                <a:lnTo>
                  <a:pt x="2438400" y="0"/>
                </a:lnTo>
                <a:lnTo>
                  <a:pt x="2438400" y="1792507"/>
                </a:lnTo>
                <a:lnTo>
                  <a:pt x="0" y="17925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660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9223375" y="2190750"/>
            <a:ext cx="2492377" cy="4667247"/>
          </a:xfrm>
          <a:custGeom>
            <a:avLst/>
            <a:gdLst>
              <a:gd name="connsiteX0" fmla="*/ 0 w 2492377"/>
              <a:gd name="connsiteY0" fmla="*/ 0 h 4667247"/>
              <a:gd name="connsiteX1" fmla="*/ 2492377 w 2492377"/>
              <a:gd name="connsiteY1" fmla="*/ 0 h 4667247"/>
              <a:gd name="connsiteX2" fmla="*/ 2492377 w 2492377"/>
              <a:gd name="connsiteY2" fmla="*/ 4667247 h 4667247"/>
              <a:gd name="connsiteX3" fmla="*/ 0 w 2492377"/>
              <a:gd name="connsiteY3" fmla="*/ 4667247 h 466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377" h="4667247">
                <a:moveTo>
                  <a:pt x="0" y="0"/>
                </a:moveTo>
                <a:lnTo>
                  <a:pt x="2492377" y="0"/>
                </a:lnTo>
                <a:lnTo>
                  <a:pt x="2492377" y="4667247"/>
                </a:lnTo>
                <a:lnTo>
                  <a:pt x="0" y="46672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6311296" y="1"/>
            <a:ext cx="2492377" cy="4667250"/>
          </a:xfrm>
          <a:custGeom>
            <a:avLst/>
            <a:gdLst>
              <a:gd name="connsiteX0" fmla="*/ 0 w 2492377"/>
              <a:gd name="connsiteY0" fmla="*/ 0 h 4667250"/>
              <a:gd name="connsiteX1" fmla="*/ 2492377 w 2492377"/>
              <a:gd name="connsiteY1" fmla="*/ 0 h 4667250"/>
              <a:gd name="connsiteX2" fmla="*/ 2492377 w 2492377"/>
              <a:gd name="connsiteY2" fmla="*/ 4667250 h 4667250"/>
              <a:gd name="connsiteX3" fmla="*/ 0 w 2492377"/>
              <a:gd name="connsiteY3" fmla="*/ 4667250 h 466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377" h="4667250">
                <a:moveTo>
                  <a:pt x="0" y="0"/>
                </a:moveTo>
                <a:lnTo>
                  <a:pt x="2492377" y="0"/>
                </a:lnTo>
                <a:lnTo>
                  <a:pt x="2492377" y="4667250"/>
                </a:lnTo>
                <a:lnTo>
                  <a:pt x="0" y="4667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3399216" y="2190750"/>
            <a:ext cx="2492377" cy="4667249"/>
          </a:xfrm>
          <a:custGeom>
            <a:avLst/>
            <a:gdLst>
              <a:gd name="connsiteX0" fmla="*/ 0 w 2492377"/>
              <a:gd name="connsiteY0" fmla="*/ 0 h 4667249"/>
              <a:gd name="connsiteX1" fmla="*/ 2492377 w 2492377"/>
              <a:gd name="connsiteY1" fmla="*/ 0 h 4667249"/>
              <a:gd name="connsiteX2" fmla="*/ 2492377 w 2492377"/>
              <a:gd name="connsiteY2" fmla="*/ 4667249 h 4667249"/>
              <a:gd name="connsiteX3" fmla="*/ 0 w 2492377"/>
              <a:gd name="connsiteY3" fmla="*/ 4667249 h 466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377" h="4667249">
                <a:moveTo>
                  <a:pt x="0" y="0"/>
                </a:moveTo>
                <a:lnTo>
                  <a:pt x="2492377" y="0"/>
                </a:lnTo>
                <a:lnTo>
                  <a:pt x="2492377" y="4667249"/>
                </a:lnTo>
                <a:lnTo>
                  <a:pt x="0" y="46672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87137" y="1"/>
            <a:ext cx="2492377" cy="4667250"/>
          </a:xfrm>
          <a:custGeom>
            <a:avLst/>
            <a:gdLst>
              <a:gd name="connsiteX0" fmla="*/ 0 w 2492377"/>
              <a:gd name="connsiteY0" fmla="*/ 0 h 4667250"/>
              <a:gd name="connsiteX1" fmla="*/ 2492377 w 2492377"/>
              <a:gd name="connsiteY1" fmla="*/ 0 h 4667250"/>
              <a:gd name="connsiteX2" fmla="*/ 2492377 w 2492377"/>
              <a:gd name="connsiteY2" fmla="*/ 4667250 h 4667250"/>
              <a:gd name="connsiteX3" fmla="*/ 0 w 2492377"/>
              <a:gd name="connsiteY3" fmla="*/ 4667250 h 466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2377" h="4667250">
                <a:moveTo>
                  <a:pt x="0" y="0"/>
                </a:moveTo>
                <a:lnTo>
                  <a:pt x="2492377" y="0"/>
                </a:lnTo>
                <a:lnTo>
                  <a:pt x="2492377" y="4667250"/>
                </a:lnTo>
                <a:lnTo>
                  <a:pt x="0" y="4667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4943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665704" y="3524250"/>
            <a:ext cx="4726196" cy="2271281"/>
          </a:xfrm>
          <a:custGeom>
            <a:avLst/>
            <a:gdLst>
              <a:gd name="connsiteX0" fmla="*/ 149950 w 4726196"/>
              <a:gd name="connsiteY0" fmla="*/ 0 h 2271281"/>
              <a:gd name="connsiteX1" fmla="*/ 4576246 w 4726196"/>
              <a:gd name="connsiteY1" fmla="*/ 0 h 2271281"/>
              <a:gd name="connsiteX2" fmla="*/ 4726196 w 4726196"/>
              <a:gd name="connsiteY2" fmla="*/ 149950 h 2271281"/>
              <a:gd name="connsiteX3" fmla="*/ 4726196 w 4726196"/>
              <a:gd name="connsiteY3" fmla="*/ 2121331 h 2271281"/>
              <a:gd name="connsiteX4" fmla="*/ 4576246 w 4726196"/>
              <a:gd name="connsiteY4" fmla="*/ 2271281 h 2271281"/>
              <a:gd name="connsiteX5" fmla="*/ 149950 w 4726196"/>
              <a:gd name="connsiteY5" fmla="*/ 2271281 h 2271281"/>
              <a:gd name="connsiteX6" fmla="*/ 0 w 4726196"/>
              <a:gd name="connsiteY6" fmla="*/ 2121331 h 2271281"/>
              <a:gd name="connsiteX7" fmla="*/ 0 w 4726196"/>
              <a:gd name="connsiteY7" fmla="*/ 149950 h 2271281"/>
              <a:gd name="connsiteX8" fmla="*/ 149950 w 4726196"/>
              <a:gd name="connsiteY8" fmla="*/ 0 h 227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96" h="2271281">
                <a:moveTo>
                  <a:pt x="149950" y="0"/>
                </a:moveTo>
                <a:lnTo>
                  <a:pt x="4576246" y="0"/>
                </a:lnTo>
                <a:cubicBezTo>
                  <a:pt x="4659061" y="0"/>
                  <a:pt x="4726196" y="67135"/>
                  <a:pt x="4726196" y="149950"/>
                </a:cubicBezTo>
                <a:lnTo>
                  <a:pt x="4726196" y="2121331"/>
                </a:lnTo>
                <a:cubicBezTo>
                  <a:pt x="4726196" y="2204146"/>
                  <a:pt x="4659061" y="2271281"/>
                  <a:pt x="4576246" y="2271281"/>
                </a:cubicBezTo>
                <a:lnTo>
                  <a:pt x="149950" y="2271281"/>
                </a:lnTo>
                <a:cubicBezTo>
                  <a:pt x="67135" y="2271281"/>
                  <a:pt x="0" y="2204146"/>
                  <a:pt x="0" y="2121331"/>
                </a:cubicBezTo>
                <a:lnTo>
                  <a:pt x="0" y="149950"/>
                </a:lnTo>
                <a:cubicBezTo>
                  <a:pt x="0" y="67135"/>
                  <a:pt x="67135" y="0"/>
                  <a:pt x="149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39859" y="1145747"/>
            <a:ext cx="4726196" cy="2271281"/>
          </a:xfrm>
          <a:custGeom>
            <a:avLst/>
            <a:gdLst>
              <a:gd name="connsiteX0" fmla="*/ 149950 w 4726196"/>
              <a:gd name="connsiteY0" fmla="*/ 0 h 2271281"/>
              <a:gd name="connsiteX1" fmla="*/ 4576246 w 4726196"/>
              <a:gd name="connsiteY1" fmla="*/ 0 h 2271281"/>
              <a:gd name="connsiteX2" fmla="*/ 4726196 w 4726196"/>
              <a:gd name="connsiteY2" fmla="*/ 149950 h 2271281"/>
              <a:gd name="connsiteX3" fmla="*/ 4726196 w 4726196"/>
              <a:gd name="connsiteY3" fmla="*/ 2121331 h 2271281"/>
              <a:gd name="connsiteX4" fmla="*/ 4576246 w 4726196"/>
              <a:gd name="connsiteY4" fmla="*/ 2271281 h 2271281"/>
              <a:gd name="connsiteX5" fmla="*/ 149950 w 4726196"/>
              <a:gd name="connsiteY5" fmla="*/ 2271281 h 2271281"/>
              <a:gd name="connsiteX6" fmla="*/ 0 w 4726196"/>
              <a:gd name="connsiteY6" fmla="*/ 2121331 h 2271281"/>
              <a:gd name="connsiteX7" fmla="*/ 0 w 4726196"/>
              <a:gd name="connsiteY7" fmla="*/ 149950 h 2271281"/>
              <a:gd name="connsiteX8" fmla="*/ 149950 w 4726196"/>
              <a:gd name="connsiteY8" fmla="*/ 0 h 227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96" h="2271281">
                <a:moveTo>
                  <a:pt x="149950" y="0"/>
                </a:moveTo>
                <a:lnTo>
                  <a:pt x="4576246" y="0"/>
                </a:lnTo>
                <a:cubicBezTo>
                  <a:pt x="4659061" y="0"/>
                  <a:pt x="4726196" y="67135"/>
                  <a:pt x="4726196" y="149950"/>
                </a:cubicBezTo>
                <a:lnTo>
                  <a:pt x="4726196" y="2121331"/>
                </a:lnTo>
                <a:cubicBezTo>
                  <a:pt x="4726196" y="2204146"/>
                  <a:pt x="4659061" y="2271281"/>
                  <a:pt x="4576246" y="2271281"/>
                </a:cubicBezTo>
                <a:lnTo>
                  <a:pt x="149950" y="2271281"/>
                </a:lnTo>
                <a:cubicBezTo>
                  <a:pt x="67135" y="2271281"/>
                  <a:pt x="0" y="2204146"/>
                  <a:pt x="0" y="2121331"/>
                </a:cubicBezTo>
                <a:lnTo>
                  <a:pt x="0" y="149950"/>
                </a:lnTo>
                <a:cubicBezTo>
                  <a:pt x="0" y="67135"/>
                  <a:pt x="67135" y="0"/>
                  <a:pt x="149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4900000" y="1336672"/>
            <a:ext cx="2346551" cy="4168777"/>
          </a:xfrm>
          <a:custGeom>
            <a:avLst/>
            <a:gdLst>
              <a:gd name="connsiteX0" fmla="*/ 0 w 2346551"/>
              <a:gd name="connsiteY0" fmla="*/ 0 h 4168777"/>
              <a:gd name="connsiteX1" fmla="*/ 2346551 w 2346551"/>
              <a:gd name="connsiteY1" fmla="*/ 0 h 4168777"/>
              <a:gd name="connsiteX2" fmla="*/ 2346551 w 2346551"/>
              <a:gd name="connsiteY2" fmla="*/ 4168777 h 4168777"/>
              <a:gd name="connsiteX3" fmla="*/ 0 w 2346551"/>
              <a:gd name="connsiteY3" fmla="*/ 4168777 h 41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551" h="4168777">
                <a:moveTo>
                  <a:pt x="0" y="0"/>
                </a:moveTo>
                <a:lnTo>
                  <a:pt x="2346551" y="0"/>
                </a:lnTo>
                <a:lnTo>
                  <a:pt x="2346551" y="4168777"/>
                </a:lnTo>
                <a:lnTo>
                  <a:pt x="0" y="416877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227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5181600" y="3938626"/>
            <a:ext cx="2336800" cy="2115037"/>
          </a:xfrm>
          <a:custGeom>
            <a:avLst/>
            <a:gdLst>
              <a:gd name="connsiteX0" fmla="*/ 0 w 2336800"/>
              <a:gd name="connsiteY0" fmla="*/ 0 h 2115037"/>
              <a:gd name="connsiteX1" fmla="*/ 2336800 w 2336800"/>
              <a:gd name="connsiteY1" fmla="*/ 0 h 2115037"/>
              <a:gd name="connsiteX2" fmla="*/ 2336800 w 2336800"/>
              <a:gd name="connsiteY2" fmla="*/ 2115037 h 2115037"/>
              <a:gd name="connsiteX3" fmla="*/ 0 w 2336800"/>
              <a:gd name="connsiteY3" fmla="*/ 2115037 h 211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2115037">
                <a:moveTo>
                  <a:pt x="0" y="0"/>
                </a:moveTo>
                <a:lnTo>
                  <a:pt x="2336800" y="0"/>
                </a:lnTo>
                <a:lnTo>
                  <a:pt x="2336800" y="2115037"/>
                </a:lnTo>
                <a:lnTo>
                  <a:pt x="0" y="21150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855200" y="3938626"/>
            <a:ext cx="2336800" cy="2115037"/>
          </a:xfrm>
          <a:custGeom>
            <a:avLst/>
            <a:gdLst>
              <a:gd name="connsiteX0" fmla="*/ 0 w 2336800"/>
              <a:gd name="connsiteY0" fmla="*/ 0 h 2115037"/>
              <a:gd name="connsiteX1" fmla="*/ 2336800 w 2336800"/>
              <a:gd name="connsiteY1" fmla="*/ 0 h 2115037"/>
              <a:gd name="connsiteX2" fmla="*/ 2336800 w 2336800"/>
              <a:gd name="connsiteY2" fmla="*/ 2115037 h 2115037"/>
              <a:gd name="connsiteX3" fmla="*/ 0 w 2336800"/>
              <a:gd name="connsiteY3" fmla="*/ 2115037 h 211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2115037">
                <a:moveTo>
                  <a:pt x="0" y="0"/>
                </a:moveTo>
                <a:lnTo>
                  <a:pt x="2336800" y="0"/>
                </a:lnTo>
                <a:lnTo>
                  <a:pt x="2336800" y="2115037"/>
                </a:lnTo>
                <a:lnTo>
                  <a:pt x="0" y="21150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518400" y="3938626"/>
            <a:ext cx="2336800" cy="2115037"/>
          </a:xfrm>
          <a:custGeom>
            <a:avLst/>
            <a:gdLst>
              <a:gd name="connsiteX0" fmla="*/ 0 w 2336800"/>
              <a:gd name="connsiteY0" fmla="*/ 0 h 2115037"/>
              <a:gd name="connsiteX1" fmla="*/ 2336800 w 2336800"/>
              <a:gd name="connsiteY1" fmla="*/ 0 h 2115037"/>
              <a:gd name="connsiteX2" fmla="*/ 2336800 w 2336800"/>
              <a:gd name="connsiteY2" fmla="*/ 2115037 h 2115037"/>
              <a:gd name="connsiteX3" fmla="*/ 0 w 2336800"/>
              <a:gd name="connsiteY3" fmla="*/ 2115037 h 211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2115037">
                <a:moveTo>
                  <a:pt x="0" y="0"/>
                </a:moveTo>
                <a:lnTo>
                  <a:pt x="2336800" y="0"/>
                </a:lnTo>
                <a:lnTo>
                  <a:pt x="2336800" y="2115037"/>
                </a:lnTo>
                <a:lnTo>
                  <a:pt x="0" y="21150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1097376" y="1805430"/>
            <a:ext cx="2826635" cy="5021673"/>
          </a:xfrm>
          <a:custGeom>
            <a:avLst/>
            <a:gdLst>
              <a:gd name="connsiteX0" fmla="*/ 0 w 2826635"/>
              <a:gd name="connsiteY0" fmla="*/ 0 h 5021673"/>
              <a:gd name="connsiteX1" fmla="*/ 2826635 w 2826635"/>
              <a:gd name="connsiteY1" fmla="*/ 0 h 5021673"/>
              <a:gd name="connsiteX2" fmla="*/ 2826635 w 2826635"/>
              <a:gd name="connsiteY2" fmla="*/ 5021673 h 5021673"/>
              <a:gd name="connsiteX3" fmla="*/ 0 w 2826635"/>
              <a:gd name="connsiteY3" fmla="*/ 5021673 h 502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635" h="5021673">
                <a:moveTo>
                  <a:pt x="0" y="0"/>
                </a:moveTo>
                <a:lnTo>
                  <a:pt x="2826635" y="0"/>
                </a:lnTo>
                <a:lnTo>
                  <a:pt x="2826635" y="5021673"/>
                </a:lnTo>
                <a:lnTo>
                  <a:pt x="0" y="502167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137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928119" y="871722"/>
            <a:ext cx="1640091" cy="2913712"/>
          </a:xfrm>
          <a:custGeom>
            <a:avLst/>
            <a:gdLst>
              <a:gd name="connsiteX0" fmla="*/ 0 w 1640091"/>
              <a:gd name="connsiteY0" fmla="*/ 0 h 2913712"/>
              <a:gd name="connsiteX1" fmla="*/ 1640091 w 1640091"/>
              <a:gd name="connsiteY1" fmla="*/ 0 h 2913712"/>
              <a:gd name="connsiteX2" fmla="*/ 1640091 w 1640091"/>
              <a:gd name="connsiteY2" fmla="*/ 2913712 h 2913712"/>
              <a:gd name="connsiteX3" fmla="*/ 0 w 1640091"/>
              <a:gd name="connsiteY3" fmla="*/ 2913712 h 29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91" h="2913712">
                <a:moveTo>
                  <a:pt x="0" y="0"/>
                </a:moveTo>
                <a:lnTo>
                  <a:pt x="1640091" y="0"/>
                </a:lnTo>
                <a:lnTo>
                  <a:pt x="1640091" y="2913712"/>
                </a:lnTo>
                <a:lnTo>
                  <a:pt x="0" y="2913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3939196" y="3072683"/>
            <a:ext cx="1640091" cy="2913712"/>
          </a:xfrm>
          <a:custGeom>
            <a:avLst/>
            <a:gdLst>
              <a:gd name="connsiteX0" fmla="*/ 0 w 1640091"/>
              <a:gd name="connsiteY0" fmla="*/ 0 h 2913712"/>
              <a:gd name="connsiteX1" fmla="*/ 1640091 w 1640091"/>
              <a:gd name="connsiteY1" fmla="*/ 0 h 2913712"/>
              <a:gd name="connsiteX2" fmla="*/ 1640091 w 1640091"/>
              <a:gd name="connsiteY2" fmla="*/ 2913712 h 2913712"/>
              <a:gd name="connsiteX3" fmla="*/ 0 w 1640091"/>
              <a:gd name="connsiteY3" fmla="*/ 2913712 h 29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091" h="2913712">
                <a:moveTo>
                  <a:pt x="0" y="0"/>
                </a:moveTo>
                <a:lnTo>
                  <a:pt x="1640091" y="0"/>
                </a:lnTo>
                <a:lnTo>
                  <a:pt x="1640091" y="2913712"/>
                </a:lnTo>
                <a:lnTo>
                  <a:pt x="0" y="2913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068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2743200"/>
          </a:xfrm>
          <a:custGeom>
            <a:avLst/>
            <a:gdLst>
              <a:gd name="connsiteX0" fmla="*/ 0 w 12192000"/>
              <a:gd name="connsiteY0" fmla="*/ 0 h 2743200"/>
              <a:gd name="connsiteX1" fmla="*/ 12192000 w 12192000"/>
              <a:gd name="connsiteY1" fmla="*/ 0 h 2743200"/>
              <a:gd name="connsiteX2" fmla="*/ 12192000 w 12192000"/>
              <a:gd name="connsiteY2" fmla="*/ 2743200 h 2743200"/>
              <a:gd name="connsiteX3" fmla="*/ 0 w 1219200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43200">
                <a:moveTo>
                  <a:pt x="0" y="0"/>
                </a:moveTo>
                <a:lnTo>
                  <a:pt x="12192000" y="0"/>
                </a:lnTo>
                <a:lnTo>
                  <a:pt x="12192000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2540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0" y="2702860"/>
            <a:ext cx="12192000" cy="4155141"/>
          </a:xfrm>
          <a:custGeom>
            <a:avLst/>
            <a:gdLst>
              <a:gd name="connsiteX0" fmla="*/ 0 w 12192000"/>
              <a:gd name="connsiteY0" fmla="*/ 0 h 4155141"/>
              <a:gd name="connsiteX1" fmla="*/ 12192000 w 12192000"/>
              <a:gd name="connsiteY1" fmla="*/ 0 h 4155141"/>
              <a:gd name="connsiteX2" fmla="*/ 12192000 w 12192000"/>
              <a:gd name="connsiteY2" fmla="*/ 4155141 h 4155141"/>
              <a:gd name="connsiteX3" fmla="*/ 0 w 12192000"/>
              <a:gd name="connsiteY3" fmla="*/ 4155141 h 415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55141">
                <a:moveTo>
                  <a:pt x="0" y="0"/>
                </a:moveTo>
                <a:lnTo>
                  <a:pt x="12192000" y="0"/>
                </a:lnTo>
                <a:lnTo>
                  <a:pt x="12192000" y="4155141"/>
                </a:lnTo>
                <a:lnTo>
                  <a:pt x="0" y="41551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9059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9341454" y="5056090"/>
            <a:ext cx="2850546" cy="1788461"/>
          </a:xfrm>
          <a:custGeom>
            <a:avLst/>
            <a:gdLst>
              <a:gd name="connsiteX0" fmla="*/ 0 w 2850546"/>
              <a:gd name="connsiteY0" fmla="*/ 0 h 1788461"/>
              <a:gd name="connsiteX1" fmla="*/ 2850546 w 2850546"/>
              <a:gd name="connsiteY1" fmla="*/ 0 h 1788461"/>
              <a:gd name="connsiteX2" fmla="*/ 2850546 w 2850546"/>
              <a:gd name="connsiteY2" fmla="*/ 1788461 h 1788461"/>
              <a:gd name="connsiteX3" fmla="*/ 0 w 2850546"/>
              <a:gd name="connsiteY3" fmla="*/ 1788461 h 178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546" h="1788461">
                <a:moveTo>
                  <a:pt x="0" y="0"/>
                </a:moveTo>
                <a:lnTo>
                  <a:pt x="2850546" y="0"/>
                </a:lnTo>
                <a:lnTo>
                  <a:pt x="2850546" y="1788461"/>
                </a:lnTo>
                <a:lnTo>
                  <a:pt x="0" y="17884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5"/>
          </p:nvPr>
        </p:nvSpPr>
        <p:spPr>
          <a:xfrm>
            <a:off x="9341454" y="2111187"/>
            <a:ext cx="2850546" cy="2783541"/>
          </a:xfrm>
          <a:custGeom>
            <a:avLst/>
            <a:gdLst>
              <a:gd name="connsiteX0" fmla="*/ 0 w 2850546"/>
              <a:gd name="connsiteY0" fmla="*/ 0 h 2783541"/>
              <a:gd name="connsiteX1" fmla="*/ 2850546 w 2850546"/>
              <a:gd name="connsiteY1" fmla="*/ 0 h 2783541"/>
              <a:gd name="connsiteX2" fmla="*/ 2850546 w 2850546"/>
              <a:gd name="connsiteY2" fmla="*/ 2783541 h 2783541"/>
              <a:gd name="connsiteX3" fmla="*/ 0 w 2850546"/>
              <a:gd name="connsiteY3" fmla="*/ 2783541 h 278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546" h="2783541">
                <a:moveTo>
                  <a:pt x="0" y="0"/>
                </a:moveTo>
                <a:lnTo>
                  <a:pt x="2850546" y="0"/>
                </a:lnTo>
                <a:lnTo>
                  <a:pt x="2850546" y="2783541"/>
                </a:lnTo>
                <a:lnTo>
                  <a:pt x="0" y="278354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341454" y="0"/>
            <a:ext cx="2850546" cy="1949824"/>
          </a:xfrm>
          <a:custGeom>
            <a:avLst/>
            <a:gdLst>
              <a:gd name="connsiteX0" fmla="*/ 0 w 2850546"/>
              <a:gd name="connsiteY0" fmla="*/ 0 h 1949824"/>
              <a:gd name="connsiteX1" fmla="*/ 2850546 w 2850546"/>
              <a:gd name="connsiteY1" fmla="*/ 0 h 1949824"/>
              <a:gd name="connsiteX2" fmla="*/ 2850546 w 2850546"/>
              <a:gd name="connsiteY2" fmla="*/ 1949824 h 1949824"/>
              <a:gd name="connsiteX3" fmla="*/ 0 w 2850546"/>
              <a:gd name="connsiteY3" fmla="*/ 1949824 h 194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546" h="1949824">
                <a:moveTo>
                  <a:pt x="0" y="0"/>
                </a:moveTo>
                <a:lnTo>
                  <a:pt x="2850546" y="0"/>
                </a:lnTo>
                <a:lnTo>
                  <a:pt x="2850546" y="1949824"/>
                </a:lnTo>
                <a:lnTo>
                  <a:pt x="0" y="19498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6306672" y="0"/>
            <a:ext cx="2850546" cy="4061012"/>
          </a:xfrm>
          <a:custGeom>
            <a:avLst/>
            <a:gdLst>
              <a:gd name="connsiteX0" fmla="*/ 0 w 2850546"/>
              <a:gd name="connsiteY0" fmla="*/ 0 h 4061012"/>
              <a:gd name="connsiteX1" fmla="*/ 2850546 w 2850546"/>
              <a:gd name="connsiteY1" fmla="*/ 0 h 4061012"/>
              <a:gd name="connsiteX2" fmla="*/ 2850546 w 2850546"/>
              <a:gd name="connsiteY2" fmla="*/ 4061012 h 4061012"/>
              <a:gd name="connsiteX3" fmla="*/ 0 w 2850546"/>
              <a:gd name="connsiteY3" fmla="*/ 4061012 h 40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546" h="4061012">
                <a:moveTo>
                  <a:pt x="0" y="0"/>
                </a:moveTo>
                <a:lnTo>
                  <a:pt x="2850546" y="0"/>
                </a:lnTo>
                <a:lnTo>
                  <a:pt x="2850546" y="4061012"/>
                </a:lnTo>
                <a:lnTo>
                  <a:pt x="0" y="40610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 userDrawn="1">
            <p:ph type="pic" sz="quarter" idx="22"/>
          </p:nvPr>
        </p:nvSpPr>
        <p:spPr>
          <a:xfrm>
            <a:off x="6306671" y="4225996"/>
            <a:ext cx="2850546" cy="2632003"/>
          </a:xfrm>
          <a:custGeom>
            <a:avLst/>
            <a:gdLst>
              <a:gd name="connsiteX0" fmla="*/ 0 w 2850546"/>
              <a:gd name="connsiteY0" fmla="*/ 0 h 2632003"/>
              <a:gd name="connsiteX1" fmla="*/ 2850546 w 2850546"/>
              <a:gd name="connsiteY1" fmla="*/ 0 h 2632003"/>
              <a:gd name="connsiteX2" fmla="*/ 2850546 w 2850546"/>
              <a:gd name="connsiteY2" fmla="*/ 2632003 h 2632003"/>
              <a:gd name="connsiteX3" fmla="*/ 0 w 2850546"/>
              <a:gd name="connsiteY3" fmla="*/ 2632003 h 263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546" h="2632003">
                <a:moveTo>
                  <a:pt x="0" y="0"/>
                </a:moveTo>
                <a:lnTo>
                  <a:pt x="2850546" y="0"/>
                </a:lnTo>
                <a:lnTo>
                  <a:pt x="2850546" y="2632003"/>
                </a:lnTo>
                <a:lnTo>
                  <a:pt x="0" y="263200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448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009934" y="1"/>
            <a:ext cx="4776717" cy="6086901"/>
          </a:xfrm>
          <a:custGeom>
            <a:avLst/>
            <a:gdLst>
              <a:gd name="connsiteX0" fmla="*/ 0 w 4776717"/>
              <a:gd name="connsiteY0" fmla="*/ 0 h 6086901"/>
              <a:gd name="connsiteX1" fmla="*/ 4776717 w 4776717"/>
              <a:gd name="connsiteY1" fmla="*/ 0 h 6086901"/>
              <a:gd name="connsiteX2" fmla="*/ 4776717 w 4776717"/>
              <a:gd name="connsiteY2" fmla="*/ 6086901 h 6086901"/>
              <a:gd name="connsiteX3" fmla="*/ 0 w 4776717"/>
              <a:gd name="connsiteY3" fmla="*/ 6086901 h 608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6717" h="6086901">
                <a:moveTo>
                  <a:pt x="0" y="0"/>
                </a:moveTo>
                <a:lnTo>
                  <a:pt x="4776717" y="0"/>
                </a:lnTo>
                <a:lnTo>
                  <a:pt x="4776717" y="6086901"/>
                </a:lnTo>
                <a:lnTo>
                  <a:pt x="0" y="60869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569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-19050" y="0"/>
            <a:ext cx="12211050" cy="6858000"/>
          </a:xfrm>
          <a:custGeom>
            <a:avLst/>
            <a:gdLst>
              <a:gd name="connsiteX0" fmla="*/ 12211050 w 12211050"/>
              <a:gd name="connsiteY0" fmla="*/ 0 h 6858000"/>
              <a:gd name="connsiteX1" fmla="*/ 12211050 w 12211050"/>
              <a:gd name="connsiteY1" fmla="*/ 6858000 h 6858000"/>
              <a:gd name="connsiteX2" fmla="*/ 19050 w 12211050"/>
              <a:gd name="connsiteY2" fmla="*/ 6858000 h 6858000"/>
              <a:gd name="connsiteX3" fmla="*/ 0 w 12211050"/>
              <a:gd name="connsiteY3" fmla="*/ 2990850 h 6858000"/>
              <a:gd name="connsiteX4" fmla="*/ 12211050 w 122110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6858000">
                <a:moveTo>
                  <a:pt x="12211050" y="0"/>
                </a:moveTo>
                <a:lnTo>
                  <a:pt x="12211050" y="6858000"/>
                </a:lnTo>
                <a:lnTo>
                  <a:pt x="19050" y="6858000"/>
                </a:lnTo>
                <a:lnTo>
                  <a:pt x="0" y="2990850"/>
                </a:lnTo>
                <a:cubicBezTo>
                  <a:pt x="2755900" y="-863600"/>
                  <a:pt x="8140700" y="996950"/>
                  <a:pt x="122110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857250" y="0"/>
            <a:ext cx="3543300" cy="4591050"/>
          </a:xfrm>
          <a:custGeom>
            <a:avLst/>
            <a:gdLst>
              <a:gd name="connsiteX0" fmla="*/ 0 w 3543300"/>
              <a:gd name="connsiteY0" fmla="*/ 0 h 4591050"/>
              <a:gd name="connsiteX1" fmla="*/ 3543300 w 3543300"/>
              <a:gd name="connsiteY1" fmla="*/ 0 h 4591050"/>
              <a:gd name="connsiteX2" fmla="*/ 3543300 w 3543300"/>
              <a:gd name="connsiteY2" fmla="*/ 4591050 h 4591050"/>
              <a:gd name="connsiteX3" fmla="*/ 0 w 3543300"/>
              <a:gd name="connsiteY3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3300" h="4591050">
                <a:moveTo>
                  <a:pt x="0" y="0"/>
                </a:moveTo>
                <a:lnTo>
                  <a:pt x="3543300" y="0"/>
                </a:lnTo>
                <a:lnTo>
                  <a:pt x="3543300" y="4591050"/>
                </a:lnTo>
                <a:lnTo>
                  <a:pt x="0" y="4591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588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305888" y="0"/>
            <a:ext cx="2734257" cy="4585648"/>
          </a:xfrm>
          <a:custGeom>
            <a:avLst/>
            <a:gdLst>
              <a:gd name="connsiteX0" fmla="*/ 0 w 2734257"/>
              <a:gd name="connsiteY0" fmla="*/ 0 h 3581400"/>
              <a:gd name="connsiteX1" fmla="*/ 2734257 w 2734257"/>
              <a:gd name="connsiteY1" fmla="*/ 0 h 3581400"/>
              <a:gd name="connsiteX2" fmla="*/ 2734257 w 2734257"/>
              <a:gd name="connsiteY2" fmla="*/ 3581400 h 3581400"/>
              <a:gd name="connsiteX3" fmla="*/ 0 w 2734257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257" h="3581400">
                <a:moveTo>
                  <a:pt x="0" y="0"/>
                </a:moveTo>
                <a:lnTo>
                  <a:pt x="2734257" y="0"/>
                </a:lnTo>
                <a:lnTo>
                  <a:pt x="2734257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9057693" y="0"/>
            <a:ext cx="2734257" cy="3581400"/>
          </a:xfrm>
          <a:custGeom>
            <a:avLst/>
            <a:gdLst>
              <a:gd name="connsiteX0" fmla="*/ 0 w 2734257"/>
              <a:gd name="connsiteY0" fmla="*/ 0 h 3581400"/>
              <a:gd name="connsiteX1" fmla="*/ 2734257 w 2734257"/>
              <a:gd name="connsiteY1" fmla="*/ 0 h 3581400"/>
              <a:gd name="connsiteX2" fmla="*/ 2734257 w 2734257"/>
              <a:gd name="connsiteY2" fmla="*/ 3581400 h 3581400"/>
              <a:gd name="connsiteX3" fmla="*/ 0 w 2734257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257" h="3581400">
                <a:moveTo>
                  <a:pt x="0" y="0"/>
                </a:moveTo>
                <a:lnTo>
                  <a:pt x="2734257" y="0"/>
                </a:lnTo>
                <a:lnTo>
                  <a:pt x="2734257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6181790" y="0"/>
            <a:ext cx="2734257" cy="3581400"/>
          </a:xfrm>
          <a:custGeom>
            <a:avLst/>
            <a:gdLst>
              <a:gd name="connsiteX0" fmla="*/ 0 w 2734257"/>
              <a:gd name="connsiteY0" fmla="*/ 0 h 3581400"/>
              <a:gd name="connsiteX1" fmla="*/ 2734257 w 2734257"/>
              <a:gd name="connsiteY1" fmla="*/ 0 h 3581400"/>
              <a:gd name="connsiteX2" fmla="*/ 2734257 w 2734257"/>
              <a:gd name="connsiteY2" fmla="*/ 3581400 h 3581400"/>
              <a:gd name="connsiteX3" fmla="*/ 0 w 2734257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257" h="3581400">
                <a:moveTo>
                  <a:pt x="0" y="0"/>
                </a:moveTo>
                <a:lnTo>
                  <a:pt x="2734257" y="0"/>
                </a:lnTo>
                <a:lnTo>
                  <a:pt x="2734257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29985" y="0"/>
            <a:ext cx="2734257" cy="3581400"/>
          </a:xfrm>
          <a:custGeom>
            <a:avLst/>
            <a:gdLst>
              <a:gd name="connsiteX0" fmla="*/ 0 w 2734257"/>
              <a:gd name="connsiteY0" fmla="*/ 0 h 3581400"/>
              <a:gd name="connsiteX1" fmla="*/ 2734257 w 2734257"/>
              <a:gd name="connsiteY1" fmla="*/ 0 h 3581400"/>
              <a:gd name="connsiteX2" fmla="*/ 2734257 w 2734257"/>
              <a:gd name="connsiteY2" fmla="*/ 3581400 h 3581400"/>
              <a:gd name="connsiteX3" fmla="*/ 0 w 2734257"/>
              <a:gd name="connsiteY3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4257" h="3581400">
                <a:moveTo>
                  <a:pt x="0" y="0"/>
                </a:moveTo>
                <a:lnTo>
                  <a:pt x="2734257" y="0"/>
                </a:lnTo>
                <a:lnTo>
                  <a:pt x="2734257" y="3581400"/>
                </a:lnTo>
                <a:lnTo>
                  <a:pt x="0" y="3581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257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6168788" cy="6858000"/>
          </a:xfrm>
          <a:custGeom>
            <a:avLst/>
            <a:gdLst>
              <a:gd name="connsiteX0" fmla="*/ 0 w 6168788"/>
              <a:gd name="connsiteY0" fmla="*/ 0 h 6858000"/>
              <a:gd name="connsiteX1" fmla="*/ 6168788 w 6168788"/>
              <a:gd name="connsiteY1" fmla="*/ 0 h 6858000"/>
              <a:gd name="connsiteX2" fmla="*/ 6168788 w 6168788"/>
              <a:gd name="connsiteY2" fmla="*/ 6858000 h 6858000"/>
              <a:gd name="connsiteX3" fmla="*/ 0 w 61687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8788" h="6858000">
                <a:moveTo>
                  <a:pt x="0" y="0"/>
                </a:moveTo>
                <a:lnTo>
                  <a:pt x="6168788" y="0"/>
                </a:lnTo>
                <a:lnTo>
                  <a:pt x="616878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397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8504830" y="2047165"/>
            <a:ext cx="3687170" cy="2920621"/>
          </a:xfrm>
          <a:custGeom>
            <a:avLst/>
            <a:gdLst>
              <a:gd name="connsiteX0" fmla="*/ 0 w 3687170"/>
              <a:gd name="connsiteY0" fmla="*/ 0 h 2920621"/>
              <a:gd name="connsiteX1" fmla="*/ 3687170 w 3687170"/>
              <a:gd name="connsiteY1" fmla="*/ 0 h 2920621"/>
              <a:gd name="connsiteX2" fmla="*/ 3687170 w 3687170"/>
              <a:gd name="connsiteY2" fmla="*/ 2920621 h 2920621"/>
              <a:gd name="connsiteX3" fmla="*/ 0 w 3687170"/>
              <a:gd name="connsiteY3" fmla="*/ 2920621 h 2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7170" h="2920621">
                <a:moveTo>
                  <a:pt x="0" y="0"/>
                </a:moveTo>
                <a:lnTo>
                  <a:pt x="3687170" y="0"/>
                </a:lnTo>
                <a:lnTo>
                  <a:pt x="3687170" y="2920621"/>
                </a:lnTo>
                <a:lnTo>
                  <a:pt x="0" y="29206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4817660" y="2047165"/>
            <a:ext cx="3687170" cy="2920621"/>
          </a:xfrm>
          <a:custGeom>
            <a:avLst/>
            <a:gdLst>
              <a:gd name="connsiteX0" fmla="*/ 0 w 3687170"/>
              <a:gd name="connsiteY0" fmla="*/ 0 h 2920621"/>
              <a:gd name="connsiteX1" fmla="*/ 3687170 w 3687170"/>
              <a:gd name="connsiteY1" fmla="*/ 0 h 2920621"/>
              <a:gd name="connsiteX2" fmla="*/ 3687170 w 3687170"/>
              <a:gd name="connsiteY2" fmla="*/ 2920621 h 2920621"/>
              <a:gd name="connsiteX3" fmla="*/ 0 w 3687170"/>
              <a:gd name="connsiteY3" fmla="*/ 2920621 h 292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7170" h="2920621">
                <a:moveTo>
                  <a:pt x="0" y="0"/>
                </a:moveTo>
                <a:lnTo>
                  <a:pt x="3687170" y="0"/>
                </a:lnTo>
                <a:lnTo>
                  <a:pt x="3687170" y="2920621"/>
                </a:lnTo>
                <a:lnTo>
                  <a:pt x="0" y="29206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73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25"/>
          </p:nvPr>
        </p:nvSpPr>
        <p:spPr>
          <a:xfrm>
            <a:off x="8128000" y="-1"/>
            <a:ext cx="4064000" cy="4354067"/>
          </a:xfrm>
          <a:custGeom>
            <a:avLst/>
            <a:gdLst>
              <a:gd name="connsiteX0" fmla="*/ 0 w 4064000"/>
              <a:gd name="connsiteY0" fmla="*/ 0 h 4354067"/>
              <a:gd name="connsiteX1" fmla="*/ 4064000 w 4064000"/>
              <a:gd name="connsiteY1" fmla="*/ 0 h 4354067"/>
              <a:gd name="connsiteX2" fmla="*/ 4064000 w 4064000"/>
              <a:gd name="connsiteY2" fmla="*/ 4354067 h 4354067"/>
              <a:gd name="connsiteX3" fmla="*/ 0 w 4064000"/>
              <a:gd name="connsiteY3" fmla="*/ 4354067 h 435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4354067">
                <a:moveTo>
                  <a:pt x="0" y="0"/>
                </a:moveTo>
                <a:lnTo>
                  <a:pt x="4064000" y="0"/>
                </a:lnTo>
                <a:lnTo>
                  <a:pt x="4064000" y="4354067"/>
                </a:lnTo>
                <a:lnTo>
                  <a:pt x="0" y="435406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064000" y="0"/>
            <a:ext cx="4064000" cy="4354067"/>
          </a:xfrm>
          <a:custGeom>
            <a:avLst/>
            <a:gdLst>
              <a:gd name="connsiteX0" fmla="*/ 0 w 4064000"/>
              <a:gd name="connsiteY0" fmla="*/ 0 h 4354067"/>
              <a:gd name="connsiteX1" fmla="*/ 4064000 w 4064000"/>
              <a:gd name="connsiteY1" fmla="*/ 0 h 4354067"/>
              <a:gd name="connsiteX2" fmla="*/ 4064000 w 4064000"/>
              <a:gd name="connsiteY2" fmla="*/ 4354067 h 4354067"/>
              <a:gd name="connsiteX3" fmla="*/ 0 w 4064000"/>
              <a:gd name="connsiteY3" fmla="*/ 4354067 h 435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4354067">
                <a:moveTo>
                  <a:pt x="0" y="0"/>
                </a:moveTo>
                <a:lnTo>
                  <a:pt x="4064000" y="0"/>
                </a:lnTo>
                <a:lnTo>
                  <a:pt x="4064000" y="4354067"/>
                </a:lnTo>
                <a:lnTo>
                  <a:pt x="0" y="435406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0" y="-1"/>
            <a:ext cx="4064000" cy="4354067"/>
          </a:xfrm>
          <a:custGeom>
            <a:avLst/>
            <a:gdLst>
              <a:gd name="connsiteX0" fmla="*/ 0 w 4064000"/>
              <a:gd name="connsiteY0" fmla="*/ 0 h 4354067"/>
              <a:gd name="connsiteX1" fmla="*/ 4064000 w 4064000"/>
              <a:gd name="connsiteY1" fmla="*/ 0 h 4354067"/>
              <a:gd name="connsiteX2" fmla="*/ 4064000 w 4064000"/>
              <a:gd name="connsiteY2" fmla="*/ 4354067 h 4354067"/>
              <a:gd name="connsiteX3" fmla="*/ 0 w 4064000"/>
              <a:gd name="connsiteY3" fmla="*/ 4354067 h 435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4354067">
                <a:moveTo>
                  <a:pt x="0" y="0"/>
                </a:moveTo>
                <a:lnTo>
                  <a:pt x="4064000" y="0"/>
                </a:lnTo>
                <a:lnTo>
                  <a:pt x="4064000" y="4354067"/>
                </a:lnTo>
                <a:lnTo>
                  <a:pt x="0" y="435406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090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609601" y="2750457"/>
            <a:ext cx="2670629" cy="4107543"/>
          </a:xfrm>
          <a:custGeom>
            <a:avLst/>
            <a:gdLst>
              <a:gd name="connsiteX0" fmla="*/ 0 w 2670629"/>
              <a:gd name="connsiteY0" fmla="*/ 0 h 4107543"/>
              <a:gd name="connsiteX1" fmla="*/ 2670629 w 2670629"/>
              <a:gd name="connsiteY1" fmla="*/ 0 h 4107543"/>
              <a:gd name="connsiteX2" fmla="*/ 2670629 w 2670629"/>
              <a:gd name="connsiteY2" fmla="*/ 4107543 h 4107543"/>
              <a:gd name="connsiteX3" fmla="*/ 0 w 2670629"/>
              <a:gd name="connsiteY3" fmla="*/ 4107543 h 410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0629" h="4107543">
                <a:moveTo>
                  <a:pt x="0" y="0"/>
                </a:moveTo>
                <a:lnTo>
                  <a:pt x="2670629" y="0"/>
                </a:lnTo>
                <a:lnTo>
                  <a:pt x="2670629" y="4107543"/>
                </a:lnTo>
                <a:lnTo>
                  <a:pt x="0" y="4107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3737428" y="1"/>
            <a:ext cx="2670629" cy="4107543"/>
          </a:xfrm>
          <a:custGeom>
            <a:avLst/>
            <a:gdLst>
              <a:gd name="connsiteX0" fmla="*/ 0 w 2670629"/>
              <a:gd name="connsiteY0" fmla="*/ 0 h 4107543"/>
              <a:gd name="connsiteX1" fmla="*/ 2670629 w 2670629"/>
              <a:gd name="connsiteY1" fmla="*/ 0 h 4107543"/>
              <a:gd name="connsiteX2" fmla="*/ 2670629 w 2670629"/>
              <a:gd name="connsiteY2" fmla="*/ 4107543 h 4107543"/>
              <a:gd name="connsiteX3" fmla="*/ 0 w 2670629"/>
              <a:gd name="connsiteY3" fmla="*/ 4107543 h 410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0629" h="4107543">
                <a:moveTo>
                  <a:pt x="0" y="0"/>
                </a:moveTo>
                <a:lnTo>
                  <a:pt x="2670629" y="0"/>
                </a:lnTo>
                <a:lnTo>
                  <a:pt x="2670629" y="4107543"/>
                </a:lnTo>
                <a:lnTo>
                  <a:pt x="0" y="4107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049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9260111" y="3144815"/>
            <a:ext cx="2075543" cy="2075543"/>
          </a:xfrm>
          <a:custGeom>
            <a:avLst/>
            <a:gdLst>
              <a:gd name="connsiteX0" fmla="*/ 0 w 2075543"/>
              <a:gd name="connsiteY0" fmla="*/ 0 h 2075543"/>
              <a:gd name="connsiteX1" fmla="*/ 2075543 w 2075543"/>
              <a:gd name="connsiteY1" fmla="*/ 0 h 2075543"/>
              <a:gd name="connsiteX2" fmla="*/ 2075543 w 2075543"/>
              <a:gd name="connsiteY2" fmla="*/ 2075543 h 2075543"/>
              <a:gd name="connsiteX3" fmla="*/ 0 w 2075543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2075543">
                <a:moveTo>
                  <a:pt x="0" y="0"/>
                </a:moveTo>
                <a:lnTo>
                  <a:pt x="2075543" y="0"/>
                </a:lnTo>
                <a:lnTo>
                  <a:pt x="2075543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7184569" y="3144816"/>
            <a:ext cx="2075543" cy="2075543"/>
          </a:xfrm>
          <a:custGeom>
            <a:avLst/>
            <a:gdLst>
              <a:gd name="connsiteX0" fmla="*/ 0 w 2075543"/>
              <a:gd name="connsiteY0" fmla="*/ 0 h 2075543"/>
              <a:gd name="connsiteX1" fmla="*/ 2075543 w 2075543"/>
              <a:gd name="connsiteY1" fmla="*/ 0 h 2075543"/>
              <a:gd name="connsiteX2" fmla="*/ 2075543 w 2075543"/>
              <a:gd name="connsiteY2" fmla="*/ 2075543 h 2075543"/>
              <a:gd name="connsiteX3" fmla="*/ 0 w 2075543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2075543">
                <a:moveTo>
                  <a:pt x="0" y="0"/>
                </a:moveTo>
                <a:lnTo>
                  <a:pt x="2075543" y="0"/>
                </a:lnTo>
                <a:lnTo>
                  <a:pt x="2075543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4"/>
          </p:nvPr>
        </p:nvSpPr>
        <p:spPr>
          <a:xfrm>
            <a:off x="5109026" y="3144817"/>
            <a:ext cx="2075542" cy="2075543"/>
          </a:xfrm>
          <a:custGeom>
            <a:avLst/>
            <a:gdLst>
              <a:gd name="connsiteX0" fmla="*/ 0 w 2075542"/>
              <a:gd name="connsiteY0" fmla="*/ 0 h 2075543"/>
              <a:gd name="connsiteX1" fmla="*/ 2075542 w 2075542"/>
              <a:gd name="connsiteY1" fmla="*/ 0 h 2075543"/>
              <a:gd name="connsiteX2" fmla="*/ 2075542 w 2075542"/>
              <a:gd name="connsiteY2" fmla="*/ 2075543 h 2075543"/>
              <a:gd name="connsiteX3" fmla="*/ 0 w 2075542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2" h="2075543">
                <a:moveTo>
                  <a:pt x="0" y="0"/>
                </a:moveTo>
                <a:lnTo>
                  <a:pt x="2075542" y="0"/>
                </a:lnTo>
                <a:lnTo>
                  <a:pt x="2075542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5"/>
          </p:nvPr>
        </p:nvSpPr>
        <p:spPr>
          <a:xfrm>
            <a:off x="3033484" y="3144818"/>
            <a:ext cx="2075543" cy="2075543"/>
          </a:xfrm>
          <a:custGeom>
            <a:avLst/>
            <a:gdLst>
              <a:gd name="connsiteX0" fmla="*/ 0 w 2075543"/>
              <a:gd name="connsiteY0" fmla="*/ 0 h 2075543"/>
              <a:gd name="connsiteX1" fmla="*/ 2075543 w 2075543"/>
              <a:gd name="connsiteY1" fmla="*/ 0 h 2075543"/>
              <a:gd name="connsiteX2" fmla="*/ 2075543 w 2075543"/>
              <a:gd name="connsiteY2" fmla="*/ 2075543 h 2075543"/>
              <a:gd name="connsiteX3" fmla="*/ 0 w 2075543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2075543">
                <a:moveTo>
                  <a:pt x="0" y="0"/>
                </a:moveTo>
                <a:lnTo>
                  <a:pt x="2075543" y="0"/>
                </a:lnTo>
                <a:lnTo>
                  <a:pt x="2075543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957941" y="3144819"/>
            <a:ext cx="2075543" cy="2075543"/>
          </a:xfrm>
          <a:custGeom>
            <a:avLst/>
            <a:gdLst>
              <a:gd name="connsiteX0" fmla="*/ 0 w 2075543"/>
              <a:gd name="connsiteY0" fmla="*/ 0 h 2075543"/>
              <a:gd name="connsiteX1" fmla="*/ 2075543 w 2075543"/>
              <a:gd name="connsiteY1" fmla="*/ 0 h 2075543"/>
              <a:gd name="connsiteX2" fmla="*/ 2075543 w 2075543"/>
              <a:gd name="connsiteY2" fmla="*/ 2075543 h 2075543"/>
              <a:gd name="connsiteX3" fmla="*/ 0 w 2075543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2075543">
                <a:moveTo>
                  <a:pt x="0" y="0"/>
                </a:moveTo>
                <a:lnTo>
                  <a:pt x="2075543" y="0"/>
                </a:lnTo>
                <a:lnTo>
                  <a:pt x="2075543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9260112" y="1069278"/>
            <a:ext cx="2075543" cy="2075543"/>
          </a:xfrm>
          <a:custGeom>
            <a:avLst/>
            <a:gdLst>
              <a:gd name="connsiteX0" fmla="*/ 0 w 2075543"/>
              <a:gd name="connsiteY0" fmla="*/ 0 h 2075543"/>
              <a:gd name="connsiteX1" fmla="*/ 2075543 w 2075543"/>
              <a:gd name="connsiteY1" fmla="*/ 0 h 2075543"/>
              <a:gd name="connsiteX2" fmla="*/ 2075543 w 2075543"/>
              <a:gd name="connsiteY2" fmla="*/ 2075543 h 2075543"/>
              <a:gd name="connsiteX3" fmla="*/ 0 w 2075543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2075543">
                <a:moveTo>
                  <a:pt x="0" y="0"/>
                </a:moveTo>
                <a:lnTo>
                  <a:pt x="2075543" y="0"/>
                </a:lnTo>
                <a:lnTo>
                  <a:pt x="2075543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7184570" y="1069279"/>
            <a:ext cx="2075543" cy="2075543"/>
          </a:xfrm>
          <a:custGeom>
            <a:avLst/>
            <a:gdLst>
              <a:gd name="connsiteX0" fmla="*/ 0 w 2075543"/>
              <a:gd name="connsiteY0" fmla="*/ 0 h 2075543"/>
              <a:gd name="connsiteX1" fmla="*/ 2075543 w 2075543"/>
              <a:gd name="connsiteY1" fmla="*/ 0 h 2075543"/>
              <a:gd name="connsiteX2" fmla="*/ 2075543 w 2075543"/>
              <a:gd name="connsiteY2" fmla="*/ 2075543 h 2075543"/>
              <a:gd name="connsiteX3" fmla="*/ 0 w 2075543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2075543">
                <a:moveTo>
                  <a:pt x="0" y="0"/>
                </a:moveTo>
                <a:lnTo>
                  <a:pt x="2075543" y="0"/>
                </a:lnTo>
                <a:lnTo>
                  <a:pt x="2075543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5109027" y="1069280"/>
            <a:ext cx="2075542" cy="2075543"/>
          </a:xfrm>
          <a:custGeom>
            <a:avLst/>
            <a:gdLst>
              <a:gd name="connsiteX0" fmla="*/ 0 w 2075542"/>
              <a:gd name="connsiteY0" fmla="*/ 0 h 2075543"/>
              <a:gd name="connsiteX1" fmla="*/ 2075542 w 2075542"/>
              <a:gd name="connsiteY1" fmla="*/ 0 h 2075543"/>
              <a:gd name="connsiteX2" fmla="*/ 2075542 w 2075542"/>
              <a:gd name="connsiteY2" fmla="*/ 2075543 h 2075543"/>
              <a:gd name="connsiteX3" fmla="*/ 0 w 2075542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2" h="2075543">
                <a:moveTo>
                  <a:pt x="0" y="0"/>
                </a:moveTo>
                <a:lnTo>
                  <a:pt x="2075542" y="0"/>
                </a:lnTo>
                <a:lnTo>
                  <a:pt x="2075542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3033485" y="1069281"/>
            <a:ext cx="2075543" cy="2075543"/>
          </a:xfrm>
          <a:custGeom>
            <a:avLst/>
            <a:gdLst>
              <a:gd name="connsiteX0" fmla="*/ 0 w 2075543"/>
              <a:gd name="connsiteY0" fmla="*/ 0 h 2075543"/>
              <a:gd name="connsiteX1" fmla="*/ 2075543 w 2075543"/>
              <a:gd name="connsiteY1" fmla="*/ 0 h 2075543"/>
              <a:gd name="connsiteX2" fmla="*/ 2075543 w 2075543"/>
              <a:gd name="connsiteY2" fmla="*/ 2075543 h 2075543"/>
              <a:gd name="connsiteX3" fmla="*/ 0 w 2075543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2075543">
                <a:moveTo>
                  <a:pt x="0" y="0"/>
                </a:moveTo>
                <a:lnTo>
                  <a:pt x="2075543" y="0"/>
                </a:lnTo>
                <a:lnTo>
                  <a:pt x="2075543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957942" y="1069282"/>
            <a:ext cx="2075543" cy="2075543"/>
          </a:xfrm>
          <a:custGeom>
            <a:avLst/>
            <a:gdLst>
              <a:gd name="connsiteX0" fmla="*/ 0 w 2075543"/>
              <a:gd name="connsiteY0" fmla="*/ 0 h 2075543"/>
              <a:gd name="connsiteX1" fmla="*/ 2075543 w 2075543"/>
              <a:gd name="connsiteY1" fmla="*/ 0 h 2075543"/>
              <a:gd name="connsiteX2" fmla="*/ 2075543 w 2075543"/>
              <a:gd name="connsiteY2" fmla="*/ 2075543 h 2075543"/>
              <a:gd name="connsiteX3" fmla="*/ 0 w 2075543"/>
              <a:gd name="connsiteY3" fmla="*/ 2075543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5543" h="2075543">
                <a:moveTo>
                  <a:pt x="0" y="0"/>
                </a:moveTo>
                <a:lnTo>
                  <a:pt x="2075543" y="0"/>
                </a:lnTo>
                <a:lnTo>
                  <a:pt x="2075543" y="2075543"/>
                </a:lnTo>
                <a:lnTo>
                  <a:pt x="0" y="20755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85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2D25FDAC-2932-4CC0-9CF3-F53C8D7006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10237244 w 12192001"/>
              <a:gd name="connsiteY0" fmla="*/ 0 h 6857999"/>
              <a:gd name="connsiteX1" fmla="*/ 12192001 w 12192001"/>
              <a:gd name="connsiteY1" fmla="*/ 0 h 6857999"/>
              <a:gd name="connsiteX2" fmla="*/ 12192001 w 12192001"/>
              <a:gd name="connsiteY2" fmla="*/ 6857999 h 6857999"/>
              <a:gd name="connsiteX3" fmla="*/ 7307698 w 12192001"/>
              <a:gd name="connsiteY3" fmla="*/ 6857999 h 6857999"/>
              <a:gd name="connsiteX4" fmla="*/ 7153530 w 12192001"/>
              <a:gd name="connsiteY4" fmla="*/ 6703143 h 6857999"/>
              <a:gd name="connsiteX5" fmla="*/ 6998193 w 12192001"/>
              <a:gd name="connsiteY5" fmla="*/ 6522811 h 6857999"/>
              <a:gd name="connsiteX6" fmla="*/ 6932368 w 12192001"/>
              <a:gd name="connsiteY6" fmla="*/ 6435885 h 6857999"/>
              <a:gd name="connsiteX7" fmla="*/ 6936833 w 12192001"/>
              <a:gd name="connsiteY7" fmla="*/ 6436835 h 6857999"/>
              <a:gd name="connsiteX8" fmla="*/ 8018786 w 12192001"/>
              <a:gd name="connsiteY8" fmla="*/ 1274177 h 6857999"/>
              <a:gd name="connsiteX9" fmla="*/ 8314516 w 12192001"/>
              <a:gd name="connsiteY9" fmla="*/ 1102995 h 6857999"/>
              <a:gd name="connsiteX10" fmla="*/ 8319845 w 12192001"/>
              <a:gd name="connsiteY10" fmla="*/ 1100726 h 6857999"/>
              <a:gd name="connsiteX11" fmla="*/ 10212875 w 12192001"/>
              <a:gd name="connsiteY11" fmla="*/ 25800 h 6857999"/>
              <a:gd name="connsiteX12" fmla="*/ 0 w 12192001"/>
              <a:gd name="connsiteY12" fmla="*/ 0 h 6857999"/>
              <a:gd name="connsiteX13" fmla="*/ 2532985 w 12192001"/>
              <a:gd name="connsiteY13" fmla="*/ 0 h 6857999"/>
              <a:gd name="connsiteX14" fmla="*/ 2485692 w 12192001"/>
              <a:gd name="connsiteY14" fmla="*/ 107119 h 6857999"/>
              <a:gd name="connsiteX15" fmla="*/ 34749 w 12192001"/>
              <a:gd name="connsiteY15" fmla="*/ 2359112 h 6857999"/>
              <a:gd name="connsiteX16" fmla="*/ 0 w 12192001"/>
              <a:gd name="connsiteY16" fmla="*/ 23722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7999">
                <a:moveTo>
                  <a:pt x="10237244" y="0"/>
                </a:moveTo>
                <a:lnTo>
                  <a:pt x="12192001" y="0"/>
                </a:lnTo>
                <a:lnTo>
                  <a:pt x="12192001" y="6857999"/>
                </a:lnTo>
                <a:lnTo>
                  <a:pt x="7307698" y="6857999"/>
                </a:lnTo>
                <a:lnTo>
                  <a:pt x="7153530" y="6703143"/>
                </a:lnTo>
                <a:cubicBezTo>
                  <a:pt x="7100485" y="6645351"/>
                  <a:pt x="7048667" y="6585260"/>
                  <a:pt x="6998193" y="6522811"/>
                </a:cubicBezTo>
                <a:lnTo>
                  <a:pt x="6932368" y="6435885"/>
                </a:lnTo>
                <a:lnTo>
                  <a:pt x="6936833" y="6436835"/>
                </a:lnTo>
                <a:cubicBezTo>
                  <a:pt x="6628427" y="5913420"/>
                  <a:pt x="4969852" y="3161156"/>
                  <a:pt x="8018786" y="1274177"/>
                </a:cubicBezTo>
                <a:lnTo>
                  <a:pt x="8314516" y="1102995"/>
                </a:lnTo>
                <a:lnTo>
                  <a:pt x="8319845" y="1100726"/>
                </a:lnTo>
                <a:cubicBezTo>
                  <a:pt x="8959676" y="837884"/>
                  <a:pt x="9638846" y="593609"/>
                  <a:pt x="10212875" y="25800"/>
                </a:cubicBezTo>
                <a:close/>
                <a:moveTo>
                  <a:pt x="0" y="0"/>
                </a:moveTo>
                <a:lnTo>
                  <a:pt x="2532985" y="0"/>
                </a:lnTo>
                <a:lnTo>
                  <a:pt x="2485692" y="107119"/>
                </a:lnTo>
                <a:cubicBezTo>
                  <a:pt x="1970562" y="1244781"/>
                  <a:pt x="1521212" y="1781707"/>
                  <a:pt x="34749" y="2359112"/>
                </a:cubicBezTo>
                <a:lnTo>
                  <a:pt x="0" y="23722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744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8763076" y="0"/>
            <a:ext cx="3428924" cy="6857999"/>
          </a:xfrm>
          <a:custGeom>
            <a:avLst/>
            <a:gdLst>
              <a:gd name="connsiteX0" fmla="*/ 1126780 w 3428924"/>
              <a:gd name="connsiteY0" fmla="*/ 0 h 6857999"/>
              <a:gd name="connsiteX1" fmla="*/ 3428924 w 3428924"/>
              <a:gd name="connsiteY1" fmla="*/ 0 h 6857999"/>
              <a:gd name="connsiteX2" fmla="*/ 3428924 w 3428924"/>
              <a:gd name="connsiteY2" fmla="*/ 6857999 h 6857999"/>
              <a:gd name="connsiteX3" fmla="*/ 559443 w 3428924"/>
              <a:gd name="connsiteY3" fmla="*/ 6857999 h 6857999"/>
              <a:gd name="connsiteX4" fmla="*/ 576977 w 3428924"/>
              <a:gd name="connsiteY4" fmla="*/ 6819571 h 6857999"/>
              <a:gd name="connsiteX5" fmla="*/ 45799 w 3428924"/>
              <a:gd name="connsiteY5" fmla="*/ 2758774 h 6857999"/>
              <a:gd name="connsiteX6" fmla="*/ 34182 w 3428924"/>
              <a:gd name="connsiteY6" fmla="*/ 2620731 h 6857999"/>
              <a:gd name="connsiteX7" fmla="*/ 12537 w 3428924"/>
              <a:gd name="connsiteY7" fmla="*/ 2468255 h 6857999"/>
              <a:gd name="connsiteX8" fmla="*/ 0 w 3428924"/>
              <a:gd name="connsiteY8" fmla="*/ 2201350 h 6857999"/>
              <a:gd name="connsiteX9" fmla="*/ 1070570 w 3428924"/>
              <a:gd name="connsiteY9" fmla="*/ 3671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8924" h="6857999">
                <a:moveTo>
                  <a:pt x="1126780" y="0"/>
                </a:moveTo>
                <a:lnTo>
                  <a:pt x="3428924" y="0"/>
                </a:lnTo>
                <a:lnTo>
                  <a:pt x="3428924" y="6857999"/>
                </a:lnTo>
                <a:lnTo>
                  <a:pt x="559443" y="6857999"/>
                </a:lnTo>
                <a:lnTo>
                  <a:pt x="576977" y="6819571"/>
                </a:lnTo>
                <a:cubicBezTo>
                  <a:pt x="1027798" y="5692407"/>
                  <a:pt x="184332" y="3996803"/>
                  <a:pt x="45799" y="2758774"/>
                </a:cubicBezTo>
                <a:lnTo>
                  <a:pt x="34182" y="2620731"/>
                </a:lnTo>
                <a:lnTo>
                  <a:pt x="12537" y="2468255"/>
                </a:lnTo>
                <a:cubicBezTo>
                  <a:pt x="4247" y="2380500"/>
                  <a:pt x="0" y="2291459"/>
                  <a:pt x="0" y="2201350"/>
                </a:cubicBezTo>
                <a:cubicBezTo>
                  <a:pt x="0" y="1300275"/>
                  <a:pt x="424665" y="505831"/>
                  <a:pt x="1070570" y="367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28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0" y="1159591"/>
            <a:ext cx="5080000" cy="4601028"/>
          </a:xfrm>
          <a:custGeom>
            <a:avLst/>
            <a:gdLst>
              <a:gd name="connsiteX0" fmla="*/ 0 w 5080000"/>
              <a:gd name="connsiteY0" fmla="*/ 0 h 4601028"/>
              <a:gd name="connsiteX1" fmla="*/ 5080000 w 5080000"/>
              <a:gd name="connsiteY1" fmla="*/ 0 h 4601028"/>
              <a:gd name="connsiteX2" fmla="*/ 5080000 w 5080000"/>
              <a:gd name="connsiteY2" fmla="*/ 4601028 h 4601028"/>
              <a:gd name="connsiteX3" fmla="*/ 0 w 5080000"/>
              <a:gd name="connsiteY3" fmla="*/ 4601028 h 460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4601028">
                <a:moveTo>
                  <a:pt x="0" y="0"/>
                </a:moveTo>
                <a:lnTo>
                  <a:pt x="5080000" y="0"/>
                </a:lnTo>
                <a:lnTo>
                  <a:pt x="5080000" y="4601028"/>
                </a:lnTo>
                <a:lnTo>
                  <a:pt x="0" y="46010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086099" y="4163103"/>
            <a:ext cx="719184" cy="719184"/>
          </a:xfrm>
          <a:custGeom>
            <a:avLst/>
            <a:gdLst>
              <a:gd name="connsiteX0" fmla="*/ 359592 w 719184"/>
              <a:gd name="connsiteY0" fmla="*/ 0 h 719184"/>
              <a:gd name="connsiteX1" fmla="*/ 719184 w 719184"/>
              <a:gd name="connsiteY1" fmla="*/ 359592 h 719184"/>
              <a:gd name="connsiteX2" fmla="*/ 359592 w 719184"/>
              <a:gd name="connsiteY2" fmla="*/ 719184 h 719184"/>
              <a:gd name="connsiteX3" fmla="*/ 0 w 719184"/>
              <a:gd name="connsiteY3" fmla="*/ 359592 h 719184"/>
              <a:gd name="connsiteX4" fmla="*/ 359592 w 719184"/>
              <a:gd name="connsiteY4" fmla="*/ 0 h 71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184" h="719184">
                <a:moveTo>
                  <a:pt x="359592" y="0"/>
                </a:moveTo>
                <a:cubicBezTo>
                  <a:pt x="558189" y="0"/>
                  <a:pt x="719184" y="160995"/>
                  <a:pt x="719184" y="359592"/>
                </a:cubicBezTo>
                <a:cubicBezTo>
                  <a:pt x="719184" y="558189"/>
                  <a:pt x="558189" y="719184"/>
                  <a:pt x="359592" y="719184"/>
                </a:cubicBezTo>
                <a:cubicBezTo>
                  <a:pt x="160995" y="719184"/>
                  <a:pt x="0" y="558189"/>
                  <a:pt x="0" y="359592"/>
                </a:cubicBezTo>
                <a:cubicBezTo>
                  <a:pt x="0" y="160995"/>
                  <a:pt x="160995" y="0"/>
                  <a:pt x="3595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650001" y="4163103"/>
            <a:ext cx="719184" cy="719184"/>
          </a:xfrm>
          <a:custGeom>
            <a:avLst/>
            <a:gdLst>
              <a:gd name="connsiteX0" fmla="*/ 359592 w 719184"/>
              <a:gd name="connsiteY0" fmla="*/ 0 h 719184"/>
              <a:gd name="connsiteX1" fmla="*/ 719184 w 719184"/>
              <a:gd name="connsiteY1" fmla="*/ 359592 h 719184"/>
              <a:gd name="connsiteX2" fmla="*/ 359592 w 719184"/>
              <a:gd name="connsiteY2" fmla="*/ 719184 h 719184"/>
              <a:gd name="connsiteX3" fmla="*/ 0 w 719184"/>
              <a:gd name="connsiteY3" fmla="*/ 359592 h 719184"/>
              <a:gd name="connsiteX4" fmla="*/ 359592 w 719184"/>
              <a:gd name="connsiteY4" fmla="*/ 0 h 71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184" h="719184">
                <a:moveTo>
                  <a:pt x="359592" y="0"/>
                </a:moveTo>
                <a:cubicBezTo>
                  <a:pt x="558189" y="0"/>
                  <a:pt x="719184" y="160995"/>
                  <a:pt x="719184" y="359592"/>
                </a:cubicBezTo>
                <a:cubicBezTo>
                  <a:pt x="719184" y="558189"/>
                  <a:pt x="558189" y="719184"/>
                  <a:pt x="359592" y="719184"/>
                </a:cubicBezTo>
                <a:cubicBezTo>
                  <a:pt x="160995" y="719184"/>
                  <a:pt x="0" y="558189"/>
                  <a:pt x="0" y="359592"/>
                </a:cubicBezTo>
                <a:cubicBezTo>
                  <a:pt x="0" y="160995"/>
                  <a:pt x="160995" y="0"/>
                  <a:pt x="3595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405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531889" y="1867536"/>
            <a:ext cx="3772402" cy="5019493"/>
          </a:xfrm>
          <a:custGeom>
            <a:avLst/>
            <a:gdLst>
              <a:gd name="connsiteX0" fmla="*/ 0 w 3772402"/>
              <a:gd name="connsiteY0" fmla="*/ 0 h 5019493"/>
              <a:gd name="connsiteX1" fmla="*/ 3772402 w 3772402"/>
              <a:gd name="connsiteY1" fmla="*/ 0 h 5019493"/>
              <a:gd name="connsiteX2" fmla="*/ 3772402 w 3772402"/>
              <a:gd name="connsiteY2" fmla="*/ 5019493 h 5019493"/>
              <a:gd name="connsiteX3" fmla="*/ 0 w 3772402"/>
              <a:gd name="connsiteY3" fmla="*/ 5019493 h 501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2402" h="5019493">
                <a:moveTo>
                  <a:pt x="0" y="0"/>
                </a:moveTo>
                <a:lnTo>
                  <a:pt x="3772402" y="0"/>
                </a:lnTo>
                <a:lnTo>
                  <a:pt x="3772402" y="5019493"/>
                </a:lnTo>
                <a:lnTo>
                  <a:pt x="0" y="50194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289858 h 6858000"/>
              <a:gd name="connsiteX3" fmla="*/ 12158861 w 12192000"/>
              <a:gd name="connsiteY3" fmla="*/ 4358797 h 6858000"/>
              <a:gd name="connsiteX4" fmla="*/ 8843765 w 12192000"/>
              <a:gd name="connsiteY4" fmla="*/ 6765893 h 6858000"/>
              <a:gd name="connsiteX5" fmla="*/ 8716913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289858"/>
                </a:lnTo>
                <a:lnTo>
                  <a:pt x="12158861" y="4358797"/>
                </a:lnTo>
                <a:cubicBezTo>
                  <a:pt x="11470547" y="5692479"/>
                  <a:pt x="9976578" y="5998948"/>
                  <a:pt x="8843765" y="6765893"/>
                </a:cubicBezTo>
                <a:lnTo>
                  <a:pt x="87169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43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302170" y="885372"/>
            <a:ext cx="3352800" cy="5297714"/>
          </a:xfrm>
          <a:custGeom>
            <a:avLst/>
            <a:gdLst>
              <a:gd name="connsiteX0" fmla="*/ 0 w 3352800"/>
              <a:gd name="connsiteY0" fmla="*/ 0 h 5297714"/>
              <a:gd name="connsiteX1" fmla="*/ 3352800 w 3352800"/>
              <a:gd name="connsiteY1" fmla="*/ 0 h 5297714"/>
              <a:gd name="connsiteX2" fmla="*/ 3352800 w 3352800"/>
              <a:gd name="connsiteY2" fmla="*/ 5297714 h 5297714"/>
              <a:gd name="connsiteX3" fmla="*/ 0 w 3352800"/>
              <a:gd name="connsiteY3" fmla="*/ 5297714 h 52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800" h="5297714">
                <a:moveTo>
                  <a:pt x="0" y="0"/>
                </a:moveTo>
                <a:lnTo>
                  <a:pt x="3352800" y="0"/>
                </a:lnTo>
                <a:lnTo>
                  <a:pt x="3352800" y="5297714"/>
                </a:lnTo>
                <a:lnTo>
                  <a:pt x="0" y="5297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50228" y="885372"/>
            <a:ext cx="3352799" cy="5297714"/>
          </a:xfrm>
          <a:custGeom>
            <a:avLst/>
            <a:gdLst>
              <a:gd name="connsiteX0" fmla="*/ 0 w 3352799"/>
              <a:gd name="connsiteY0" fmla="*/ 0 h 5297714"/>
              <a:gd name="connsiteX1" fmla="*/ 3352799 w 3352799"/>
              <a:gd name="connsiteY1" fmla="*/ 0 h 5297714"/>
              <a:gd name="connsiteX2" fmla="*/ 3352799 w 3352799"/>
              <a:gd name="connsiteY2" fmla="*/ 5297714 h 5297714"/>
              <a:gd name="connsiteX3" fmla="*/ 0 w 3352799"/>
              <a:gd name="connsiteY3" fmla="*/ 5297714 h 52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799" h="5297714">
                <a:moveTo>
                  <a:pt x="0" y="0"/>
                </a:moveTo>
                <a:lnTo>
                  <a:pt x="3352799" y="0"/>
                </a:lnTo>
                <a:lnTo>
                  <a:pt x="3352799" y="5297714"/>
                </a:lnTo>
                <a:lnTo>
                  <a:pt x="0" y="5297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32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068018" y="2109572"/>
            <a:ext cx="1034584" cy="1034584"/>
          </a:xfrm>
          <a:custGeom>
            <a:avLst/>
            <a:gdLst>
              <a:gd name="connsiteX0" fmla="*/ 517292 w 1034584"/>
              <a:gd name="connsiteY0" fmla="*/ 0 h 1034584"/>
              <a:gd name="connsiteX1" fmla="*/ 1034584 w 1034584"/>
              <a:gd name="connsiteY1" fmla="*/ 517292 h 1034584"/>
              <a:gd name="connsiteX2" fmla="*/ 517292 w 1034584"/>
              <a:gd name="connsiteY2" fmla="*/ 1034584 h 1034584"/>
              <a:gd name="connsiteX3" fmla="*/ 0 w 1034584"/>
              <a:gd name="connsiteY3" fmla="*/ 517292 h 1034584"/>
              <a:gd name="connsiteX4" fmla="*/ 517292 w 1034584"/>
              <a:gd name="connsiteY4" fmla="*/ 0 h 10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584" h="1034584">
                <a:moveTo>
                  <a:pt x="517292" y="0"/>
                </a:moveTo>
                <a:cubicBezTo>
                  <a:pt x="802984" y="0"/>
                  <a:pt x="1034584" y="231600"/>
                  <a:pt x="1034584" y="517292"/>
                </a:cubicBezTo>
                <a:cubicBezTo>
                  <a:pt x="1034584" y="802984"/>
                  <a:pt x="802984" y="1034584"/>
                  <a:pt x="517292" y="1034584"/>
                </a:cubicBezTo>
                <a:cubicBezTo>
                  <a:pt x="231600" y="1034584"/>
                  <a:pt x="0" y="802984"/>
                  <a:pt x="0" y="517292"/>
                </a:cubicBezTo>
                <a:cubicBezTo>
                  <a:pt x="0" y="231600"/>
                  <a:pt x="231600" y="0"/>
                  <a:pt x="5172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7691626" y="1810648"/>
            <a:ext cx="2830361" cy="5032839"/>
          </a:xfrm>
          <a:custGeom>
            <a:avLst/>
            <a:gdLst>
              <a:gd name="connsiteX0" fmla="*/ 0 w 2830361"/>
              <a:gd name="connsiteY0" fmla="*/ 0 h 5032839"/>
              <a:gd name="connsiteX1" fmla="*/ 2830361 w 2830361"/>
              <a:gd name="connsiteY1" fmla="*/ 0 h 5032839"/>
              <a:gd name="connsiteX2" fmla="*/ 2830361 w 2830361"/>
              <a:gd name="connsiteY2" fmla="*/ 5032839 h 5032839"/>
              <a:gd name="connsiteX3" fmla="*/ 0 w 2830361"/>
              <a:gd name="connsiteY3" fmla="*/ 5032839 h 503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0361" h="5032839">
                <a:moveTo>
                  <a:pt x="0" y="0"/>
                </a:moveTo>
                <a:lnTo>
                  <a:pt x="2830361" y="0"/>
                </a:lnTo>
                <a:lnTo>
                  <a:pt x="2830361" y="5032839"/>
                </a:lnTo>
                <a:lnTo>
                  <a:pt x="0" y="50328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31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65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0" r:id="rId4"/>
    <p:sldLayoutId id="2147483652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6056" y="2211745"/>
            <a:ext cx="6824181" cy="2103120"/>
            <a:chOff x="558800" y="2824480"/>
            <a:chExt cx="6824181" cy="2103120"/>
          </a:xfrm>
        </p:grpSpPr>
        <p:sp>
          <p:nvSpPr>
            <p:cNvPr id="2" name="Rounded Rectangle 1"/>
            <p:cNvSpPr/>
            <p:nvPr/>
          </p:nvSpPr>
          <p:spPr>
            <a:xfrm>
              <a:off x="558800" y="2824480"/>
              <a:ext cx="5537201" cy="210312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5353" y="3214872"/>
              <a:ext cx="6096000" cy="5809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Dự án:</a:t>
              </a:r>
              <a:endParaRPr lang="id-ID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86981" y="3650153"/>
              <a:ext cx="6096000" cy="10084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6000" smtClean="0">
                  <a:solidFill>
                    <a:schemeClr val="accent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Booking Tour</a:t>
              </a:r>
              <a:endParaRPr lang="id-ID" sz="6600" dirty="0">
                <a:solidFill>
                  <a:schemeClr val="accent2"/>
                </a:solidFill>
                <a:effectLst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327161" y="4865509"/>
            <a:ext cx="1306906" cy="36265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01600" dir="5400000" sx="107000" sy="107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Thành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endParaRPr lang="id-ID" b="1" dirty="0"/>
          </a:p>
        </p:txBody>
      </p:sp>
      <p:pic>
        <p:nvPicPr>
          <p:cNvPr id="1026" name="Picture 2" descr="Rear View of Man Sitting on Rock by Sea">
            <a:extLst>
              <a:ext uri="{FF2B5EF4-FFF2-40B4-BE49-F238E27FC236}">
                <a16:creationId xmlns:a16="http://schemas.microsoft.com/office/drawing/2014/main" xmlns="" id="{4C1C633A-484E-4B38-8B43-79B90641E24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5" b="7835"/>
          <a:stretch>
            <a:fillRect/>
          </a:stretch>
        </p:blipFill>
        <p:spPr>
          <a:xfrm>
            <a:off x="-1" y="1"/>
            <a:ext cx="12192001" cy="6857999"/>
          </a:xfrm>
        </p:spPr>
      </p:pic>
      <p:sp>
        <p:nvSpPr>
          <p:cNvPr id="4" name="TextBox 3"/>
          <p:cNvSpPr txBox="1"/>
          <p:nvPr/>
        </p:nvSpPr>
        <p:spPr>
          <a:xfrm>
            <a:off x="472609" y="5300876"/>
            <a:ext cx="2098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Trương</a:t>
            </a:r>
            <a:r>
              <a:rPr lang="en-US" dirty="0" smtClean="0"/>
              <a:t> Minh </a:t>
            </a:r>
            <a:r>
              <a:rPr lang="en-US" dirty="0" smtClean="0"/>
              <a:t>Long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Sơn</a:t>
            </a:r>
            <a:endParaRPr lang="en-US" dirty="0" smtClean="0"/>
          </a:p>
          <a:p>
            <a:r>
              <a:rPr lang="en-US" dirty="0" smtClean="0"/>
              <a:t>Phan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2176" y="4865509"/>
            <a:ext cx="24994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Giáo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viên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hướng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dẫn</a:t>
            </a:r>
            <a:r>
              <a:rPr lang="en-US" sz="2000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r>
              <a:rPr lang="en-US" dirty="0" smtClean="0"/>
              <a:t> </a:t>
            </a:r>
            <a:r>
              <a:rPr lang="en-US" dirty="0" err="1" smtClean="0"/>
              <a:t>Lâm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20" y="601980"/>
            <a:ext cx="8704580" cy="61493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313944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17"/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7" r="26767"/>
          <a:stretch>
            <a:fillRect/>
          </a:stretch>
        </p:blipFill>
        <p:spPr>
          <a:xfrm>
            <a:off x="0" y="0"/>
            <a:ext cx="3137908" cy="6858000"/>
          </a:xfrm>
        </p:spPr>
      </p:pic>
      <p:sp>
        <p:nvSpPr>
          <p:cNvPr id="10" name="Rectangle 9"/>
          <p:cNvSpPr/>
          <p:nvPr/>
        </p:nvSpPr>
        <p:spPr>
          <a:xfrm>
            <a:off x="0" y="0"/>
            <a:ext cx="3139440" cy="6858000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1360" y="2265680"/>
            <a:ext cx="169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Thiết kế hệ thống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58120" y="105370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 err="1" smtClean="0"/>
              <a:t>Lược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đồ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sở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dữ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liệu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754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65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62650" y="0"/>
            <a:ext cx="6229350" cy="6858000"/>
          </a:xfrm>
          <a:prstGeom prst="rect">
            <a:avLst/>
          </a:prstGeom>
          <a:solidFill>
            <a:srgbClr val="7030A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08800" y="426720"/>
            <a:ext cx="467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Các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chức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năng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nhóm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đã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phát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triển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6285" y="1503938"/>
            <a:ext cx="394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Hiển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thị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sách</a:t>
            </a:r>
            <a:r>
              <a:rPr lang="en-US" sz="2400" dirty="0" smtClean="0">
                <a:solidFill>
                  <a:schemeClr val="bg1"/>
                </a:solidFill>
              </a:rPr>
              <a:t> tour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Tìm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kiếm</a:t>
            </a:r>
            <a:r>
              <a:rPr lang="en-US" sz="2400" dirty="0" smtClean="0">
                <a:solidFill>
                  <a:schemeClr val="bg1"/>
                </a:solidFill>
              </a:rPr>
              <a:t> tour </a:t>
            </a:r>
            <a:r>
              <a:rPr lang="en-US" sz="2400" dirty="0" err="1" smtClean="0">
                <a:solidFill>
                  <a:schemeClr val="bg1"/>
                </a:solidFill>
              </a:rPr>
              <a:t>theo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nội</a:t>
            </a:r>
            <a:r>
              <a:rPr lang="en-US" sz="2400" dirty="0" smtClean="0">
                <a:solidFill>
                  <a:schemeClr val="bg1"/>
                </a:solidFill>
              </a:rPr>
              <a:t> dung </a:t>
            </a:r>
            <a:r>
              <a:rPr lang="en-US" sz="2400" dirty="0" err="1" smtClean="0">
                <a:solidFill>
                  <a:schemeClr val="bg1"/>
                </a:solidFill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tiêu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chí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Đặt</a:t>
            </a:r>
            <a:r>
              <a:rPr lang="en-US" sz="2400" dirty="0" smtClean="0">
                <a:solidFill>
                  <a:schemeClr val="bg1"/>
                </a:solidFill>
              </a:rPr>
              <a:t> tour </a:t>
            </a:r>
            <a:r>
              <a:rPr lang="en-US" sz="2400" dirty="0" err="1" smtClean="0">
                <a:solidFill>
                  <a:schemeClr val="bg1"/>
                </a:solidFill>
              </a:rPr>
              <a:t>trực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tuyến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Tra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đơn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đặt</a:t>
            </a:r>
            <a:r>
              <a:rPr lang="en-US" sz="2400" dirty="0" smtClean="0">
                <a:solidFill>
                  <a:schemeClr val="bg1"/>
                </a:solidFill>
              </a:rPr>
              <a:t> tour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xmlns="" id="{A895C838-4BF3-48A0-9E37-A3212D67DEE6}"/>
              </a:ext>
            </a:extLst>
          </p:cNvPr>
          <p:cNvSpPr>
            <a:spLocks noEditPoints="1"/>
          </p:cNvSpPr>
          <p:nvPr/>
        </p:nvSpPr>
        <p:spPr bwMode="auto">
          <a:xfrm>
            <a:off x="6598242" y="532555"/>
            <a:ext cx="470308" cy="390202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11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4" name="Freeform 33"/>
          <p:cNvSpPr/>
          <p:nvPr/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4289858 h 6857999"/>
              <a:gd name="connsiteX3" fmla="*/ 12158861 w 12192000"/>
              <a:gd name="connsiteY3" fmla="*/ 4358797 h 6857999"/>
              <a:gd name="connsiteX4" fmla="*/ 8828615 w 12192000"/>
              <a:gd name="connsiteY4" fmla="*/ 6776192 h 6857999"/>
              <a:gd name="connsiteX5" fmla="*/ 8716437 w 12192000"/>
              <a:gd name="connsiteY5" fmla="*/ 6857999 h 6857999"/>
              <a:gd name="connsiteX6" fmla="*/ 0 w 12192000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4289858"/>
                </a:lnTo>
                <a:lnTo>
                  <a:pt x="12158861" y="4358797"/>
                </a:lnTo>
                <a:cubicBezTo>
                  <a:pt x="11467474" y="5698433"/>
                  <a:pt x="9963223" y="6001665"/>
                  <a:pt x="8828615" y="6776192"/>
                </a:cubicBezTo>
                <a:lnTo>
                  <a:pt x="8716437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>
              <a:alpha val="62000"/>
            </a:schemeClr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326210" y="1243296"/>
            <a:ext cx="4283732" cy="6089377"/>
            <a:chOff x="4032028" y="1476247"/>
            <a:chExt cx="4127944" cy="5867923"/>
          </a:xfrm>
          <a:effectLst>
            <a:outerShdw blurRad="3683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032028" y="1476247"/>
              <a:ext cx="4127944" cy="5867923"/>
            </a:xfrm>
            <a:custGeom>
              <a:avLst/>
              <a:gdLst>
                <a:gd name="T0" fmla="*/ 5218 w 5523"/>
                <a:gd name="T1" fmla="*/ 63 h 7852"/>
                <a:gd name="T2" fmla="*/ 5460 w 5523"/>
                <a:gd name="T3" fmla="*/ 305 h 7852"/>
                <a:gd name="T4" fmla="*/ 5460 w 5523"/>
                <a:gd name="T5" fmla="*/ 7547 h 7852"/>
                <a:gd name="T6" fmla="*/ 5218 w 5523"/>
                <a:gd name="T7" fmla="*/ 7789 h 7852"/>
                <a:gd name="T8" fmla="*/ 305 w 5523"/>
                <a:gd name="T9" fmla="*/ 7789 h 7852"/>
                <a:gd name="T10" fmla="*/ 63 w 5523"/>
                <a:gd name="T11" fmla="*/ 7547 h 7852"/>
                <a:gd name="T12" fmla="*/ 63 w 5523"/>
                <a:gd name="T13" fmla="*/ 305 h 7852"/>
                <a:gd name="T14" fmla="*/ 305 w 5523"/>
                <a:gd name="T15" fmla="*/ 63 h 7852"/>
                <a:gd name="T16" fmla="*/ 5218 w 5523"/>
                <a:gd name="T17" fmla="*/ 63 h 7852"/>
                <a:gd name="T18" fmla="*/ 5218 w 5523"/>
                <a:gd name="T19" fmla="*/ 0 h 7852"/>
                <a:gd name="T20" fmla="*/ 305 w 5523"/>
                <a:gd name="T21" fmla="*/ 0 h 7852"/>
                <a:gd name="T22" fmla="*/ 0 w 5523"/>
                <a:gd name="T23" fmla="*/ 305 h 7852"/>
                <a:gd name="T24" fmla="*/ 0 w 5523"/>
                <a:gd name="T25" fmla="*/ 7547 h 7852"/>
                <a:gd name="T26" fmla="*/ 305 w 5523"/>
                <a:gd name="T27" fmla="*/ 7852 h 7852"/>
                <a:gd name="T28" fmla="*/ 5218 w 5523"/>
                <a:gd name="T29" fmla="*/ 7852 h 7852"/>
                <a:gd name="T30" fmla="*/ 5523 w 5523"/>
                <a:gd name="T31" fmla="*/ 7547 h 7852"/>
                <a:gd name="T32" fmla="*/ 5523 w 5523"/>
                <a:gd name="T33" fmla="*/ 305 h 7852"/>
                <a:gd name="T34" fmla="*/ 5218 w 5523"/>
                <a:gd name="T35" fmla="*/ 0 h 7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23" h="7852">
                  <a:moveTo>
                    <a:pt x="5218" y="63"/>
                  </a:moveTo>
                  <a:cubicBezTo>
                    <a:pt x="5352" y="63"/>
                    <a:pt x="5460" y="172"/>
                    <a:pt x="5460" y="305"/>
                  </a:cubicBezTo>
                  <a:cubicBezTo>
                    <a:pt x="5460" y="7547"/>
                    <a:pt x="5460" y="7547"/>
                    <a:pt x="5460" y="7547"/>
                  </a:cubicBezTo>
                  <a:cubicBezTo>
                    <a:pt x="5460" y="7681"/>
                    <a:pt x="5352" y="7789"/>
                    <a:pt x="5218" y="7789"/>
                  </a:cubicBezTo>
                  <a:cubicBezTo>
                    <a:pt x="305" y="7789"/>
                    <a:pt x="305" y="7789"/>
                    <a:pt x="305" y="7789"/>
                  </a:cubicBezTo>
                  <a:cubicBezTo>
                    <a:pt x="172" y="7789"/>
                    <a:pt x="63" y="7681"/>
                    <a:pt x="63" y="7547"/>
                  </a:cubicBezTo>
                  <a:cubicBezTo>
                    <a:pt x="63" y="305"/>
                    <a:pt x="63" y="305"/>
                    <a:pt x="63" y="305"/>
                  </a:cubicBezTo>
                  <a:cubicBezTo>
                    <a:pt x="63" y="172"/>
                    <a:pt x="172" y="63"/>
                    <a:pt x="305" y="63"/>
                  </a:cubicBezTo>
                  <a:cubicBezTo>
                    <a:pt x="5218" y="63"/>
                    <a:pt x="5218" y="63"/>
                    <a:pt x="5218" y="63"/>
                  </a:cubicBezTo>
                  <a:moveTo>
                    <a:pt x="5218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138" y="0"/>
                    <a:pt x="0" y="137"/>
                    <a:pt x="0" y="305"/>
                  </a:cubicBezTo>
                  <a:cubicBezTo>
                    <a:pt x="0" y="7547"/>
                    <a:pt x="0" y="7547"/>
                    <a:pt x="0" y="7547"/>
                  </a:cubicBezTo>
                  <a:cubicBezTo>
                    <a:pt x="0" y="7715"/>
                    <a:pt x="138" y="7852"/>
                    <a:pt x="305" y="7852"/>
                  </a:cubicBezTo>
                  <a:cubicBezTo>
                    <a:pt x="5218" y="7852"/>
                    <a:pt x="5218" y="7852"/>
                    <a:pt x="5218" y="7852"/>
                  </a:cubicBezTo>
                  <a:cubicBezTo>
                    <a:pt x="5386" y="7852"/>
                    <a:pt x="5523" y="7715"/>
                    <a:pt x="5523" y="7547"/>
                  </a:cubicBezTo>
                  <a:cubicBezTo>
                    <a:pt x="5523" y="305"/>
                    <a:pt x="5523" y="305"/>
                    <a:pt x="5523" y="305"/>
                  </a:cubicBezTo>
                  <a:cubicBezTo>
                    <a:pt x="5523" y="137"/>
                    <a:pt x="5386" y="0"/>
                    <a:pt x="52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50000">
                  <a:srgbClr val="7F7F7F"/>
                </a:gs>
                <a:gs pos="100000">
                  <a:srgbClr val="000000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949104" y="6936214"/>
              <a:ext cx="294424" cy="294424"/>
              <a:chOff x="3884504" y="6824532"/>
              <a:chExt cx="348628" cy="348628"/>
            </a:xfrm>
          </p:grpSpPr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3887874" y="6828277"/>
                <a:ext cx="340765" cy="34039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3890870" y="6828277"/>
                <a:ext cx="336271" cy="170757"/>
              </a:xfrm>
              <a:custGeom>
                <a:avLst/>
                <a:gdLst>
                  <a:gd name="T0" fmla="*/ 190 w 380"/>
                  <a:gd name="T1" fmla="*/ 193 h 193"/>
                  <a:gd name="T2" fmla="*/ 380 w 380"/>
                  <a:gd name="T3" fmla="*/ 163 h 193"/>
                  <a:gd name="T4" fmla="*/ 190 w 380"/>
                  <a:gd name="T5" fmla="*/ 0 h 193"/>
                  <a:gd name="T6" fmla="*/ 0 w 380"/>
                  <a:gd name="T7" fmla="*/ 163 h 193"/>
                  <a:gd name="T8" fmla="*/ 190 w 380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193">
                    <a:moveTo>
                      <a:pt x="190" y="193"/>
                    </a:moveTo>
                    <a:cubicBezTo>
                      <a:pt x="260" y="193"/>
                      <a:pt x="325" y="182"/>
                      <a:pt x="380" y="163"/>
                    </a:cubicBezTo>
                    <a:cubicBezTo>
                      <a:pt x="366" y="71"/>
                      <a:pt x="286" y="0"/>
                      <a:pt x="190" y="0"/>
                    </a:cubicBezTo>
                    <a:cubicBezTo>
                      <a:pt x="93" y="0"/>
                      <a:pt x="14" y="71"/>
                      <a:pt x="0" y="163"/>
                    </a:cubicBezTo>
                    <a:cubicBezTo>
                      <a:pt x="55" y="182"/>
                      <a:pt x="120" y="193"/>
                      <a:pt x="190" y="193"/>
                    </a:cubicBezTo>
                    <a:close/>
                  </a:path>
                </a:pathLst>
              </a:custGeom>
              <a:solidFill>
                <a:srgbClr val="D9D9D9">
                  <a:alpha val="4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3884504" y="6824532"/>
                <a:ext cx="348628" cy="348628"/>
              </a:xfrm>
              <a:custGeom>
                <a:avLst/>
                <a:gdLst>
                  <a:gd name="T0" fmla="*/ 197 w 394"/>
                  <a:gd name="T1" fmla="*/ 394 h 394"/>
                  <a:gd name="T2" fmla="*/ 0 w 394"/>
                  <a:gd name="T3" fmla="*/ 197 h 394"/>
                  <a:gd name="T4" fmla="*/ 197 w 394"/>
                  <a:gd name="T5" fmla="*/ 0 h 394"/>
                  <a:gd name="T6" fmla="*/ 394 w 394"/>
                  <a:gd name="T7" fmla="*/ 197 h 394"/>
                  <a:gd name="T8" fmla="*/ 197 w 394"/>
                  <a:gd name="T9" fmla="*/ 394 h 394"/>
                  <a:gd name="T10" fmla="*/ 197 w 394"/>
                  <a:gd name="T11" fmla="*/ 9 h 394"/>
                  <a:gd name="T12" fmla="*/ 9 w 394"/>
                  <a:gd name="T13" fmla="*/ 197 h 394"/>
                  <a:gd name="T14" fmla="*/ 197 w 394"/>
                  <a:gd name="T15" fmla="*/ 385 h 394"/>
                  <a:gd name="T16" fmla="*/ 385 w 394"/>
                  <a:gd name="T17" fmla="*/ 197 h 394"/>
                  <a:gd name="T18" fmla="*/ 197 w 394"/>
                  <a:gd name="T19" fmla="*/ 9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394">
                    <a:moveTo>
                      <a:pt x="197" y="394"/>
                    </a:moveTo>
                    <a:cubicBezTo>
                      <a:pt x="88" y="394"/>
                      <a:pt x="0" y="305"/>
                      <a:pt x="0" y="197"/>
                    </a:cubicBezTo>
                    <a:cubicBezTo>
                      <a:pt x="0" y="88"/>
                      <a:pt x="88" y="0"/>
                      <a:pt x="197" y="0"/>
                    </a:cubicBezTo>
                    <a:cubicBezTo>
                      <a:pt x="305" y="0"/>
                      <a:pt x="394" y="88"/>
                      <a:pt x="394" y="197"/>
                    </a:cubicBezTo>
                    <a:cubicBezTo>
                      <a:pt x="394" y="305"/>
                      <a:pt x="305" y="394"/>
                      <a:pt x="197" y="394"/>
                    </a:cubicBezTo>
                    <a:close/>
                    <a:moveTo>
                      <a:pt x="197" y="9"/>
                    </a:moveTo>
                    <a:cubicBezTo>
                      <a:pt x="93" y="9"/>
                      <a:pt x="9" y="93"/>
                      <a:pt x="9" y="197"/>
                    </a:cubicBezTo>
                    <a:cubicBezTo>
                      <a:pt x="9" y="300"/>
                      <a:pt x="93" y="385"/>
                      <a:pt x="197" y="385"/>
                    </a:cubicBezTo>
                    <a:cubicBezTo>
                      <a:pt x="300" y="385"/>
                      <a:pt x="385" y="300"/>
                      <a:pt x="385" y="197"/>
                    </a:cubicBezTo>
                    <a:cubicBezTo>
                      <a:pt x="385" y="93"/>
                      <a:pt x="300" y="9"/>
                      <a:pt x="197" y="9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4007704" y="6949230"/>
                <a:ext cx="108595" cy="108970"/>
              </a:xfrm>
              <a:custGeom>
                <a:avLst/>
                <a:gdLst>
                  <a:gd name="T0" fmla="*/ 123 w 123"/>
                  <a:gd name="T1" fmla="*/ 98 h 123"/>
                  <a:gd name="T2" fmla="*/ 98 w 123"/>
                  <a:gd name="T3" fmla="*/ 123 h 123"/>
                  <a:gd name="T4" fmla="*/ 26 w 123"/>
                  <a:gd name="T5" fmla="*/ 123 h 123"/>
                  <a:gd name="T6" fmla="*/ 0 w 123"/>
                  <a:gd name="T7" fmla="*/ 98 h 123"/>
                  <a:gd name="T8" fmla="*/ 0 w 123"/>
                  <a:gd name="T9" fmla="*/ 25 h 123"/>
                  <a:gd name="T10" fmla="*/ 26 w 123"/>
                  <a:gd name="T11" fmla="*/ 0 h 123"/>
                  <a:gd name="T12" fmla="*/ 98 w 123"/>
                  <a:gd name="T13" fmla="*/ 0 h 123"/>
                  <a:gd name="T14" fmla="*/ 123 w 123"/>
                  <a:gd name="T15" fmla="*/ 25 h 123"/>
                  <a:gd name="T16" fmla="*/ 123 w 123"/>
                  <a:gd name="T17" fmla="*/ 9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3">
                    <a:moveTo>
                      <a:pt x="123" y="98"/>
                    </a:moveTo>
                    <a:cubicBezTo>
                      <a:pt x="123" y="111"/>
                      <a:pt x="112" y="123"/>
                      <a:pt x="98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12" y="123"/>
                      <a:pt x="0" y="111"/>
                      <a:pt x="0" y="9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12" y="0"/>
                      <a:pt x="123" y="11"/>
                      <a:pt x="123" y="25"/>
                    </a:cubicBezTo>
                    <a:lnTo>
                      <a:pt x="123" y="9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07704" y="6949230"/>
                <a:ext cx="108595" cy="108971"/>
              </a:xfrm>
              <a:custGeom>
                <a:avLst/>
                <a:gdLst>
                  <a:gd name="T0" fmla="*/ 98 w 123"/>
                  <a:gd name="T1" fmla="*/ 2 h 123"/>
                  <a:gd name="T2" fmla="*/ 121 w 123"/>
                  <a:gd name="T3" fmla="*/ 25 h 123"/>
                  <a:gd name="T4" fmla="*/ 121 w 123"/>
                  <a:gd name="T5" fmla="*/ 98 h 123"/>
                  <a:gd name="T6" fmla="*/ 98 w 123"/>
                  <a:gd name="T7" fmla="*/ 121 h 123"/>
                  <a:gd name="T8" fmla="*/ 26 w 123"/>
                  <a:gd name="T9" fmla="*/ 121 h 123"/>
                  <a:gd name="T10" fmla="*/ 3 w 123"/>
                  <a:gd name="T11" fmla="*/ 98 h 123"/>
                  <a:gd name="T12" fmla="*/ 3 w 123"/>
                  <a:gd name="T13" fmla="*/ 25 h 123"/>
                  <a:gd name="T14" fmla="*/ 26 w 123"/>
                  <a:gd name="T15" fmla="*/ 2 h 123"/>
                  <a:gd name="T16" fmla="*/ 98 w 123"/>
                  <a:gd name="T17" fmla="*/ 2 h 123"/>
                  <a:gd name="T18" fmla="*/ 98 w 123"/>
                  <a:gd name="T19" fmla="*/ 0 h 123"/>
                  <a:gd name="T20" fmla="*/ 26 w 123"/>
                  <a:gd name="T21" fmla="*/ 0 h 123"/>
                  <a:gd name="T22" fmla="*/ 0 w 123"/>
                  <a:gd name="T23" fmla="*/ 25 h 123"/>
                  <a:gd name="T24" fmla="*/ 0 w 123"/>
                  <a:gd name="T25" fmla="*/ 98 h 123"/>
                  <a:gd name="T26" fmla="*/ 26 w 123"/>
                  <a:gd name="T27" fmla="*/ 123 h 123"/>
                  <a:gd name="T28" fmla="*/ 98 w 123"/>
                  <a:gd name="T29" fmla="*/ 123 h 123"/>
                  <a:gd name="T30" fmla="*/ 123 w 123"/>
                  <a:gd name="T31" fmla="*/ 98 h 123"/>
                  <a:gd name="T32" fmla="*/ 123 w 123"/>
                  <a:gd name="T33" fmla="*/ 25 h 123"/>
                  <a:gd name="T34" fmla="*/ 98 w 123"/>
                  <a:gd name="T3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3" h="123">
                    <a:moveTo>
                      <a:pt x="98" y="2"/>
                    </a:moveTo>
                    <a:cubicBezTo>
                      <a:pt x="111" y="2"/>
                      <a:pt x="121" y="12"/>
                      <a:pt x="121" y="25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110"/>
                      <a:pt x="111" y="121"/>
                      <a:pt x="98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13" y="121"/>
                      <a:pt x="3" y="110"/>
                      <a:pt x="3" y="98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12"/>
                      <a:pt x="13" y="2"/>
                      <a:pt x="26" y="2"/>
                    </a:cubicBezTo>
                    <a:cubicBezTo>
                      <a:pt x="98" y="2"/>
                      <a:pt x="98" y="2"/>
                      <a:pt x="98" y="2"/>
                    </a:cubicBezTo>
                    <a:moveTo>
                      <a:pt x="98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12" y="123"/>
                      <a:pt x="26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112" y="123"/>
                      <a:pt x="123" y="111"/>
                      <a:pt x="123" y="98"/>
                    </a:cubicBezTo>
                    <a:cubicBezTo>
                      <a:pt x="123" y="25"/>
                      <a:pt x="123" y="25"/>
                      <a:pt x="123" y="25"/>
                    </a:cubicBezTo>
                    <a:cubicBezTo>
                      <a:pt x="123" y="11"/>
                      <a:pt x="112" y="0"/>
                      <a:pt x="9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63585" y="1709320"/>
              <a:ext cx="64830" cy="64514"/>
              <a:chOff x="4020061" y="635349"/>
              <a:chExt cx="76766" cy="76391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4020061" y="635349"/>
                <a:ext cx="76766" cy="76391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4020061" y="635349"/>
                <a:ext cx="76766" cy="76391"/>
              </a:xfrm>
              <a:custGeom>
                <a:avLst/>
                <a:gdLst>
                  <a:gd name="T0" fmla="*/ 44 w 87"/>
                  <a:gd name="T1" fmla="*/ 9 h 86"/>
                  <a:gd name="T2" fmla="*/ 78 w 87"/>
                  <a:gd name="T3" fmla="*/ 43 h 86"/>
                  <a:gd name="T4" fmla="*/ 44 w 87"/>
                  <a:gd name="T5" fmla="*/ 77 h 86"/>
                  <a:gd name="T6" fmla="*/ 9 w 87"/>
                  <a:gd name="T7" fmla="*/ 43 h 86"/>
                  <a:gd name="T8" fmla="*/ 44 w 87"/>
                  <a:gd name="T9" fmla="*/ 9 h 86"/>
                  <a:gd name="T10" fmla="*/ 44 w 87"/>
                  <a:gd name="T11" fmla="*/ 0 h 86"/>
                  <a:gd name="T12" fmla="*/ 0 w 87"/>
                  <a:gd name="T13" fmla="*/ 43 h 86"/>
                  <a:gd name="T14" fmla="*/ 44 w 87"/>
                  <a:gd name="T15" fmla="*/ 86 h 86"/>
                  <a:gd name="T16" fmla="*/ 87 w 87"/>
                  <a:gd name="T17" fmla="*/ 43 h 86"/>
                  <a:gd name="T18" fmla="*/ 44 w 87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86">
                    <a:moveTo>
                      <a:pt x="44" y="9"/>
                    </a:moveTo>
                    <a:cubicBezTo>
                      <a:pt x="63" y="9"/>
                      <a:pt x="78" y="24"/>
                      <a:pt x="78" y="43"/>
                    </a:cubicBezTo>
                    <a:cubicBezTo>
                      <a:pt x="78" y="62"/>
                      <a:pt x="63" y="77"/>
                      <a:pt x="44" y="77"/>
                    </a:cubicBezTo>
                    <a:cubicBezTo>
                      <a:pt x="25" y="77"/>
                      <a:pt x="9" y="62"/>
                      <a:pt x="9" y="43"/>
                    </a:cubicBezTo>
                    <a:cubicBezTo>
                      <a:pt x="9" y="24"/>
                      <a:pt x="25" y="9"/>
                      <a:pt x="44" y="9"/>
                    </a:cubicBezTo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7"/>
                      <a:pt x="20" y="86"/>
                      <a:pt x="44" y="86"/>
                    </a:cubicBezTo>
                    <a:cubicBezTo>
                      <a:pt x="68" y="86"/>
                      <a:pt x="87" y="67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4041031" y="655945"/>
                <a:ext cx="35574" cy="35200"/>
              </a:xfrm>
              <a:prstGeom prst="ellipse">
                <a:avLst/>
              </a:prstGeom>
              <a:solidFill>
                <a:srgbClr val="144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044776" y="659315"/>
                <a:ext cx="27336" cy="28459"/>
              </a:xfrm>
              <a:prstGeom prst="ellipse">
                <a:avLst/>
              </a:prstGeom>
              <a:solidFill>
                <a:srgbClr val="1E6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4044776" y="667179"/>
                <a:ext cx="14979" cy="15353"/>
              </a:xfrm>
              <a:prstGeom prst="ellipse">
                <a:avLst/>
              </a:prstGeom>
              <a:solidFill>
                <a:srgbClr val="2980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084208" y="1476247"/>
              <a:ext cx="4023583" cy="5867923"/>
              <a:chOff x="1676275" y="359367"/>
              <a:chExt cx="4764338" cy="6948227"/>
            </a:xfrm>
          </p:grpSpPr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1680769" y="7175033"/>
                <a:ext cx="4755351" cy="132561"/>
              </a:xfrm>
              <a:custGeom>
                <a:avLst/>
                <a:gdLst>
                  <a:gd name="T0" fmla="*/ 5329 w 5373"/>
                  <a:gd name="T1" fmla="*/ 0 h 150"/>
                  <a:gd name="T2" fmla="*/ 5143 w 5373"/>
                  <a:gd name="T3" fmla="*/ 87 h 150"/>
                  <a:gd name="T4" fmla="*/ 230 w 5373"/>
                  <a:gd name="T5" fmla="*/ 87 h 150"/>
                  <a:gd name="T6" fmla="*/ 44 w 5373"/>
                  <a:gd name="T7" fmla="*/ 0 h 150"/>
                  <a:gd name="T8" fmla="*/ 0 w 5373"/>
                  <a:gd name="T9" fmla="*/ 44 h 150"/>
                  <a:gd name="T10" fmla="*/ 230 w 5373"/>
                  <a:gd name="T11" fmla="*/ 150 h 150"/>
                  <a:gd name="T12" fmla="*/ 5143 w 5373"/>
                  <a:gd name="T13" fmla="*/ 150 h 150"/>
                  <a:gd name="T14" fmla="*/ 5373 w 5373"/>
                  <a:gd name="T15" fmla="*/ 44 h 150"/>
                  <a:gd name="T16" fmla="*/ 5329 w 5373"/>
                  <a:gd name="T1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3" h="150">
                    <a:moveTo>
                      <a:pt x="5329" y="0"/>
                    </a:moveTo>
                    <a:cubicBezTo>
                      <a:pt x="5285" y="53"/>
                      <a:pt x="5218" y="87"/>
                      <a:pt x="5143" y="87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155" y="87"/>
                      <a:pt x="89" y="53"/>
                      <a:pt x="4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109"/>
                      <a:pt x="138" y="150"/>
                      <a:pt x="230" y="150"/>
                    </a:cubicBezTo>
                    <a:cubicBezTo>
                      <a:pt x="5143" y="150"/>
                      <a:pt x="5143" y="150"/>
                      <a:pt x="5143" y="150"/>
                    </a:cubicBezTo>
                    <a:cubicBezTo>
                      <a:pt x="5235" y="150"/>
                      <a:pt x="5317" y="109"/>
                      <a:pt x="5373" y="44"/>
                    </a:cubicBezTo>
                    <a:lnTo>
                      <a:pt x="53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auto">
              <a:xfrm>
                <a:off x="1676275" y="359367"/>
                <a:ext cx="4764338" cy="138178"/>
              </a:xfrm>
              <a:custGeom>
                <a:avLst/>
                <a:gdLst>
                  <a:gd name="T0" fmla="*/ 5148 w 5383"/>
                  <a:gd name="T1" fmla="*/ 0 h 156"/>
                  <a:gd name="T2" fmla="*/ 235 w 5383"/>
                  <a:gd name="T3" fmla="*/ 0 h 156"/>
                  <a:gd name="T4" fmla="*/ 0 w 5383"/>
                  <a:gd name="T5" fmla="*/ 112 h 156"/>
                  <a:gd name="T6" fmla="*/ 45 w 5383"/>
                  <a:gd name="T7" fmla="*/ 156 h 156"/>
                  <a:gd name="T8" fmla="*/ 235 w 5383"/>
                  <a:gd name="T9" fmla="*/ 63 h 156"/>
                  <a:gd name="T10" fmla="*/ 5148 w 5383"/>
                  <a:gd name="T11" fmla="*/ 63 h 156"/>
                  <a:gd name="T12" fmla="*/ 5339 w 5383"/>
                  <a:gd name="T13" fmla="*/ 156 h 156"/>
                  <a:gd name="T14" fmla="*/ 5383 w 5383"/>
                  <a:gd name="T15" fmla="*/ 112 h 156"/>
                  <a:gd name="T16" fmla="*/ 5148 w 5383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83" h="156">
                    <a:moveTo>
                      <a:pt x="5148" y="0"/>
                    </a:moveTo>
                    <a:cubicBezTo>
                      <a:pt x="235" y="0"/>
                      <a:pt x="235" y="0"/>
                      <a:pt x="235" y="0"/>
                    </a:cubicBezTo>
                    <a:cubicBezTo>
                      <a:pt x="141" y="0"/>
                      <a:pt x="56" y="44"/>
                      <a:pt x="0" y="112"/>
                    </a:cubicBezTo>
                    <a:cubicBezTo>
                      <a:pt x="45" y="156"/>
                      <a:pt x="45" y="156"/>
                      <a:pt x="45" y="156"/>
                    </a:cubicBezTo>
                    <a:cubicBezTo>
                      <a:pt x="89" y="100"/>
                      <a:pt x="158" y="63"/>
                      <a:pt x="235" y="63"/>
                    </a:cubicBezTo>
                    <a:cubicBezTo>
                      <a:pt x="5148" y="63"/>
                      <a:pt x="5148" y="63"/>
                      <a:pt x="5148" y="63"/>
                    </a:cubicBezTo>
                    <a:cubicBezTo>
                      <a:pt x="5226" y="63"/>
                      <a:pt x="5294" y="100"/>
                      <a:pt x="5339" y="156"/>
                    </a:cubicBezTo>
                    <a:cubicBezTo>
                      <a:pt x="5383" y="112"/>
                      <a:pt x="5383" y="112"/>
                      <a:pt x="5383" y="112"/>
                    </a:cubicBezTo>
                    <a:cubicBezTo>
                      <a:pt x="5327" y="44"/>
                      <a:pt x="5243" y="0"/>
                      <a:pt x="51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4271493" y="1969589"/>
              <a:ext cx="3655989" cy="4867200"/>
              <a:chOff x="-1" y="3"/>
              <a:chExt cx="11612" cy="15459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2" y="36"/>
                <a:ext cx="11546" cy="15393"/>
              </a:xfrm>
              <a:prstGeom prst="rect">
                <a:avLst/>
              </a:prstGeom>
              <a:solidFill>
                <a:srgbClr val="0F1F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-1" y="3"/>
                <a:ext cx="11612" cy="15459"/>
              </a:xfrm>
              <a:custGeom>
                <a:avLst/>
                <a:gdLst>
                  <a:gd name="T0" fmla="*/ 4871 w 4913"/>
                  <a:gd name="T1" fmla="*/ 6541 h 6541"/>
                  <a:gd name="T2" fmla="*/ 42 w 4913"/>
                  <a:gd name="T3" fmla="*/ 6541 h 6541"/>
                  <a:gd name="T4" fmla="*/ 0 w 4913"/>
                  <a:gd name="T5" fmla="*/ 6499 h 6541"/>
                  <a:gd name="T6" fmla="*/ 0 w 4913"/>
                  <a:gd name="T7" fmla="*/ 42 h 6541"/>
                  <a:gd name="T8" fmla="*/ 42 w 4913"/>
                  <a:gd name="T9" fmla="*/ 0 h 6541"/>
                  <a:gd name="T10" fmla="*/ 4871 w 4913"/>
                  <a:gd name="T11" fmla="*/ 0 h 6541"/>
                  <a:gd name="T12" fmla="*/ 4913 w 4913"/>
                  <a:gd name="T13" fmla="*/ 42 h 6541"/>
                  <a:gd name="T14" fmla="*/ 4913 w 4913"/>
                  <a:gd name="T15" fmla="*/ 6499 h 6541"/>
                  <a:gd name="T16" fmla="*/ 4871 w 4913"/>
                  <a:gd name="T17" fmla="*/ 6541 h 6541"/>
                  <a:gd name="T18" fmla="*/ 42 w 4913"/>
                  <a:gd name="T19" fmla="*/ 28 h 6541"/>
                  <a:gd name="T20" fmla="*/ 28 w 4913"/>
                  <a:gd name="T21" fmla="*/ 42 h 6541"/>
                  <a:gd name="T22" fmla="*/ 28 w 4913"/>
                  <a:gd name="T23" fmla="*/ 6499 h 6541"/>
                  <a:gd name="T24" fmla="*/ 42 w 4913"/>
                  <a:gd name="T25" fmla="*/ 6513 h 6541"/>
                  <a:gd name="T26" fmla="*/ 4871 w 4913"/>
                  <a:gd name="T27" fmla="*/ 6513 h 6541"/>
                  <a:gd name="T28" fmla="*/ 4885 w 4913"/>
                  <a:gd name="T29" fmla="*/ 6499 h 6541"/>
                  <a:gd name="T30" fmla="*/ 4885 w 4913"/>
                  <a:gd name="T31" fmla="*/ 42 h 6541"/>
                  <a:gd name="T32" fmla="*/ 4871 w 4913"/>
                  <a:gd name="T33" fmla="*/ 28 h 6541"/>
                  <a:gd name="T34" fmla="*/ 42 w 4913"/>
                  <a:gd name="T35" fmla="*/ 28 h 6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13" h="6541">
                    <a:moveTo>
                      <a:pt x="4871" y="6541"/>
                    </a:moveTo>
                    <a:cubicBezTo>
                      <a:pt x="42" y="6541"/>
                      <a:pt x="42" y="6541"/>
                      <a:pt x="42" y="6541"/>
                    </a:cubicBezTo>
                    <a:cubicBezTo>
                      <a:pt x="19" y="6541"/>
                      <a:pt x="0" y="6522"/>
                      <a:pt x="0" y="649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8"/>
                      <a:pt x="19" y="0"/>
                      <a:pt x="42" y="0"/>
                    </a:cubicBezTo>
                    <a:cubicBezTo>
                      <a:pt x="4871" y="0"/>
                      <a:pt x="4871" y="0"/>
                      <a:pt x="4871" y="0"/>
                    </a:cubicBezTo>
                    <a:cubicBezTo>
                      <a:pt x="4894" y="0"/>
                      <a:pt x="4913" y="18"/>
                      <a:pt x="4913" y="42"/>
                    </a:cubicBezTo>
                    <a:cubicBezTo>
                      <a:pt x="4913" y="6499"/>
                      <a:pt x="4913" y="6499"/>
                      <a:pt x="4913" y="6499"/>
                    </a:cubicBezTo>
                    <a:cubicBezTo>
                      <a:pt x="4913" y="6522"/>
                      <a:pt x="4894" y="6541"/>
                      <a:pt x="4871" y="6541"/>
                    </a:cubicBezTo>
                    <a:close/>
                    <a:moveTo>
                      <a:pt x="42" y="28"/>
                    </a:moveTo>
                    <a:cubicBezTo>
                      <a:pt x="34" y="28"/>
                      <a:pt x="28" y="34"/>
                      <a:pt x="28" y="42"/>
                    </a:cubicBezTo>
                    <a:cubicBezTo>
                      <a:pt x="28" y="6499"/>
                      <a:pt x="28" y="6499"/>
                      <a:pt x="28" y="6499"/>
                    </a:cubicBezTo>
                    <a:cubicBezTo>
                      <a:pt x="28" y="6507"/>
                      <a:pt x="34" y="6513"/>
                      <a:pt x="42" y="6513"/>
                    </a:cubicBezTo>
                    <a:cubicBezTo>
                      <a:pt x="4871" y="6513"/>
                      <a:pt x="4871" y="6513"/>
                      <a:pt x="4871" y="6513"/>
                    </a:cubicBezTo>
                    <a:cubicBezTo>
                      <a:pt x="4879" y="6513"/>
                      <a:pt x="4885" y="6507"/>
                      <a:pt x="4885" y="6499"/>
                    </a:cubicBezTo>
                    <a:cubicBezTo>
                      <a:pt x="4885" y="42"/>
                      <a:pt x="4885" y="42"/>
                      <a:pt x="4885" y="42"/>
                    </a:cubicBezTo>
                    <a:cubicBezTo>
                      <a:pt x="4885" y="34"/>
                      <a:pt x="4879" y="28"/>
                      <a:pt x="4871" y="28"/>
                    </a:cubicBezTo>
                    <a:lnTo>
                      <a:pt x="4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4065550" y="1509769"/>
              <a:ext cx="4060899" cy="5800879"/>
            </a:xfrm>
            <a:custGeom>
              <a:avLst/>
              <a:gdLst>
                <a:gd name="T0" fmla="*/ 5190 w 5433"/>
                <a:gd name="T1" fmla="*/ 0 h 7762"/>
                <a:gd name="T2" fmla="*/ 5433 w 5433"/>
                <a:gd name="T3" fmla="*/ 243 h 7762"/>
                <a:gd name="T4" fmla="*/ 5433 w 5433"/>
                <a:gd name="T5" fmla="*/ 7519 h 7762"/>
                <a:gd name="T6" fmla="*/ 5190 w 5433"/>
                <a:gd name="T7" fmla="*/ 7762 h 7762"/>
                <a:gd name="T8" fmla="*/ 244 w 5433"/>
                <a:gd name="T9" fmla="*/ 7762 h 7762"/>
                <a:gd name="T10" fmla="*/ 0 w 5433"/>
                <a:gd name="T11" fmla="*/ 7519 h 7762"/>
                <a:gd name="T12" fmla="*/ 0 w 5433"/>
                <a:gd name="T13" fmla="*/ 243 h 7762"/>
                <a:gd name="T14" fmla="*/ 244 w 5433"/>
                <a:gd name="T15" fmla="*/ 0 h 7762"/>
                <a:gd name="T16" fmla="*/ 5190 w 5433"/>
                <a:gd name="T17" fmla="*/ 0 h 7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3" h="7762">
                  <a:moveTo>
                    <a:pt x="5190" y="0"/>
                  </a:moveTo>
                  <a:cubicBezTo>
                    <a:pt x="5324" y="0"/>
                    <a:pt x="5433" y="109"/>
                    <a:pt x="5433" y="243"/>
                  </a:cubicBezTo>
                  <a:cubicBezTo>
                    <a:pt x="5433" y="7519"/>
                    <a:pt x="5433" y="7519"/>
                    <a:pt x="5433" y="7519"/>
                  </a:cubicBezTo>
                  <a:cubicBezTo>
                    <a:pt x="5433" y="7653"/>
                    <a:pt x="5324" y="7762"/>
                    <a:pt x="5190" y="7762"/>
                  </a:cubicBezTo>
                  <a:cubicBezTo>
                    <a:pt x="244" y="7762"/>
                    <a:pt x="244" y="7762"/>
                    <a:pt x="244" y="7762"/>
                  </a:cubicBezTo>
                  <a:cubicBezTo>
                    <a:pt x="109" y="7762"/>
                    <a:pt x="0" y="7653"/>
                    <a:pt x="0" y="751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4" y="0"/>
                  </a:cubicBezTo>
                  <a:cubicBezTo>
                    <a:pt x="5190" y="0"/>
                    <a:pt x="5190" y="0"/>
                    <a:pt x="519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3" name="Picture Placeholder 42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2" r="11402"/>
          <a:stretch>
            <a:fillRect/>
          </a:stretch>
        </p:blipFill>
        <p:spPr/>
      </p:pic>
      <p:sp>
        <p:nvSpPr>
          <p:cNvPr id="35" name="Rectangle 34"/>
          <p:cNvSpPr/>
          <p:nvPr/>
        </p:nvSpPr>
        <p:spPr>
          <a:xfrm>
            <a:off x="1126363" y="532179"/>
            <a:ext cx="4394255" cy="76418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400" b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Nội dung</a:t>
            </a:r>
            <a:endParaRPr lang="id-ID" sz="4000" dirty="0">
              <a:solidFill>
                <a:schemeClr val="bg1"/>
              </a:solidFill>
              <a:effectLst/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50592" y="175856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50592" y="2607135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15851" y="1790554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thiệu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tài</a:t>
            </a:r>
            <a:endParaRPr lang="id-ID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15851" y="2639121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chính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76511" y="428798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4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41770" y="4319970"/>
            <a:ext cx="3558820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Thiết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76512" y="512979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41771" y="5161784"/>
            <a:ext cx="3558820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Demo</a:t>
            </a:r>
            <a:endParaRPr lang="id-ID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76512" y="6000293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6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41771" y="6032279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 thử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0031" y="491377"/>
            <a:ext cx="819084" cy="799067"/>
            <a:chOff x="2817813" y="1495425"/>
            <a:chExt cx="971550" cy="971550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817813" y="1495425"/>
              <a:ext cx="971550" cy="971550"/>
            </a:xfrm>
            <a:prstGeom prst="ellipse">
              <a:avLst/>
            </a:prstGeom>
            <a:solidFill>
              <a:srgbClr val="E09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60701" y="1752600"/>
              <a:ext cx="485775" cy="561975"/>
            </a:xfrm>
            <a:custGeom>
              <a:avLst/>
              <a:gdLst>
                <a:gd name="T0" fmla="*/ 0 w 128"/>
                <a:gd name="T1" fmla="*/ 0 h 148"/>
                <a:gd name="T2" fmla="*/ 0 w 128"/>
                <a:gd name="T3" fmla="*/ 0 h 148"/>
                <a:gd name="T4" fmla="*/ 0 w 128"/>
                <a:gd name="T5" fmla="*/ 136 h 148"/>
                <a:gd name="T6" fmla="*/ 12 w 128"/>
                <a:gd name="T7" fmla="*/ 148 h 148"/>
                <a:gd name="T8" fmla="*/ 116 w 128"/>
                <a:gd name="T9" fmla="*/ 148 h 148"/>
                <a:gd name="T10" fmla="*/ 128 w 128"/>
                <a:gd name="T11" fmla="*/ 136 h 148"/>
                <a:gd name="T12" fmla="*/ 128 w 128"/>
                <a:gd name="T13" fmla="*/ 128 h 148"/>
                <a:gd name="T14" fmla="*/ 116 w 128"/>
                <a:gd name="T15" fmla="*/ 140 h 148"/>
                <a:gd name="T16" fmla="*/ 12 w 128"/>
                <a:gd name="T17" fmla="*/ 140 h 148"/>
                <a:gd name="T18" fmla="*/ 0 w 128"/>
                <a:gd name="T19" fmla="*/ 128 h 148"/>
                <a:gd name="T20" fmla="*/ 0 w 128"/>
                <a:gd name="T2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3"/>
                    <a:pt x="5" y="148"/>
                    <a:pt x="12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23" y="148"/>
                    <a:pt x="128" y="143"/>
                    <a:pt x="128" y="136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35"/>
                    <a:pt x="123" y="140"/>
                    <a:pt x="116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060701" y="1676400"/>
              <a:ext cx="485775" cy="608013"/>
            </a:xfrm>
            <a:custGeom>
              <a:avLst/>
              <a:gdLst>
                <a:gd name="T0" fmla="*/ 80 w 128"/>
                <a:gd name="T1" fmla="*/ 36 h 160"/>
                <a:gd name="T2" fmla="*/ 80 w 128"/>
                <a:gd name="T3" fmla="*/ 0 h 160"/>
                <a:gd name="T4" fmla="*/ 12 w 128"/>
                <a:gd name="T5" fmla="*/ 0 h 160"/>
                <a:gd name="T6" fmla="*/ 0 w 128"/>
                <a:gd name="T7" fmla="*/ 12 h 160"/>
                <a:gd name="T8" fmla="*/ 0 w 128"/>
                <a:gd name="T9" fmla="*/ 148 h 160"/>
                <a:gd name="T10" fmla="*/ 12 w 128"/>
                <a:gd name="T11" fmla="*/ 160 h 160"/>
                <a:gd name="T12" fmla="*/ 116 w 128"/>
                <a:gd name="T13" fmla="*/ 160 h 160"/>
                <a:gd name="T14" fmla="*/ 128 w 128"/>
                <a:gd name="T15" fmla="*/ 148 h 160"/>
                <a:gd name="T16" fmla="*/ 128 w 128"/>
                <a:gd name="T17" fmla="*/ 48 h 160"/>
                <a:gd name="T18" fmla="*/ 92 w 128"/>
                <a:gd name="T19" fmla="*/ 48 h 160"/>
                <a:gd name="T20" fmla="*/ 80 w 128"/>
                <a:gd name="T21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60">
                  <a:moveTo>
                    <a:pt x="80" y="36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23" y="160"/>
                    <a:pt x="128" y="155"/>
                    <a:pt x="128" y="1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5" y="48"/>
                    <a:pt x="80" y="43"/>
                    <a:pt x="80" y="36"/>
                  </a:cubicBezTo>
                </a:path>
              </a:pathLst>
            </a:cu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8 w 44"/>
                <a:gd name="T3" fmla="*/ 3 h 39"/>
                <a:gd name="T4" fmla="*/ 44 w 44"/>
                <a:gd name="T5" fmla="*/ 3 h 39"/>
                <a:gd name="T6" fmla="*/ 44 w 44"/>
                <a:gd name="T7" fmla="*/ 39 h 39"/>
                <a:gd name="T8" fmla="*/ 44 w 44"/>
                <a:gd name="T9" fmla="*/ 3 h 39"/>
                <a:gd name="T10" fmla="*/ 0 w 44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2" y="2"/>
                    <a:pt x="5" y="3"/>
                    <a:pt x="8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0 w 44"/>
                <a:gd name="T3" fmla="*/ 0 h 39"/>
                <a:gd name="T4" fmla="*/ 17 w 44"/>
                <a:gd name="T5" fmla="*/ 15 h 39"/>
                <a:gd name="T6" fmla="*/ 20 w 44"/>
                <a:gd name="T7" fmla="*/ 15 h 39"/>
                <a:gd name="T8" fmla="*/ 20 w 44"/>
                <a:gd name="T9" fmla="*/ 18 h 39"/>
                <a:gd name="T10" fmla="*/ 44 w 44"/>
                <a:gd name="T11" fmla="*/ 39 h 39"/>
                <a:gd name="T12" fmla="*/ 44 w 44"/>
                <a:gd name="T13" fmla="*/ 3 h 39"/>
                <a:gd name="T14" fmla="*/ 8 w 44"/>
                <a:gd name="T15" fmla="*/ 3 h 39"/>
                <a:gd name="T16" fmla="*/ 0 w 44"/>
                <a:gd name="T17" fmla="*/ 0 h 39"/>
                <a:gd name="T18" fmla="*/ 0 w 4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365501" y="1676400"/>
              <a:ext cx="180975" cy="182563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36 h 48"/>
                <a:gd name="T4" fmla="*/ 12 w 48"/>
                <a:gd name="T5" fmla="*/ 48 h 48"/>
                <a:gd name="T6" fmla="*/ 48 w 48"/>
                <a:gd name="T7" fmla="*/ 48 h 48"/>
                <a:gd name="T8" fmla="*/ 0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7" name="Oval 66"/>
          <p:cNvSpPr/>
          <p:nvPr/>
        </p:nvSpPr>
        <p:spPr>
          <a:xfrm>
            <a:off x="876510" y="347932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41769" y="3511310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Tổng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8774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19920" y="2838382"/>
            <a:ext cx="239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mtClean="0">
                <a:solidFill>
                  <a:schemeClr val="bg1"/>
                </a:solidFill>
              </a:rPr>
              <a:t>Kiểm thử</a:t>
            </a:r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xmlns="" id="{18B3572A-D6C0-4DA8-B35C-496A169ED136}"/>
              </a:ext>
            </a:extLst>
          </p:cNvPr>
          <p:cNvSpPr>
            <a:spLocks/>
          </p:cNvSpPr>
          <p:nvPr/>
        </p:nvSpPr>
        <p:spPr bwMode="auto">
          <a:xfrm>
            <a:off x="8821723" y="2519680"/>
            <a:ext cx="799797" cy="108814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9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29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74" y="1226121"/>
            <a:ext cx="9804400" cy="54489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28800" y="265310"/>
            <a:ext cx="442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bg1"/>
                </a:solidFill>
              </a:rPr>
              <a:t>Kết quả test</a:t>
            </a:r>
            <a:endParaRPr lang="en-US" sz="4000" b="1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0178" y="213689"/>
            <a:ext cx="949959" cy="831365"/>
            <a:chOff x="3278188" y="3194050"/>
            <a:chExt cx="971550" cy="971550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78188" y="3194050"/>
              <a:ext cx="971550" cy="971550"/>
            </a:xfrm>
            <a:prstGeom prst="ellipse">
              <a:avLst/>
            </a:prstGeom>
            <a:solidFill>
              <a:srgbClr val="C7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460751" y="3527425"/>
              <a:ext cx="608013" cy="485775"/>
            </a:xfrm>
            <a:custGeom>
              <a:avLst/>
              <a:gdLst>
                <a:gd name="T0" fmla="*/ 0 w 160"/>
                <a:gd name="T1" fmla="*/ 0 h 128"/>
                <a:gd name="T2" fmla="*/ 0 w 160"/>
                <a:gd name="T3" fmla="*/ 0 h 128"/>
                <a:gd name="T4" fmla="*/ 0 w 160"/>
                <a:gd name="T5" fmla="*/ 112 h 128"/>
                <a:gd name="T6" fmla="*/ 16 w 160"/>
                <a:gd name="T7" fmla="*/ 128 h 128"/>
                <a:gd name="T8" fmla="*/ 144 w 160"/>
                <a:gd name="T9" fmla="*/ 128 h 128"/>
                <a:gd name="T10" fmla="*/ 160 w 160"/>
                <a:gd name="T11" fmla="*/ 112 h 128"/>
                <a:gd name="T12" fmla="*/ 160 w 160"/>
                <a:gd name="T13" fmla="*/ 104 h 128"/>
                <a:gd name="T14" fmla="*/ 144 w 160"/>
                <a:gd name="T15" fmla="*/ 120 h 128"/>
                <a:gd name="T16" fmla="*/ 16 w 160"/>
                <a:gd name="T17" fmla="*/ 120 h 128"/>
                <a:gd name="T18" fmla="*/ 0 w 160"/>
                <a:gd name="T19" fmla="*/ 104 h 128"/>
                <a:gd name="T20" fmla="*/ 0 w 160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53" y="128"/>
                    <a:pt x="160" y="121"/>
                    <a:pt x="160" y="112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60" y="113"/>
                    <a:pt x="153" y="120"/>
                    <a:pt x="14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7" y="120"/>
                    <a:pt x="0" y="113"/>
                    <a:pt x="0" y="10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460751" y="3436938"/>
              <a:ext cx="608013" cy="546100"/>
            </a:xfrm>
            <a:custGeom>
              <a:avLst/>
              <a:gdLst>
                <a:gd name="T0" fmla="*/ 160 w 160"/>
                <a:gd name="T1" fmla="*/ 128 h 144"/>
                <a:gd name="T2" fmla="*/ 144 w 160"/>
                <a:gd name="T3" fmla="*/ 144 h 144"/>
                <a:gd name="T4" fmla="*/ 16 w 160"/>
                <a:gd name="T5" fmla="*/ 144 h 144"/>
                <a:gd name="T6" fmla="*/ 0 w 160"/>
                <a:gd name="T7" fmla="*/ 128 h 144"/>
                <a:gd name="T8" fmla="*/ 0 w 160"/>
                <a:gd name="T9" fmla="*/ 16 h 144"/>
                <a:gd name="T10" fmla="*/ 16 w 160"/>
                <a:gd name="T11" fmla="*/ 0 h 144"/>
                <a:gd name="T12" fmla="*/ 144 w 160"/>
                <a:gd name="T13" fmla="*/ 0 h 144"/>
                <a:gd name="T14" fmla="*/ 160 w 160"/>
                <a:gd name="T15" fmla="*/ 16 h 144"/>
                <a:gd name="T16" fmla="*/ 160 w 160"/>
                <a:gd name="T17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4">
                  <a:moveTo>
                    <a:pt x="160" y="128"/>
                  </a:moveTo>
                  <a:cubicBezTo>
                    <a:pt x="160" y="137"/>
                    <a:pt x="153" y="144"/>
                    <a:pt x="14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7" y="144"/>
                    <a:pt x="0" y="137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cubicBezTo>
                    <a:pt x="160" y="128"/>
                    <a:pt x="160" y="128"/>
                    <a:pt x="160" y="128"/>
                  </a:cubicBezTo>
                </a:path>
              </a:pathLst>
            </a:cu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460751" y="3406775"/>
              <a:ext cx="608013" cy="485775"/>
            </a:xfrm>
            <a:custGeom>
              <a:avLst/>
              <a:gdLst>
                <a:gd name="T0" fmla="*/ 144 w 160"/>
                <a:gd name="T1" fmla="*/ 0 h 128"/>
                <a:gd name="T2" fmla="*/ 16 w 160"/>
                <a:gd name="T3" fmla="*/ 0 h 128"/>
                <a:gd name="T4" fmla="*/ 0 w 160"/>
                <a:gd name="T5" fmla="*/ 16 h 128"/>
                <a:gd name="T6" fmla="*/ 0 w 160"/>
                <a:gd name="T7" fmla="*/ 24 h 128"/>
                <a:gd name="T8" fmla="*/ 16 w 160"/>
                <a:gd name="T9" fmla="*/ 8 h 128"/>
                <a:gd name="T10" fmla="*/ 144 w 160"/>
                <a:gd name="T11" fmla="*/ 8 h 128"/>
                <a:gd name="T12" fmla="*/ 160 w 160"/>
                <a:gd name="T13" fmla="*/ 24 h 128"/>
                <a:gd name="T14" fmla="*/ 160 w 160"/>
                <a:gd name="T15" fmla="*/ 128 h 128"/>
                <a:gd name="T16" fmla="*/ 160 w 160"/>
                <a:gd name="T17" fmla="*/ 128 h 128"/>
                <a:gd name="T18" fmla="*/ 160 w 160"/>
                <a:gd name="T19" fmla="*/ 16 h 128"/>
                <a:gd name="T20" fmla="*/ 144 w 160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128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5"/>
                    <a:pt x="7" y="8"/>
                    <a:pt x="16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53" y="8"/>
                    <a:pt x="160" y="15"/>
                    <a:pt x="160" y="24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</a:path>
              </a:pathLst>
            </a:custGeom>
            <a:solidFill>
              <a:srgbClr val="A6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460751" y="3436938"/>
              <a:ext cx="608013" cy="515938"/>
            </a:xfrm>
            <a:custGeom>
              <a:avLst/>
              <a:gdLst>
                <a:gd name="T0" fmla="*/ 144 w 160"/>
                <a:gd name="T1" fmla="*/ 0 h 136"/>
                <a:gd name="T2" fmla="*/ 16 w 160"/>
                <a:gd name="T3" fmla="*/ 0 h 136"/>
                <a:gd name="T4" fmla="*/ 0 w 160"/>
                <a:gd name="T5" fmla="*/ 16 h 136"/>
                <a:gd name="T6" fmla="*/ 0 w 160"/>
                <a:gd name="T7" fmla="*/ 120 h 136"/>
                <a:gd name="T8" fmla="*/ 16 w 160"/>
                <a:gd name="T9" fmla="*/ 136 h 136"/>
                <a:gd name="T10" fmla="*/ 144 w 160"/>
                <a:gd name="T11" fmla="*/ 136 h 136"/>
                <a:gd name="T12" fmla="*/ 160 w 160"/>
                <a:gd name="T13" fmla="*/ 120 h 136"/>
                <a:gd name="T14" fmla="*/ 160 w 160"/>
                <a:gd name="T15" fmla="*/ 16 h 136"/>
                <a:gd name="T16" fmla="*/ 144 w 160"/>
                <a:gd name="T1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36">
                  <a:moveTo>
                    <a:pt x="14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9"/>
                    <a:pt x="7" y="136"/>
                    <a:pt x="16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53" y="136"/>
                    <a:pt x="160" y="129"/>
                    <a:pt x="160" y="120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7"/>
                    <a:pt x="153" y="0"/>
                    <a:pt x="144" y="0"/>
                  </a:cubicBezTo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460751" y="3375025"/>
              <a:ext cx="608013" cy="547688"/>
            </a:xfrm>
            <a:custGeom>
              <a:avLst/>
              <a:gdLst>
                <a:gd name="T0" fmla="*/ 160 w 160"/>
                <a:gd name="T1" fmla="*/ 128 h 144"/>
                <a:gd name="T2" fmla="*/ 144 w 160"/>
                <a:gd name="T3" fmla="*/ 144 h 144"/>
                <a:gd name="T4" fmla="*/ 16 w 160"/>
                <a:gd name="T5" fmla="*/ 144 h 144"/>
                <a:gd name="T6" fmla="*/ 0 w 160"/>
                <a:gd name="T7" fmla="*/ 128 h 144"/>
                <a:gd name="T8" fmla="*/ 0 w 160"/>
                <a:gd name="T9" fmla="*/ 16 h 144"/>
                <a:gd name="T10" fmla="*/ 16 w 160"/>
                <a:gd name="T11" fmla="*/ 0 h 144"/>
                <a:gd name="T12" fmla="*/ 144 w 160"/>
                <a:gd name="T13" fmla="*/ 0 h 144"/>
                <a:gd name="T14" fmla="*/ 160 w 160"/>
                <a:gd name="T15" fmla="*/ 16 h 144"/>
                <a:gd name="T16" fmla="*/ 160 w 160"/>
                <a:gd name="T17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44">
                  <a:moveTo>
                    <a:pt x="160" y="128"/>
                  </a:moveTo>
                  <a:cubicBezTo>
                    <a:pt x="160" y="137"/>
                    <a:pt x="153" y="144"/>
                    <a:pt x="144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7" y="144"/>
                    <a:pt x="0" y="137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0" y="7"/>
                    <a:pt x="160" y="16"/>
                  </a:cubicBezTo>
                  <a:lnTo>
                    <a:pt x="160" y="128"/>
                  </a:lnTo>
                  <a:close/>
                </a:path>
              </a:pathLst>
            </a:cu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521076" y="3557588"/>
              <a:ext cx="182563" cy="182563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25876" y="3603625"/>
              <a:ext cx="180975" cy="1587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825876" y="3573463"/>
              <a:ext cx="180975" cy="14288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763963" y="3557588"/>
              <a:ext cx="46038" cy="61913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63963" y="3649663"/>
              <a:ext cx="242888" cy="14288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63963" y="3679825"/>
              <a:ext cx="242888" cy="14288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763963" y="3709988"/>
              <a:ext cx="242888" cy="1587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763963" y="3740150"/>
              <a:ext cx="242888" cy="1587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25876" y="3786188"/>
              <a:ext cx="180975" cy="14288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521076" y="3786188"/>
              <a:ext cx="182563" cy="14288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521076" y="3816350"/>
              <a:ext cx="182563" cy="1587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521076" y="3846513"/>
              <a:ext cx="182563" cy="1587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521076" y="3876675"/>
              <a:ext cx="182563" cy="1587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763963" y="3816350"/>
              <a:ext cx="242888" cy="1587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763963" y="3846513"/>
              <a:ext cx="242888" cy="1587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763963" y="3876675"/>
              <a:ext cx="242888" cy="1587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3613151" y="3587750"/>
              <a:ext cx="60325" cy="61913"/>
            </a:xfrm>
            <a:prstGeom prst="ellipse">
              <a:avLst/>
            </a:pr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521076" y="3436938"/>
              <a:ext cx="485775" cy="60325"/>
            </a:xfrm>
            <a:prstGeom prst="rect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536951" y="3644900"/>
              <a:ext cx="150813" cy="80963"/>
            </a:xfrm>
            <a:custGeom>
              <a:avLst/>
              <a:gdLst>
                <a:gd name="T0" fmla="*/ 40 w 40"/>
                <a:gd name="T1" fmla="*/ 21 h 21"/>
                <a:gd name="T2" fmla="*/ 40 w 40"/>
                <a:gd name="T3" fmla="*/ 11 h 21"/>
                <a:gd name="T4" fmla="*/ 37 w 40"/>
                <a:gd name="T5" fmla="*/ 8 h 21"/>
                <a:gd name="T6" fmla="*/ 30 w 40"/>
                <a:gd name="T7" fmla="*/ 8 h 21"/>
                <a:gd name="T8" fmla="*/ 26 w 40"/>
                <a:gd name="T9" fmla="*/ 12 h 21"/>
                <a:gd name="T10" fmla="*/ 19 w 40"/>
                <a:gd name="T11" fmla="*/ 4 h 21"/>
                <a:gd name="T12" fmla="*/ 5 w 40"/>
                <a:gd name="T13" fmla="*/ 4 h 21"/>
                <a:gd name="T14" fmla="*/ 0 w 40"/>
                <a:gd name="T15" fmla="*/ 8 h 21"/>
                <a:gd name="T16" fmla="*/ 0 w 40"/>
                <a:gd name="T17" fmla="*/ 21 h 21"/>
                <a:gd name="T18" fmla="*/ 40 w 40"/>
                <a:gd name="T1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1">
                  <a:moveTo>
                    <a:pt x="40" y="2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6"/>
                    <a:pt x="32" y="6"/>
                    <a:pt x="30" y="8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0"/>
                    <a:pt x="8" y="0"/>
                    <a:pt x="5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40" y="21"/>
                  </a:lnTo>
                  <a:close/>
                </a:path>
              </a:pathLst>
            </a:cu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81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6"/>
            <a:ext cx="12192000" cy="68640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6520" y="2511692"/>
            <a:ext cx="962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THANKS FOR WATCHING</a:t>
            </a:r>
            <a:endParaRPr lang="en-US" sz="7200" b="1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80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4" name="Freeform 33"/>
          <p:cNvSpPr/>
          <p:nvPr/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4289858 h 6857999"/>
              <a:gd name="connsiteX3" fmla="*/ 12158861 w 12192000"/>
              <a:gd name="connsiteY3" fmla="*/ 4358797 h 6857999"/>
              <a:gd name="connsiteX4" fmla="*/ 8828615 w 12192000"/>
              <a:gd name="connsiteY4" fmla="*/ 6776192 h 6857999"/>
              <a:gd name="connsiteX5" fmla="*/ 8716437 w 12192000"/>
              <a:gd name="connsiteY5" fmla="*/ 6857999 h 6857999"/>
              <a:gd name="connsiteX6" fmla="*/ 0 w 12192000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4289858"/>
                </a:lnTo>
                <a:lnTo>
                  <a:pt x="12158861" y="4358797"/>
                </a:lnTo>
                <a:cubicBezTo>
                  <a:pt x="11467474" y="5698433"/>
                  <a:pt x="9963223" y="6001665"/>
                  <a:pt x="8828615" y="6776192"/>
                </a:cubicBezTo>
                <a:lnTo>
                  <a:pt x="8716437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>
              <a:alpha val="62000"/>
            </a:schemeClr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326210" y="1243296"/>
            <a:ext cx="4283732" cy="6089377"/>
            <a:chOff x="4032028" y="1476247"/>
            <a:chExt cx="4127944" cy="5867923"/>
          </a:xfrm>
          <a:effectLst>
            <a:outerShdw blurRad="3683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032028" y="1476247"/>
              <a:ext cx="4127944" cy="5867923"/>
            </a:xfrm>
            <a:custGeom>
              <a:avLst/>
              <a:gdLst>
                <a:gd name="T0" fmla="*/ 5218 w 5523"/>
                <a:gd name="T1" fmla="*/ 63 h 7852"/>
                <a:gd name="T2" fmla="*/ 5460 w 5523"/>
                <a:gd name="T3" fmla="*/ 305 h 7852"/>
                <a:gd name="T4" fmla="*/ 5460 w 5523"/>
                <a:gd name="T5" fmla="*/ 7547 h 7852"/>
                <a:gd name="T6" fmla="*/ 5218 w 5523"/>
                <a:gd name="T7" fmla="*/ 7789 h 7852"/>
                <a:gd name="T8" fmla="*/ 305 w 5523"/>
                <a:gd name="T9" fmla="*/ 7789 h 7852"/>
                <a:gd name="T10" fmla="*/ 63 w 5523"/>
                <a:gd name="T11" fmla="*/ 7547 h 7852"/>
                <a:gd name="T12" fmla="*/ 63 w 5523"/>
                <a:gd name="T13" fmla="*/ 305 h 7852"/>
                <a:gd name="T14" fmla="*/ 305 w 5523"/>
                <a:gd name="T15" fmla="*/ 63 h 7852"/>
                <a:gd name="T16" fmla="*/ 5218 w 5523"/>
                <a:gd name="T17" fmla="*/ 63 h 7852"/>
                <a:gd name="T18" fmla="*/ 5218 w 5523"/>
                <a:gd name="T19" fmla="*/ 0 h 7852"/>
                <a:gd name="T20" fmla="*/ 305 w 5523"/>
                <a:gd name="T21" fmla="*/ 0 h 7852"/>
                <a:gd name="T22" fmla="*/ 0 w 5523"/>
                <a:gd name="T23" fmla="*/ 305 h 7852"/>
                <a:gd name="T24" fmla="*/ 0 w 5523"/>
                <a:gd name="T25" fmla="*/ 7547 h 7852"/>
                <a:gd name="T26" fmla="*/ 305 w 5523"/>
                <a:gd name="T27" fmla="*/ 7852 h 7852"/>
                <a:gd name="T28" fmla="*/ 5218 w 5523"/>
                <a:gd name="T29" fmla="*/ 7852 h 7852"/>
                <a:gd name="T30" fmla="*/ 5523 w 5523"/>
                <a:gd name="T31" fmla="*/ 7547 h 7852"/>
                <a:gd name="T32" fmla="*/ 5523 w 5523"/>
                <a:gd name="T33" fmla="*/ 305 h 7852"/>
                <a:gd name="T34" fmla="*/ 5218 w 5523"/>
                <a:gd name="T35" fmla="*/ 0 h 7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23" h="7852">
                  <a:moveTo>
                    <a:pt x="5218" y="63"/>
                  </a:moveTo>
                  <a:cubicBezTo>
                    <a:pt x="5352" y="63"/>
                    <a:pt x="5460" y="172"/>
                    <a:pt x="5460" y="305"/>
                  </a:cubicBezTo>
                  <a:cubicBezTo>
                    <a:pt x="5460" y="7547"/>
                    <a:pt x="5460" y="7547"/>
                    <a:pt x="5460" y="7547"/>
                  </a:cubicBezTo>
                  <a:cubicBezTo>
                    <a:pt x="5460" y="7681"/>
                    <a:pt x="5352" y="7789"/>
                    <a:pt x="5218" y="7789"/>
                  </a:cubicBezTo>
                  <a:cubicBezTo>
                    <a:pt x="305" y="7789"/>
                    <a:pt x="305" y="7789"/>
                    <a:pt x="305" y="7789"/>
                  </a:cubicBezTo>
                  <a:cubicBezTo>
                    <a:pt x="172" y="7789"/>
                    <a:pt x="63" y="7681"/>
                    <a:pt x="63" y="7547"/>
                  </a:cubicBezTo>
                  <a:cubicBezTo>
                    <a:pt x="63" y="305"/>
                    <a:pt x="63" y="305"/>
                    <a:pt x="63" y="305"/>
                  </a:cubicBezTo>
                  <a:cubicBezTo>
                    <a:pt x="63" y="172"/>
                    <a:pt x="172" y="63"/>
                    <a:pt x="305" y="63"/>
                  </a:cubicBezTo>
                  <a:cubicBezTo>
                    <a:pt x="5218" y="63"/>
                    <a:pt x="5218" y="63"/>
                    <a:pt x="5218" y="63"/>
                  </a:cubicBezTo>
                  <a:moveTo>
                    <a:pt x="5218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138" y="0"/>
                    <a:pt x="0" y="137"/>
                    <a:pt x="0" y="305"/>
                  </a:cubicBezTo>
                  <a:cubicBezTo>
                    <a:pt x="0" y="7547"/>
                    <a:pt x="0" y="7547"/>
                    <a:pt x="0" y="7547"/>
                  </a:cubicBezTo>
                  <a:cubicBezTo>
                    <a:pt x="0" y="7715"/>
                    <a:pt x="138" y="7852"/>
                    <a:pt x="305" y="7852"/>
                  </a:cubicBezTo>
                  <a:cubicBezTo>
                    <a:pt x="5218" y="7852"/>
                    <a:pt x="5218" y="7852"/>
                    <a:pt x="5218" y="7852"/>
                  </a:cubicBezTo>
                  <a:cubicBezTo>
                    <a:pt x="5386" y="7852"/>
                    <a:pt x="5523" y="7715"/>
                    <a:pt x="5523" y="7547"/>
                  </a:cubicBezTo>
                  <a:cubicBezTo>
                    <a:pt x="5523" y="305"/>
                    <a:pt x="5523" y="305"/>
                    <a:pt x="5523" y="305"/>
                  </a:cubicBezTo>
                  <a:cubicBezTo>
                    <a:pt x="5523" y="137"/>
                    <a:pt x="5386" y="0"/>
                    <a:pt x="52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50000">
                  <a:srgbClr val="7F7F7F"/>
                </a:gs>
                <a:gs pos="100000">
                  <a:srgbClr val="000000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949104" y="6936214"/>
              <a:ext cx="294424" cy="294424"/>
              <a:chOff x="3884504" y="6824532"/>
              <a:chExt cx="348628" cy="348628"/>
            </a:xfrm>
          </p:grpSpPr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3887874" y="6828277"/>
                <a:ext cx="340765" cy="34039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3890870" y="6828277"/>
                <a:ext cx="336271" cy="170757"/>
              </a:xfrm>
              <a:custGeom>
                <a:avLst/>
                <a:gdLst>
                  <a:gd name="T0" fmla="*/ 190 w 380"/>
                  <a:gd name="T1" fmla="*/ 193 h 193"/>
                  <a:gd name="T2" fmla="*/ 380 w 380"/>
                  <a:gd name="T3" fmla="*/ 163 h 193"/>
                  <a:gd name="T4" fmla="*/ 190 w 380"/>
                  <a:gd name="T5" fmla="*/ 0 h 193"/>
                  <a:gd name="T6" fmla="*/ 0 w 380"/>
                  <a:gd name="T7" fmla="*/ 163 h 193"/>
                  <a:gd name="T8" fmla="*/ 190 w 380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193">
                    <a:moveTo>
                      <a:pt x="190" y="193"/>
                    </a:moveTo>
                    <a:cubicBezTo>
                      <a:pt x="260" y="193"/>
                      <a:pt x="325" y="182"/>
                      <a:pt x="380" y="163"/>
                    </a:cubicBezTo>
                    <a:cubicBezTo>
                      <a:pt x="366" y="71"/>
                      <a:pt x="286" y="0"/>
                      <a:pt x="190" y="0"/>
                    </a:cubicBezTo>
                    <a:cubicBezTo>
                      <a:pt x="93" y="0"/>
                      <a:pt x="14" y="71"/>
                      <a:pt x="0" y="163"/>
                    </a:cubicBezTo>
                    <a:cubicBezTo>
                      <a:pt x="55" y="182"/>
                      <a:pt x="120" y="193"/>
                      <a:pt x="190" y="193"/>
                    </a:cubicBezTo>
                    <a:close/>
                  </a:path>
                </a:pathLst>
              </a:custGeom>
              <a:solidFill>
                <a:srgbClr val="D9D9D9">
                  <a:alpha val="4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3884504" y="6824532"/>
                <a:ext cx="348628" cy="348628"/>
              </a:xfrm>
              <a:custGeom>
                <a:avLst/>
                <a:gdLst>
                  <a:gd name="T0" fmla="*/ 197 w 394"/>
                  <a:gd name="T1" fmla="*/ 394 h 394"/>
                  <a:gd name="T2" fmla="*/ 0 w 394"/>
                  <a:gd name="T3" fmla="*/ 197 h 394"/>
                  <a:gd name="T4" fmla="*/ 197 w 394"/>
                  <a:gd name="T5" fmla="*/ 0 h 394"/>
                  <a:gd name="T6" fmla="*/ 394 w 394"/>
                  <a:gd name="T7" fmla="*/ 197 h 394"/>
                  <a:gd name="T8" fmla="*/ 197 w 394"/>
                  <a:gd name="T9" fmla="*/ 394 h 394"/>
                  <a:gd name="T10" fmla="*/ 197 w 394"/>
                  <a:gd name="T11" fmla="*/ 9 h 394"/>
                  <a:gd name="T12" fmla="*/ 9 w 394"/>
                  <a:gd name="T13" fmla="*/ 197 h 394"/>
                  <a:gd name="T14" fmla="*/ 197 w 394"/>
                  <a:gd name="T15" fmla="*/ 385 h 394"/>
                  <a:gd name="T16" fmla="*/ 385 w 394"/>
                  <a:gd name="T17" fmla="*/ 197 h 394"/>
                  <a:gd name="T18" fmla="*/ 197 w 394"/>
                  <a:gd name="T19" fmla="*/ 9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394">
                    <a:moveTo>
                      <a:pt x="197" y="394"/>
                    </a:moveTo>
                    <a:cubicBezTo>
                      <a:pt x="88" y="394"/>
                      <a:pt x="0" y="305"/>
                      <a:pt x="0" y="197"/>
                    </a:cubicBezTo>
                    <a:cubicBezTo>
                      <a:pt x="0" y="88"/>
                      <a:pt x="88" y="0"/>
                      <a:pt x="197" y="0"/>
                    </a:cubicBezTo>
                    <a:cubicBezTo>
                      <a:pt x="305" y="0"/>
                      <a:pt x="394" y="88"/>
                      <a:pt x="394" y="197"/>
                    </a:cubicBezTo>
                    <a:cubicBezTo>
                      <a:pt x="394" y="305"/>
                      <a:pt x="305" y="394"/>
                      <a:pt x="197" y="394"/>
                    </a:cubicBezTo>
                    <a:close/>
                    <a:moveTo>
                      <a:pt x="197" y="9"/>
                    </a:moveTo>
                    <a:cubicBezTo>
                      <a:pt x="93" y="9"/>
                      <a:pt x="9" y="93"/>
                      <a:pt x="9" y="197"/>
                    </a:cubicBezTo>
                    <a:cubicBezTo>
                      <a:pt x="9" y="300"/>
                      <a:pt x="93" y="385"/>
                      <a:pt x="197" y="385"/>
                    </a:cubicBezTo>
                    <a:cubicBezTo>
                      <a:pt x="300" y="385"/>
                      <a:pt x="385" y="300"/>
                      <a:pt x="385" y="197"/>
                    </a:cubicBezTo>
                    <a:cubicBezTo>
                      <a:pt x="385" y="93"/>
                      <a:pt x="300" y="9"/>
                      <a:pt x="197" y="9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4007704" y="6949230"/>
                <a:ext cx="108595" cy="108970"/>
              </a:xfrm>
              <a:custGeom>
                <a:avLst/>
                <a:gdLst>
                  <a:gd name="T0" fmla="*/ 123 w 123"/>
                  <a:gd name="T1" fmla="*/ 98 h 123"/>
                  <a:gd name="T2" fmla="*/ 98 w 123"/>
                  <a:gd name="T3" fmla="*/ 123 h 123"/>
                  <a:gd name="T4" fmla="*/ 26 w 123"/>
                  <a:gd name="T5" fmla="*/ 123 h 123"/>
                  <a:gd name="T6" fmla="*/ 0 w 123"/>
                  <a:gd name="T7" fmla="*/ 98 h 123"/>
                  <a:gd name="T8" fmla="*/ 0 w 123"/>
                  <a:gd name="T9" fmla="*/ 25 h 123"/>
                  <a:gd name="T10" fmla="*/ 26 w 123"/>
                  <a:gd name="T11" fmla="*/ 0 h 123"/>
                  <a:gd name="T12" fmla="*/ 98 w 123"/>
                  <a:gd name="T13" fmla="*/ 0 h 123"/>
                  <a:gd name="T14" fmla="*/ 123 w 123"/>
                  <a:gd name="T15" fmla="*/ 25 h 123"/>
                  <a:gd name="T16" fmla="*/ 123 w 123"/>
                  <a:gd name="T17" fmla="*/ 9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3">
                    <a:moveTo>
                      <a:pt x="123" y="98"/>
                    </a:moveTo>
                    <a:cubicBezTo>
                      <a:pt x="123" y="111"/>
                      <a:pt x="112" y="123"/>
                      <a:pt x="98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12" y="123"/>
                      <a:pt x="0" y="111"/>
                      <a:pt x="0" y="9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12" y="0"/>
                      <a:pt x="123" y="11"/>
                      <a:pt x="123" y="25"/>
                    </a:cubicBezTo>
                    <a:lnTo>
                      <a:pt x="123" y="9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07704" y="6949230"/>
                <a:ext cx="108595" cy="108971"/>
              </a:xfrm>
              <a:custGeom>
                <a:avLst/>
                <a:gdLst>
                  <a:gd name="T0" fmla="*/ 98 w 123"/>
                  <a:gd name="T1" fmla="*/ 2 h 123"/>
                  <a:gd name="T2" fmla="*/ 121 w 123"/>
                  <a:gd name="T3" fmla="*/ 25 h 123"/>
                  <a:gd name="T4" fmla="*/ 121 w 123"/>
                  <a:gd name="T5" fmla="*/ 98 h 123"/>
                  <a:gd name="T6" fmla="*/ 98 w 123"/>
                  <a:gd name="T7" fmla="*/ 121 h 123"/>
                  <a:gd name="T8" fmla="*/ 26 w 123"/>
                  <a:gd name="T9" fmla="*/ 121 h 123"/>
                  <a:gd name="T10" fmla="*/ 3 w 123"/>
                  <a:gd name="T11" fmla="*/ 98 h 123"/>
                  <a:gd name="T12" fmla="*/ 3 w 123"/>
                  <a:gd name="T13" fmla="*/ 25 h 123"/>
                  <a:gd name="T14" fmla="*/ 26 w 123"/>
                  <a:gd name="T15" fmla="*/ 2 h 123"/>
                  <a:gd name="T16" fmla="*/ 98 w 123"/>
                  <a:gd name="T17" fmla="*/ 2 h 123"/>
                  <a:gd name="T18" fmla="*/ 98 w 123"/>
                  <a:gd name="T19" fmla="*/ 0 h 123"/>
                  <a:gd name="T20" fmla="*/ 26 w 123"/>
                  <a:gd name="T21" fmla="*/ 0 h 123"/>
                  <a:gd name="T22" fmla="*/ 0 w 123"/>
                  <a:gd name="T23" fmla="*/ 25 h 123"/>
                  <a:gd name="T24" fmla="*/ 0 w 123"/>
                  <a:gd name="T25" fmla="*/ 98 h 123"/>
                  <a:gd name="T26" fmla="*/ 26 w 123"/>
                  <a:gd name="T27" fmla="*/ 123 h 123"/>
                  <a:gd name="T28" fmla="*/ 98 w 123"/>
                  <a:gd name="T29" fmla="*/ 123 h 123"/>
                  <a:gd name="T30" fmla="*/ 123 w 123"/>
                  <a:gd name="T31" fmla="*/ 98 h 123"/>
                  <a:gd name="T32" fmla="*/ 123 w 123"/>
                  <a:gd name="T33" fmla="*/ 25 h 123"/>
                  <a:gd name="T34" fmla="*/ 98 w 123"/>
                  <a:gd name="T3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3" h="123">
                    <a:moveTo>
                      <a:pt x="98" y="2"/>
                    </a:moveTo>
                    <a:cubicBezTo>
                      <a:pt x="111" y="2"/>
                      <a:pt x="121" y="12"/>
                      <a:pt x="121" y="25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110"/>
                      <a:pt x="111" y="121"/>
                      <a:pt x="98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13" y="121"/>
                      <a:pt x="3" y="110"/>
                      <a:pt x="3" y="98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12"/>
                      <a:pt x="13" y="2"/>
                      <a:pt x="26" y="2"/>
                    </a:cubicBezTo>
                    <a:cubicBezTo>
                      <a:pt x="98" y="2"/>
                      <a:pt x="98" y="2"/>
                      <a:pt x="98" y="2"/>
                    </a:cubicBezTo>
                    <a:moveTo>
                      <a:pt x="98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12" y="123"/>
                      <a:pt x="26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112" y="123"/>
                      <a:pt x="123" y="111"/>
                      <a:pt x="123" y="98"/>
                    </a:cubicBezTo>
                    <a:cubicBezTo>
                      <a:pt x="123" y="25"/>
                      <a:pt x="123" y="25"/>
                      <a:pt x="123" y="25"/>
                    </a:cubicBezTo>
                    <a:cubicBezTo>
                      <a:pt x="123" y="11"/>
                      <a:pt x="112" y="0"/>
                      <a:pt x="9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63585" y="1709320"/>
              <a:ext cx="64830" cy="64514"/>
              <a:chOff x="4020061" y="635349"/>
              <a:chExt cx="76766" cy="76391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4020061" y="635349"/>
                <a:ext cx="76766" cy="76391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4020061" y="635349"/>
                <a:ext cx="76766" cy="76391"/>
              </a:xfrm>
              <a:custGeom>
                <a:avLst/>
                <a:gdLst>
                  <a:gd name="T0" fmla="*/ 44 w 87"/>
                  <a:gd name="T1" fmla="*/ 9 h 86"/>
                  <a:gd name="T2" fmla="*/ 78 w 87"/>
                  <a:gd name="T3" fmla="*/ 43 h 86"/>
                  <a:gd name="T4" fmla="*/ 44 w 87"/>
                  <a:gd name="T5" fmla="*/ 77 h 86"/>
                  <a:gd name="T6" fmla="*/ 9 w 87"/>
                  <a:gd name="T7" fmla="*/ 43 h 86"/>
                  <a:gd name="T8" fmla="*/ 44 w 87"/>
                  <a:gd name="T9" fmla="*/ 9 h 86"/>
                  <a:gd name="T10" fmla="*/ 44 w 87"/>
                  <a:gd name="T11" fmla="*/ 0 h 86"/>
                  <a:gd name="T12" fmla="*/ 0 w 87"/>
                  <a:gd name="T13" fmla="*/ 43 h 86"/>
                  <a:gd name="T14" fmla="*/ 44 w 87"/>
                  <a:gd name="T15" fmla="*/ 86 h 86"/>
                  <a:gd name="T16" fmla="*/ 87 w 87"/>
                  <a:gd name="T17" fmla="*/ 43 h 86"/>
                  <a:gd name="T18" fmla="*/ 44 w 87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86">
                    <a:moveTo>
                      <a:pt x="44" y="9"/>
                    </a:moveTo>
                    <a:cubicBezTo>
                      <a:pt x="63" y="9"/>
                      <a:pt x="78" y="24"/>
                      <a:pt x="78" y="43"/>
                    </a:cubicBezTo>
                    <a:cubicBezTo>
                      <a:pt x="78" y="62"/>
                      <a:pt x="63" y="77"/>
                      <a:pt x="44" y="77"/>
                    </a:cubicBezTo>
                    <a:cubicBezTo>
                      <a:pt x="25" y="77"/>
                      <a:pt x="9" y="62"/>
                      <a:pt x="9" y="43"/>
                    </a:cubicBezTo>
                    <a:cubicBezTo>
                      <a:pt x="9" y="24"/>
                      <a:pt x="25" y="9"/>
                      <a:pt x="44" y="9"/>
                    </a:cubicBezTo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7"/>
                      <a:pt x="20" y="86"/>
                      <a:pt x="44" y="86"/>
                    </a:cubicBezTo>
                    <a:cubicBezTo>
                      <a:pt x="68" y="86"/>
                      <a:pt x="87" y="67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4041031" y="655945"/>
                <a:ext cx="35574" cy="35200"/>
              </a:xfrm>
              <a:prstGeom prst="ellipse">
                <a:avLst/>
              </a:prstGeom>
              <a:solidFill>
                <a:srgbClr val="144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044776" y="659315"/>
                <a:ext cx="27336" cy="28459"/>
              </a:xfrm>
              <a:prstGeom prst="ellipse">
                <a:avLst/>
              </a:prstGeom>
              <a:solidFill>
                <a:srgbClr val="1E6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4044776" y="667179"/>
                <a:ext cx="14979" cy="15353"/>
              </a:xfrm>
              <a:prstGeom prst="ellipse">
                <a:avLst/>
              </a:prstGeom>
              <a:solidFill>
                <a:srgbClr val="2980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084208" y="1476247"/>
              <a:ext cx="4023583" cy="5867923"/>
              <a:chOff x="1676275" y="359367"/>
              <a:chExt cx="4764338" cy="6948227"/>
            </a:xfrm>
          </p:grpSpPr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1680769" y="7175033"/>
                <a:ext cx="4755351" cy="132561"/>
              </a:xfrm>
              <a:custGeom>
                <a:avLst/>
                <a:gdLst>
                  <a:gd name="T0" fmla="*/ 5329 w 5373"/>
                  <a:gd name="T1" fmla="*/ 0 h 150"/>
                  <a:gd name="T2" fmla="*/ 5143 w 5373"/>
                  <a:gd name="T3" fmla="*/ 87 h 150"/>
                  <a:gd name="T4" fmla="*/ 230 w 5373"/>
                  <a:gd name="T5" fmla="*/ 87 h 150"/>
                  <a:gd name="T6" fmla="*/ 44 w 5373"/>
                  <a:gd name="T7" fmla="*/ 0 h 150"/>
                  <a:gd name="T8" fmla="*/ 0 w 5373"/>
                  <a:gd name="T9" fmla="*/ 44 h 150"/>
                  <a:gd name="T10" fmla="*/ 230 w 5373"/>
                  <a:gd name="T11" fmla="*/ 150 h 150"/>
                  <a:gd name="T12" fmla="*/ 5143 w 5373"/>
                  <a:gd name="T13" fmla="*/ 150 h 150"/>
                  <a:gd name="T14" fmla="*/ 5373 w 5373"/>
                  <a:gd name="T15" fmla="*/ 44 h 150"/>
                  <a:gd name="T16" fmla="*/ 5329 w 5373"/>
                  <a:gd name="T1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3" h="150">
                    <a:moveTo>
                      <a:pt x="5329" y="0"/>
                    </a:moveTo>
                    <a:cubicBezTo>
                      <a:pt x="5285" y="53"/>
                      <a:pt x="5218" y="87"/>
                      <a:pt x="5143" y="87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155" y="87"/>
                      <a:pt x="89" y="53"/>
                      <a:pt x="4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109"/>
                      <a:pt x="138" y="150"/>
                      <a:pt x="230" y="150"/>
                    </a:cubicBezTo>
                    <a:cubicBezTo>
                      <a:pt x="5143" y="150"/>
                      <a:pt x="5143" y="150"/>
                      <a:pt x="5143" y="150"/>
                    </a:cubicBezTo>
                    <a:cubicBezTo>
                      <a:pt x="5235" y="150"/>
                      <a:pt x="5317" y="109"/>
                      <a:pt x="5373" y="44"/>
                    </a:cubicBezTo>
                    <a:lnTo>
                      <a:pt x="53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auto">
              <a:xfrm>
                <a:off x="1676275" y="359367"/>
                <a:ext cx="4764338" cy="138178"/>
              </a:xfrm>
              <a:custGeom>
                <a:avLst/>
                <a:gdLst>
                  <a:gd name="T0" fmla="*/ 5148 w 5383"/>
                  <a:gd name="T1" fmla="*/ 0 h 156"/>
                  <a:gd name="T2" fmla="*/ 235 w 5383"/>
                  <a:gd name="T3" fmla="*/ 0 h 156"/>
                  <a:gd name="T4" fmla="*/ 0 w 5383"/>
                  <a:gd name="T5" fmla="*/ 112 h 156"/>
                  <a:gd name="T6" fmla="*/ 45 w 5383"/>
                  <a:gd name="T7" fmla="*/ 156 h 156"/>
                  <a:gd name="T8" fmla="*/ 235 w 5383"/>
                  <a:gd name="T9" fmla="*/ 63 h 156"/>
                  <a:gd name="T10" fmla="*/ 5148 w 5383"/>
                  <a:gd name="T11" fmla="*/ 63 h 156"/>
                  <a:gd name="T12" fmla="*/ 5339 w 5383"/>
                  <a:gd name="T13" fmla="*/ 156 h 156"/>
                  <a:gd name="T14" fmla="*/ 5383 w 5383"/>
                  <a:gd name="T15" fmla="*/ 112 h 156"/>
                  <a:gd name="T16" fmla="*/ 5148 w 5383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83" h="156">
                    <a:moveTo>
                      <a:pt x="5148" y="0"/>
                    </a:moveTo>
                    <a:cubicBezTo>
                      <a:pt x="235" y="0"/>
                      <a:pt x="235" y="0"/>
                      <a:pt x="235" y="0"/>
                    </a:cubicBezTo>
                    <a:cubicBezTo>
                      <a:pt x="141" y="0"/>
                      <a:pt x="56" y="44"/>
                      <a:pt x="0" y="112"/>
                    </a:cubicBezTo>
                    <a:cubicBezTo>
                      <a:pt x="45" y="156"/>
                      <a:pt x="45" y="156"/>
                      <a:pt x="45" y="156"/>
                    </a:cubicBezTo>
                    <a:cubicBezTo>
                      <a:pt x="89" y="100"/>
                      <a:pt x="158" y="63"/>
                      <a:pt x="235" y="63"/>
                    </a:cubicBezTo>
                    <a:cubicBezTo>
                      <a:pt x="5148" y="63"/>
                      <a:pt x="5148" y="63"/>
                      <a:pt x="5148" y="63"/>
                    </a:cubicBezTo>
                    <a:cubicBezTo>
                      <a:pt x="5226" y="63"/>
                      <a:pt x="5294" y="100"/>
                      <a:pt x="5339" y="156"/>
                    </a:cubicBezTo>
                    <a:cubicBezTo>
                      <a:pt x="5383" y="112"/>
                      <a:pt x="5383" y="112"/>
                      <a:pt x="5383" y="112"/>
                    </a:cubicBezTo>
                    <a:cubicBezTo>
                      <a:pt x="5327" y="44"/>
                      <a:pt x="5243" y="0"/>
                      <a:pt x="51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4271493" y="1969589"/>
              <a:ext cx="3655989" cy="4867200"/>
              <a:chOff x="-1" y="3"/>
              <a:chExt cx="11612" cy="15459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2" y="36"/>
                <a:ext cx="11546" cy="15393"/>
              </a:xfrm>
              <a:prstGeom prst="rect">
                <a:avLst/>
              </a:prstGeom>
              <a:solidFill>
                <a:srgbClr val="0F1F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-1" y="3"/>
                <a:ext cx="11612" cy="15459"/>
              </a:xfrm>
              <a:custGeom>
                <a:avLst/>
                <a:gdLst>
                  <a:gd name="T0" fmla="*/ 4871 w 4913"/>
                  <a:gd name="T1" fmla="*/ 6541 h 6541"/>
                  <a:gd name="T2" fmla="*/ 42 w 4913"/>
                  <a:gd name="T3" fmla="*/ 6541 h 6541"/>
                  <a:gd name="T4" fmla="*/ 0 w 4913"/>
                  <a:gd name="T5" fmla="*/ 6499 h 6541"/>
                  <a:gd name="T6" fmla="*/ 0 w 4913"/>
                  <a:gd name="T7" fmla="*/ 42 h 6541"/>
                  <a:gd name="T8" fmla="*/ 42 w 4913"/>
                  <a:gd name="T9" fmla="*/ 0 h 6541"/>
                  <a:gd name="T10" fmla="*/ 4871 w 4913"/>
                  <a:gd name="T11" fmla="*/ 0 h 6541"/>
                  <a:gd name="T12" fmla="*/ 4913 w 4913"/>
                  <a:gd name="T13" fmla="*/ 42 h 6541"/>
                  <a:gd name="T14" fmla="*/ 4913 w 4913"/>
                  <a:gd name="T15" fmla="*/ 6499 h 6541"/>
                  <a:gd name="T16" fmla="*/ 4871 w 4913"/>
                  <a:gd name="T17" fmla="*/ 6541 h 6541"/>
                  <a:gd name="T18" fmla="*/ 42 w 4913"/>
                  <a:gd name="T19" fmla="*/ 28 h 6541"/>
                  <a:gd name="T20" fmla="*/ 28 w 4913"/>
                  <a:gd name="T21" fmla="*/ 42 h 6541"/>
                  <a:gd name="T22" fmla="*/ 28 w 4913"/>
                  <a:gd name="T23" fmla="*/ 6499 h 6541"/>
                  <a:gd name="T24" fmla="*/ 42 w 4913"/>
                  <a:gd name="T25" fmla="*/ 6513 h 6541"/>
                  <a:gd name="T26" fmla="*/ 4871 w 4913"/>
                  <a:gd name="T27" fmla="*/ 6513 h 6541"/>
                  <a:gd name="T28" fmla="*/ 4885 w 4913"/>
                  <a:gd name="T29" fmla="*/ 6499 h 6541"/>
                  <a:gd name="T30" fmla="*/ 4885 w 4913"/>
                  <a:gd name="T31" fmla="*/ 42 h 6541"/>
                  <a:gd name="T32" fmla="*/ 4871 w 4913"/>
                  <a:gd name="T33" fmla="*/ 28 h 6541"/>
                  <a:gd name="T34" fmla="*/ 42 w 4913"/>
                  <a:gd name="T35" fmla="*/ 28 h 6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13" h="6541">
                    <a:moveTo>
                      <a:pt x="4871" y="6541"/>
                    </a:moveTo>
                    <a:cubicBezTo>
                      <a:pt x="42" y="6541"/>
                      <a:pt x="42" y="6541"/>
                      <a:pt x="42" y="6541"/>
                    </a:cubicBezTo>
                    <a:cubicBezTo>
                      <a:pt x="19" y="6541"/>
                      <a:pt x="0" y="6522"/>
                      <a:pt x="0" y="649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8"/>
                      <a:pt x="19" y="0"/>
                      <a:pt x="42" y="0"/>
                    </a:cubicBezTo>
                    <a:cubicBezTo>
                      <a:pt x="4871" y="0"/>
                      <a:pt x="4871" y="0"/>
                      <a:pt x="4871" y="0"/>
                    </a:cubicBezTo>
                    <a:cubicBezTo>
                      <a:pt x="4894" y="0"/>
                      <a:pt x="4913" y="18"/>
                      <a:pt x="4913" y="42"/>
                    </a:cubicBezTo>
                    <a:cubicBezTo>
                      <a:pt x="4913" y="6499"/>
                      <a:pt x="4913" y="6499"/>
                      <a:pt x="4913" y="6499"/>
                    </a:cubicBezTo>
                    <a:cubicBezTo>
                      <a:pt x="4913" y="6522"/>
                      <a:pt x="4894" y="6541"/>
                      <a:pt x="4871" y="6541"/>
                    </a:cubicBezTo>
                    <a:close/>
                    <a:moveTo>
                      <a:pt x="42" y="28"/>
                    </a:moveTo>
                    <a:cubicBezTo>
                      <a:pt x="34" y="28"/>
                      <a:pt x="28" y="34"/>
                      <a:pt x="28" y="42"/>
                    </a:cubicBezTo>
                    <a:cubicBezTo>
                      <a:pt x="28" y="6499"/>
                      <a:pt x="28" y="6499"/>
                      <a:pt x="28" y="6499"/>
                    </a:cubicBezTo>
                    <a:cubicBezTo>
                      <a:pt x="28" y="6507"/>
                      <a:pt x="34" y="6513"/>
                      <a:pt x="42" y="6513"/>
                    </a:cubicBezTo>
                    <a:cubicBezTo>
                      <a:pt x="4871" y="6513"/>
                      <a:pt x="4871" y="6513"/>
                      <a:pt x="4871" y="6513"/>
                    </a:cubicBezTo>
                    <a:cubicBezTo>
                      <a:pt x="4879" y="6513"/>
                      <a:pt x="4885" y="6507"/>
                      <a:pt x="4885" y="6499"/>
                    </a:cubicBezTo>
                    <a:cubicBezTo>
                      <a:pt x="4885" y="42"/>
                      <a:pt x="4885" y="42"/>
                      <a:pt x="4885" y="42"/>
                    </a:cubicBezTo>
                    <a:cubicBezTo>
                      <a:pt x="4885" y="34"/>
                      <a:pt x="4879" y="28"/>
                      <a:pt x="4871" y="28"/>
                    </a:cubicBezTo>
                    <a:lnTo>
                      <a:pt x="4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4065550" y="1509769"/>
              <a:ext cx="4060899" cy="5800879"/>
            </a:xfrm>
            <a:custGeom>
              <a:avLst/>
              <a:gdLst>
                <a:gd name="T0" fmla="*/ 5190 w 5433"/>
                <a:gd name="T1" fmla="*/ 0 h 7762"/>
                <a:gd name="T2" fmla="*/ 5433 w 5433"/>
                <a:gd name="T3" fmla="*/ 243 h 7762"/>
                <a:gd name="T4" fmla="*/ 5433 w 5433"/>
                <a:gd name="T5" fmla="*/ 7519 h 7762"/>
                <a:gd name="T6" fmla="*/ 5190 w 5433"/>
                <a:gd name="T7" fmla="*/ 7762 h 7762"/>
                <a:gd name="T8" fmla="*/ 244 w 5433"/>
                <a:gd name="T9" fmla="*/ 7762 h 7762"/>
                <a:gd name="T10" fmla="*/ 0 w 5433"/>
                <a:gd name="T11" fmla="*/ 7519 h 7762"/>
                <a:gd name="T12" fmla="*/ 0 w 5433"/>
                <a:gd name="T13" fmla="*/ 243 h 7762"/>
                <a:gd name="T14" fmla="*/ 244 w 5433"/>
                <a:gd name="T15" fmla="*/ 0 h 7762"/>
                <a:gd name="T16" fmla="*/ 5190 w 5433"/>
                <a:gd name="T17" fmla="*/ 0 h 7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3" h="7762">
                  <a:moveTo>
                    <a:pt x="5190" y="0"/>
                  </a:moveTo>
                  <a:cubicBezTo>
                    <a:pt x="5324" y="0"/>
                    <a:pt x="5433" y="109"/>
                    <a:pt x="5433" y="243"/>
                  </a:cubicBezTo>
                  <a:cubicBezTo>
                    <a:pt x="5433" y="7519"/>
                    <a:pt x="5433" y="7519"/>
                    <a:pt x="5433" y="7519"/>
                  </a:cubicBezTo>
                  <a:cubicBezTo>
                    <a:pt x="5433" y="7653"/>
                    <a:pt x="5324" y="7762"/>
                    <a:pt x="5190" y="7762"/>
                  </a:cubicBezTo>
                  <a:cubicBezTo>
                    <a:pt x="244" y="7762"/>
                    <a:pt x="244" y="7762"/>
                    <a:pt x="244" y="7762"/>
                  </a:cubicBezTo>
                  <a:cubicBezTo>
                    <a:pt x="109" y="7762"/>
                    <a:pt x="0" y="7653"/>
                    <a:pt x="0" y="751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4" y="0"/>
                  </a:cubicBezTo>
                  <a:cubicBezTo>
                    <a:pt x="5190" y="0"/>
                    <a:pt x="5190" y="0"/>
                    <a:pt x="519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3" name="Picture Placeholder 42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2" r="11402"/>
          <a:stretch>
            <a:fillRect/>
          </a:stretch>
        </p:blipFill>
        <p:spPr/>
      </p:pic>
      <p:sp>
        <p:nvSpPr>
          <p:cNvPr id="35" name="Rectangle 34"/>
          <p:cNvSpPr/>
          <p:nvPr/>
        </p:nvSpPr>
        <p:spPr>
          <a:xfrm>
            <a:off x="1126363" y="532179"/>
            <a:ext cx="4394255" cy="76418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400" b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Nội dung</a:t>
            </a:r>
            <a:endParaRPr lang="id-ID" sz="4000" dirty="0">
              <a:solidFill>
                <a:schemeClr val="bg1"/>
              </a:solidFill>
              <a:effectLst/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50592" y="175856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50592" y="2607135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15851" y="1790554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thiệu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tài</a:t>
            </a:r>
            <a:endParaRPr lang="id-ID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15851" y="2639121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chính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76511" y="428798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4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41770" y="4319970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Thiết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76512" y="512979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41771" y="5161784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Demo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76512" y="6000293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6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41771" y="6032279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 thử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0031" y="491377"/>
            <a:ext cx="819084" cy="799067"/>
            <a:chOff x="2817813" y="1495425"/>
            <a:chExt cx="971550" cy="971550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817813" y="1495425"/>
              <a:ext cx="971550" cy="971550"/>
            </a:xfrm>
            <a:prstGeom prst="ellipse">
              <a:avLst/>
            </a:prstGeom>
            <a:solidFill>
              <a:srgbClr val="E09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60701" y="1752600"/>
              <a:ext cx="485775" cy="561975"/>
            </a:xfrm>
            <a:custGeom>
              <a:avLst/>
              <a:gdLst>
                <a:gd name="T0" fmla="*/ 0 w 128"/>
                <a:gd name="T1" fmla="*/ 0 h 148"/>
                <a:gd name="T2" fmla="*/ 0 w 128"/>
                <a:gd name="T3" fmla="*/ 0 h 148"/>
                <a:gd name="T4" fmla="*/ 0 w 128"/>
                <a:gd name="T5" fmla="*/ 136 h 148"/>
                <a:gd name="T6" fmla="*/ 12 w 128"/>
                <a:gd name="T7" fmla="*/ 148 h 148"/>
                <a:gd name="T8" fmla="*/ 116 w 128"/>
                <a:gd name="T9" fmla="*/ 148 h 148"/>
                <a:gd name="T10" fmla="*/ 128 w 128"/>
                <a:gd name="T11" fmla="*/ 136 h 148"/>
                <a:gd name="T12" fmla="*/ 128 w 128"/>
                <a:gd name="T13" fmla="*/ 128 h 148"/>
                <a:gd name="T14" fmla="*/ 116 w 128"/>
                <a:gd name="T15" fmla="*/ 140 h 148"/>
                <a:gd name="T16" fmla="*/ 12 w 128"/>
                <a:gd name="T17" fmla="*/ 140 h 148"/>
                <a:gd name="T18" fmla="*/ 0 w 128"/>
                <a:gd name="T19" fmla="*/ 128 h 148"/>
                <a:gd name="T20" fmla="*/ 0 w 128"/>
                <a:gd name="T2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3"/>
                    <a:pt x="5" y="148"/>
                    <a:pt x="12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23" y="148"/>
                    <a:pt x="128" y="143"/>
                    <a:pt x="128" y="136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35"/>
                    <a:pt x="123" y="140"/>
                    <a:pt x="116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060701" y="1676400"/>
              <a:ext cx="485775" cy="608013"/>
            </a:xfrm>
            <a:custGeom>
              <a:avLst/>
              <a:gdLst>
                <a:gd name="T0" fmla="*/ 80 w 128"/>
                <a:gd name="T1" fmla="*/ 36 h 160"/>
                <a:gd name="T2" fmla="*/ 80 w 128"/>
                <a:gd name="T3" fmla="*/ 0 h 160"/>
                <a:gd name="T4" fmla="*/ 12 w 128"/>
                <a:gd name="T5" fmla="*/ 0 h 160"/>
                <a:gd name="T6" fmla="*/ 0 w 128"/>
                <a:gd name="T7" fmla="*/ 12 h 160"/>
                <a:gd name="T8" fmla="*/ 0 w 128"/>
                <a:gd name="T9" fmla="*/ 148 h 160"/>
                <a:gd name="T10" fmla="*/ 12 w 128"/>
                <a:gd name="T11" fmla="*/ 160 h 160"/>
                <a:gd name="T12" fmla="*/ 116 w 128"/>
                <a:gd name="T13" fmla="*/ 160 h 160"/>
                <a:gd name="T14" fmla="*/ 128 w 128"/>
                <a:gd name="T15" fmla="*/ 148 h 160"/>
                <a:gd name="T16" fmla="*/ 128 w 128"/>
                <a:gd name="T17" fmla="*/ 48 h 160"/>
                <a:gd name="T18" fmla="*/ 92 w 128"/>
                <a:gd name="T19" fmla="*/ 48 h 160"/>
                <a:gd name="T20" fmla="*/ 80 w 128"/>
                <a:gd name="T21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60">
                  <a:moveTo>
                    <a:pt x="80" y="36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23" y="160"/>
                    <a:pt x="128" y="155"/>
                    <a:pt x="128" y="1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5" y="48"/>
                    <a:pt x="80" y="43"/>
                    <a:pt x="80" y="36"/>
                  </a:cubicBezTo>
                </a:path>
              </a:pathLst>
            </a:cu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8 w 44"/>
                <a:gd name="T3" fmla="*/ 3 h 39"/>
                <a:gd name="T4" fmla="*/ 44 w 44"/>
                <a:gd name="T5" fmla="*/ 3 h 39"/>
                <a:gd name="T6" fmla="*/ 44 w 44"/>
                <a:gd name="T7" fmla="*/ 39 h 39"/>
                <a:gd name="T8" fmla="*/ 44 w 44"/>
                <a:gd name="T9" fmla="*/ 3 h 39"/>
                <a:gd name="T10" fmla="*/ 0 w 44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2" y="2"/>
                    <a:pt x="5" y="3"/>
                    <a:pt x="8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0 w 44"/>
                <a:gd name="T3" fmla="*/ 0 h 39"/>
                <a:gd name="T4" fmla="*/ 17 w 44"/>
                <a:gd name="T5" fmla="*/ 15 h 39"/>
                <a:gd name="T6" fmla="*/ 20 w 44"/>
                <a:gd name="T7" fmla="*/ 15 h 39"/>
                <a:gd name="T8" fmla="*/ 20 w 44"/>
                <a:gd name="T9" fmla="*/ 18 h 39"/>
                <a:gd name="T10" fmla="*/ 44 w 44"/>
                <a:gd name="T11" fmla="*/ 39 h 39"/>
                <a:gd name="T12" fmla="*/ 44 w 44"/>
                <a:gd name="T13" fmla="*/ 3 h 39"/>
                <a:gd name="T14" fmla="*/ 8 w 44"/>
                <a:gd name="T15" fmla="*/ 3 h 39"/>
                <a:gd name="T16" fmla="*/ 0 w 44"/>
                <a:gd name="T17" fmla="*/ 0 h 39"/>
                <a:gd name="T18" fmla="*/ 0 w 4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365501" y="1676400"/>
              <a:ext cx="180975" cy="182563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36 h 48"/>
                <a:gd name="T4" fmla="*/ 12 w 48"/>
                <a:gd name="T5" fmla="*/ 48 h 48"/>
                <a:gd name="T6" fmla="*/ 48 w 48"/>
                <a:gd name="T7" fmla="*/ 48 h 48"/>
                <a:gd name="T8" fmla="*/ 0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7" name="Oval 66"/>
          <p:cNvSpPr/>
          <p:nvPr/>
        </p:nvSpPr>
        <p:spPr>
          <a:xfrm>
            <a:off x="876510" y="347932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41769" y="3511310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Tổng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/>
          <p:nvPr/>
        </p:nvSpPr>
        <p:spPr>
          <a:xfrm>
            <a:off x="1034088" y="662678"/>
            <a:ext cx="6098232" cy="1717040"/>
          </a:xfrm>
          <a:prstGeom prst="wave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763076" y="0"/>
            <a:ext cx="3428924" cy="6857999"/>
          </a:xfrm>
          <a:custGeom>
            <a:avLst/>
            <a:gdLst>
              <a:gd name="connsiteX0" fmla="*/ 1126780 w 3428924"/>
              <a:gd name="connsiteY0" fmla="*/ 0 h 6857999"/>
              <a:gd name="connsiteX1" fmla="*/ 3428924 w 3428924"/>
              <a:gd name="connsiteY1" fmla="*/ 0 h 6857999"/>
              <a:gd name="connsiteX2" fmla="*/ 3428924 w 3428924"/>
              <a:gd name="connsiteY2" fmla="*/ 6857999 h 6857999"/>
              <a:gd name="connsiteX3" fmla="*/ 559443 w 3428924"/>
              <a:gd name="connsiteY3" fmla="*/ 6857999 h 6857999"/>
              <a:gd name="connsiteX4" fmla="*/ 576977 w 3428924"/>
              <a:gd name="connsiteY4" fmla="*/ 6819571 h 6857999"/>
              <a:gd name="connsiteX5" fmla="*/ 45799 w 3428924"/>
              <a:gd name="connsiteY5" fmla="*/ 2758774 h 6857999"/>
              <a:gd name="connsiteX6" fmla="*/ 34182 w 3428924"/>
              <a:gd name="connsiteY6" fmla="*/ 2620731 h 6857999"/>
              <a:gd name="connsiteX7" fmla="*/ 12537 w 3428924"/>
              <a:gd name="connsiteY7" fmla="*/ 2468255 h 6857999"/>
              <a:gd name="connsiteX8" fmla="*/ 0 w 3428924"/>
              <a:gd name="connsiteY8" fmla="*/ 2201350 h 6857999"/>
              <a:gd name="connsiteX9" fmla="*/ 1070570 w 3428924"/>
              <a:gd name="connsiteY9" fmla="*/ 3671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8924" h="6857999">
                <a:moveTo>
                  <a:pt x="1126780" y="0"/>
                </a:moveTo>
                <a:lnTo>
                  <a:pt x="3428924" y="0"/>
                </a:lnTo>
                <a:lnTo>
                  <a:pt x="3428924" y="6857999"/>
                </a:lnTo>
                <a:lnTo>
                  <a:pt x="559443" y="6857999"/>
                </a:lnTo>
                <a:lnTo>
                  <a:pt x="576977" y="6819571"/>
                </a:lnTo>
                <a:cubicBezTo>
                  <a:pt x="1027798" y="5692407"/>
                  <a:pt x="184332" y="3996803"/>
                  <a:pt x="45799" y="2758774"/>
                </a:cubicBezTo>
                <a:lnTo>
                  <a:pt x="34182" y="2620731"/>
                </a:lnTo>
                <a:lnTo>
                  <a:pt x="12537" y="2468255"/>
                </a:lnTo>
                <a:cubicBezTo>
                  <a:pt x="4247" y="2380500"/>
                  <a:pt x="0" y="2291459"/>
                  <a:pt x="0" y="2201350"/>
                </a:cubicBezTo>
                <a:cubicBezTo>
                  <a:pt x="0" y="1300275"/>
                  <a:pt x="424665" y="505831"/>
                  <a:pt x="1070570" y="367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9" r="36519"/>
          <a:stretch>
            <a:fillRect/>
          </a:stretch>
        </p:blipFill>
        <p:spPr>
          <a:xfrm>
            <a:off x="8763076" y="-1"/>
            <a:ext cx="3428924" cy="6857999"/>
          </a:xfrm>
        </p:spPr>
      </p:pic>
      <p:sp>
        <p:nvSpPr>
          <p:cNvPr id="45" name="Rectangle 44"/>
          <p:cNvSpPr/>
          <p:nvPr/>
        </p:nvSpPr>
        <p:spPr>
          <a:xfrm>
            <a:off x="1037068" y="2409050"/>
            <a:ext cx="6223057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Phát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giúp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giới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thiệu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danh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lam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thắm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cảnh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quê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hương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đến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du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khách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ngoài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nước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đồng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hỗ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trợ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nhu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cầu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du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lịch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tìm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tour du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lịch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phù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nhất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theo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nhu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cầu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họ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11680" y="1188720"/>
            <a:ext cx="5092392" cy="68512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</a:effectLst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 </a:t>
            </a:r>
            <a:r>
              <a:rPr lang="en-US" sz="3600" b="1" dirty="0" err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Giới</a:t>
            </a:r>
            <a:r>
              <a:rPr lang="en-US" sz="36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thiệu</a:t>
            </a:r>
            <a:r>
              <a:rPr lang="en-US" sz="36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đề</a:t>
            </a:r>
            <a:r>
              <a:rPr lang="en-US" sz="3600" b="1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tài</a:t>
            </a:r>
            <a:endParaRPr lang="id-ID" sz="3200" dirty="0">
              <a:solidFill>
                <a:schemeClr val="bg1"/>
              </a:solidFill>
              <a:effectLst/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23639" y="1097905"/>
            <a:ext cx="857251" cy="793750"/>
            <a:chOff x="8377238" y="1360488"/>
            <a:chExt cx="971550" cy="971550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8377238" y="1360488"/>
              <a:ext cx="971550" cy="971550"/>
            </a:xfrm>
            <a:prstGeom prst="ellipse">
              <a:avLst/>
            </a:prstGeom>
            <a:solidFill>
              <a:srgbClr val="76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562976" y="1617663"/>
              <a:ext cx="425450" cy="561975"/>
            </a:xfrm>
            <a:custGeom>
              <a:avLst/>
              <a:gdLst>
                <a:gd name="T0" fmla="*/ 0 w 112"/>
                <a:gd name="T1" fmla="*/ 0 h 148"/>
                <a:gd name="T2" fmla="*/ 0 w 112"/>
                <a:gd name="T3" fmla="*/ 0 h 148"/>
                <a:gd name="T4" fmla="*/ 0 w 112"/>
                <a:gd name="T5" fmla="*/ 136 h 148"/>
                <a:gd name="T6" fmla="*/ 12 w 112"/>
                <a:gd name="T7" fmla="*/ 148 h 148"/>
                <a:gd name="T8" fmla="*/ 100 w 112"/>
                <a:gd name="T9" fmla="*/ 148 h 148"/>
                <a:gd name="T10" fmla="*/ 112 w 112"/>
                <a:gd name="T11" fmla="*/ 136 h 148"/>
                <a:gd name="T12" fmla="*/ 112 w 112"/>
                <a:gd name="T13" fmla="*/ 128 h 148"/>
                <a:gd name="T14" fmla="*/ 100 w 112"/>
                <a:gd name="T15" fmla="*/ 140 h 148"/>
                <a:gd name="T16" fmla="*/ 48 w 112"/>
                <a:gd name="T17" fmla="*/ 140 h 148"/>
                <a:gd name="T18" fmla="*/ 12 w 112"/>
                <a:gd name="T19" fmla="*/ 140 h 148"/>
                <a:gd name="T20" fmla="*/ 0 w 112"/>
                <a:gd name="T21" fmla="*/ 128 h 148"/>
                <a:gd name="T22" fmla="*/ 0 w 112"/>
                <a:gd name="T23" fmla="*/ 92 h 148"/>
                <a:gd name="T24" fmla="*/ 0 w 112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3"/>
                    <a:pt x="5" y="148"/>
                    <a:pt x="12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7" y="148"/>
                    <a:pt x="112" y="143"/>
                    <a:pt x="112" y="136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35"/>
                    <a:pt x="107" y="140"/>
                    <a:pt x="100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5A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562976" y="1541463"/>
              <a:ext cx="425450" cy="608013"/>
            </a:xfrm>
            <a:custGeom>
              <a:avLst/>
              <a:gdLst>
                <a:gd name="T0" fmla="*/ 100 w 112"/>
                <a:gd name="T1" fmla="*/ 0 h 160"/>
                <a:gd name="T2" fmla="*/ 64 w 112"/>
                <a:gd name="T3" fmla="*/ 0 h 160"/>
                <a:gd name="T4" fmla="*/ 12 w 112"/>
                <a:gd name="T5" fmla="*/ 0 h 160"/>
                <a:gd name="T6" fmla="*/ 0 w 112"/>
                <a:gd name="T7" fmla="*/ 12 h 160"/>
                <a:gd name="T8" fmla="*/ 0 w 112"/>
                <a:gd name="T9" fmla="*/ 112 h 160"/>
                <a:gd name="T10" fmla="*/ 0 w 112"/>
                <a:gd name="T11" fmla="*/ 148 h 160"/>
                <a:gd name="T12" fmla="*/ 12 w 112"/>
                <a:gd name="T13" fmla="*/ 160 h 160"/>
                <a:gd name="T14" fmla="*/ 48 w 112"/>
                <a:gd name="T15" fmla="*/ 160 h 160"/>
                <a:gd name="T16" fmla="*/ 100 w 112"/>
                <a:gd name="T17" fmla="*/ 160 h 160"/>
                <a:gd name="T18" fmla="*/ 112 w 112"/>
                <a:gd name="T19" fmla="*/ 148 h 160"/>
                <a:gd name="T20" fmla="*/ 112 w 112"/>
                <a:gd name="T21" fmla="*/ 48 h 160"/>
                <a:gd name="T22" fmla="*/ 112 w 112"/>
                <a:gd name="T23" fmla="*/ 12 h 160"/>
                <a:gd name="T24" fmla="*/ 100 w 112"/>
                <a:gd name="T2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60">
                  <a:moveTo>
                    <a:pt x="100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100" y="160"/>
                    <a:pt x="100" y="160"/>
                    <a:pt x="100" y="160"/>
                  </a:cubicBezTo>
                  <a:cubicBezTo>
                    <a:pt x="107" y="160"/>
                    <a:pt x="112" y="155"/>
                    <a:pt x="112" y="1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5"/>
                    <a:pt x="107" y="0"/>
                    <a:pt x="100" y="0"/>
                  </a:cubicBezTo>
                </a:path>
              </a:pathLst>
            </a:cu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623301" y="1647826"/>
              <a:ext cx="152400" cy="31750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623301" y="1647826"/>
              <a:ext cx="152400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623301" y="1892301"/>
              <a:ext cx="114300" cy="30163"/>
            </a:xfrm>
            <a:custGeom>
              <a:avLst/>
              <a:gdLst>
                <a:gd name="T0" fmla="*/ 72 w 72"/>
                <a:gd name="T1" fmla="*/ 0 h 19"/>
                <a:gd name="T2" fmla="*/ 0 w 72"/>
                <a:gd name="T3" fmla="*/ 0 h 19"/>
                <a:gd name="T4" fmla="*/ 0 w 72"/>
                <a:gd name="T5" fmla="*/ 19 h 19"/>
                <a:gd name="T6" fmla="*/ 67 w 72"/>
                <a:gd name="T7" fmla="*/ 19 h 19"/>
                <a:gd name="T8" fmla="*/ 70 w 72"/>
                <a:gd name="T9" fmla="*/ 2 h 19"/>
                <a:gd name="T10" fmla="*/ 72 w 72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9">
                  <a:moveTo>
                    <a:pt x="7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67" y="19"/>
                  </a:lnTo>
                  <a:lnTo>
                    <a:pt x="70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623301" y="1892301"/>
              <a:ext cx="114300" cy="30163"/>
            </a:xfrm>
            <a:custGeom>
              <a:avLst/>
              <a:gdLst>
                <a:gd name="T0" fmla="*/ 72 w 72"/>
                <a:gd name="T1" fmla="*/ 0 h 19"/>
                <a:gd name="T2" fmla="*/ 0 w 72"/>
                <a:gd name="T3" fmla="*/ 0 h 19"/>
                <a:gd name="T4" fmla="*/ 0 w 72"/>
                <a:gd name="T5" fmla="*/ 19 h 19"/>
                <a:gd name="T6" fmla="*/ 67 w 72"/>
                <a:gd name="T7" fmla="*/ 19 h 19"/>
                <a:gd name="T8" fmla="*/ 70 w 72"/>
                <a:gd name="T9" fmla="*/ 2 h 19"/>
                <a:gd name="T10" fmla="*/ 72 w 72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9">
                  <a:moveTo>
                    <a:pt x="7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67" y="19"/>
                  </a:lnTo>
                  <a:lnTo>
                    <a:pt x="70" y="2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623301" y="1816101"/>
              <a:ext cx="190500" cy="30163"/>
            </a:xfrm>
            <a:custGeom>
              <a:avLst/>
              <a:gdLst>
                <a:gd name="T0" fmla="*/ 120 w 120"/>
                <a:gd name="T1" fmla="*/ 0 h 19"/>
                <a:gd name="T2" fmla="*/ 0 w 120"/>
                <a:gd name="T3" fmla="*/ 0 h 19"/>
                <a:gd name="T4" fmla="*/ 0 w 120"/>
                <a:gd name="T5" fmla="*/ 19 h 19"/>
                <a:gd name="T6" fmla="*/ 101 w 120"/>
                <a:gd name="T7" fmla="*/ 19 h 19"/>
                <a:gd name="T8" fmla="*/ 120 w 12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9">
                  <a:moveTo>
                    <a:pt x="12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01" y="1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623301" y="1816101"/>
              <a:ext cx="190500" cy="30163"/>
            </a:xfrm>
            <a:custGeom>
              <a:avLst/>
              <a:gdLst>
                <a:gd name="T0" fmla="*/ 120 w 120"/>
                <a:gd name="T1" fmla="*/ 0 h 19"/>
                <a:gd name="T2" fmla="*/ 0 w 120"/>
                <a:gd name="T3" fmla="*/ 0 h 19"/>
                <a:gd name="T4" fmla="*/ 0 w 120"/>
                <a:gd name="T5" fmla="*/ 19 h 19"/>
                <a:gd name="T6" fmla="*/ 101 w 120"/>
                <a:gd name="T7" fmla="*/ 19 h 19"/>
                <a:gd name="T8" fmla="*/ 120 w 12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9">
                  <a:moveTo>
                    <a:pt x="12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01" y="19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623301" y="1739901"/>
              <a:ext cx="266700" cy="30163"/>
            </a:xfrm>
            <a:custGeom>
              <a:avLst/>
              <a:gdLst>
                <a:gd name="T0" fmla="*/ 168 w 168"/>
                <a:gd name="T1" fmla="*/ 0 h 19"/>
                <a:gd name="T2" fmla="*/ 0 w 168"/>
                <a:gd name="T3" fmla="*/ 0 h 19"/>
                <a:gd name="T4" fmla="*/ 0 w 168"/>
                <a:gd name="T5" fmla="*/ 19 h 19"/>
                <a:gd name="T6" fmla="*/ 148 w 168"/>
                <a:gd name="T7" fmla="*/ 19 h 19"/>
                <a:gd name="T8" fmla="*/ 168 w 16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9">
                  <a:moveTo>
                    <a:pt x="168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8" y="19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623301" y="1739901"/>
              <a:ext cx="266700" cy="30163"/>
            </a:xfrm>
            <a:custGeom>
              <a:avLst/>
              <a:gdLst>
                <a:gd name="T0" fmla="*/ 168 w 168"/>
                <a:gd name="T1" fmla="*/ 0 h 19"/>
                <a:gd name="T2" fmla="*/ 0 w 168"/>
                <a:gd name="T3" fmla="*/ 0 h 19"/>
                <a:gd name="T4" fmla="*/ 0 w 168"/>
                <a:gd name="T5" fmla="*/ 19 h 19"/>
                <a:gd name="T6" fmla="*/ 148 w 168"/>
                <a:gd name="T7" fmla="*/ 19 h 19"/>
                <a:gd name="T8" fmla="*/ 168 w 16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9">
                  <a:moveTo>
                    <a:pt x="168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8" y="19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623301" y="1966913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0 w 60"/>
                <a:gd name="T3" fmla="*/ 0 h 20"/>
                <a:gd name="T4" fmla="*/ 0 w 60"/>
                <a:gd name="T5" fmla="*/ 20 h 20"/>
                <a:gd name="T6" fmla="*/ 58 w 60"/>
                <a:gd name="T7" fmla="*/ 20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58" y="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623301" y="1966913"/>
              <a:ext cx="95250" cy="31750"/>
            </a:xfrm>
            <a:custGeom>
              <a:avLst/>
              <a:gdLst>
                <a:gd name="T0" fmla="*/ 60 w 60"/>
                <a:gd name="T1" fmla="*/ 0 h 20"/>
                <a:gd name="T2" fmla="*/ 0 w 60"/>
                <a:gd name="T3" fmla="*/ 0 h 20"/>
                <a:gd name="T4" fmla="*/ 0 w 60"/>
                <a:gd name="T5" fmla="*/ 20 h 20"/>
                <a:gd name="T6" fmla="*/ 58 w 60"/>
                <a:gd name="T7" fmla="*/ 20 h 20"/>
                <a:gd name="T8" fmla="*/ 60 w 6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0">
                  <a:moveTo>
                    <a:pt x="60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58" y="20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8623301" y="2043113"/>
              <a:ext cx="304800" cy="30163"/>
            </a:xfrm>
            <a:custGeom>
              <a:avLst/>
              <a:gdLst>
                <a:gd name="T0" fmla="*/ 192 w 192"/>
                <a:gd name="T1" fmla="*/ 3 h 19"/>
                <a:gd name="T2" fmla="*/ 177 w 192"/>
                <a:gd name="T3" fmla="*/ 15 h 19"/>
                <a:gd name="T4" fmla="*/ 160 w 192"/>
                <a:gd name="T5" fmla="*/ 19 h 19"/>
                <a:gd name="T6" fmla="*/ 192 w 192"/>
                <a:gd name="T7" fmla="*/ 19 h 19"/>
                <a:gd name="T8" fmla="*/ 192 w 192"/>
                <a:gd name="T9" fmla="*/ 3 h 19"/>
                <a:gd name="T10" fmla="*/ 50 w 192"/>
                <a:gd name="T11" fmla="*/ 0 h 19"/>
                <a:gd name="T12" fmla="*/ 0 w 192"/>
                <a:gd name="T13" fmla="*/ 0 h 19"/>
                <a:gd name="T14" fmla="*/ 0 w 192"/>
                <a:gd name="T15" fmla="*/ 19 h 19"/>
                <a:gd name="T16" fmla="*/ 48 w 192"/>
                <a:gd name="T17" fmla="*/ 19 h 19"/>
                <a:gd name="T18" fmla="*/ 50 w 192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">
                  <a:moveTo>
                    <a:pt x="192" y="3"/>
                  </a:moveTo>
                  <a:lnTo>
                    <a:pt x="177" y="15"/>
                  </a:lnTo>
                  <a:lnTo>
                    <a:pt x="160" y="19"/>
                  </a:lnTo>
                  <a:lnTo>
                    <a:pt x="192" y="19"/>
                  </a:lnTo>
                  <a:lnTo>
                    <a:pt x="192" y="3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48" y="1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623301" y="2043113"/>
              <a:ext cx="304800" cy="30163"/>
            </a:xfrm>
            <a:custGeom>
              <a:avLst/>
              <a:gdLst>
                <a:gd name="T0" fmla="*/ 192 w 192"/>
                <a:gd name="T1" fmla="*/ 3 h 19"/>
                <a:gd name="T2" fmla="*/ 177 w 192"/>
                <a:gd name="T3" fmla="*/ 15 h 19"/>
                <a:gd name="T4" fmla="*/ 160 w 192"/>
                <a:gd name="T5" fmla="*/ 19 h 19"/>
                <a:gd name="T6" fmla="*/ 192 w 192"/>
                <a:gd name="T7" fmla="*/ 19 h 19"/>
                <a:gd name="T8" fmla="*/ 192 w 192"/>
                <a:gd name="T9" fmla="*/ 3 h 19"/>
                <a:gd name="T10" fmla="*/ 50 w 192"/>
                <a:gd name="T11" fmla="*/ 0 h 19"/>
                <a:gd name="T12" fmla="*/ 0 w 192"/>
                <a:gd name="T13" fmla="*/ 0 h 19"/>
                <a:gd name="T14" fmla="*/ 0 w 192"/>
                <a:gd name="T15" fmla="*/ 19 h 19"/>
                <a:gd name="T16" fmla="*/ 48 w 192"/>
                <a:gd name="T17" fmla="*/ 19 h 19"/>
                <a:gd name="T18" fmla="*/ 50 w 192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">
                  <a:moveTo>
                    <a:pt x="192" y="3"/>
                  </a:moveTo>
                  <a:lnTo>
                    <a:pt x="177" y="15"/>
                  </a:lnTo>
                  <a:lnTo>
                    <a:pt x="160" y="19"/>
                  </a:lnTo>
                  <a:lnTo>
                    <a:pt x="192" y="19"/>
                  </a:lnTo>
                  <a:lnTo>
                    <a:pt x="192" y="3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48" y="19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8988426" y="1573213"/>
              <a:ext cx="246063" cy="412750"/>
            </a:xfrm>
            <a:custGeom>
              <a:avLst/>
              <a:gdLst>
                <a:gd name="T0" fmla="*/ 24 w 65"/>
                <a:gd name="T1" fmla="*/ 0 h 109"/>
                <a:gd name="T2" fmla="*/ 24 w 65"/>
                <a:gd name="T3" fmla="*/ 0 h 109"/>
                <a:gd name="T4" fmla="*/ 15 w 65"/>
                <a:gd name="T5" fmla="*/ 3 h 109"/>
                <a:gd name="T6" fmla="*/ 1 w 65"/>
                <a:gd name="T7" fmla="*/ 17 h 109"/>
                <a:gd name="T8" fmla="*/ 0 w 65"/>
                <a:gd name="T9" fmla="*/ 18 h 109"/>
                <a:gd name="T10" fmla="*/ 0 w 65"/>
                <a:gd name="T11" fmla="*/ 40 h 109"/>
                <a:gd name="T12" fmla="*/ 0 w 65"/>
                <a:gd name="T13" fmla="*/ 109 h 109"/>
                <a:gd name="T14" fmla="*/ 44 w 65"/>
                <a:gd name="T15" fmla="*/ 65 h 109"/>
                <a:gd name="T16" fmla="*/ 46 w 65"/>
                <a:gd name="T17" fmla="*/ 63 h 109"/>
                <a:gd name="T18" fmla="*/ 60 w 65"/>
                <a:gd name="T19" fmla="*/ 48 h 109"/>
                <a:gd name="T20" fmla="*/ 60 w 65"/>
                <a:gd name="T21" fmla="*/ 31 h 109"/>
                <a:gd name="T22" fmla="*/ 32 w 65"/>
                <a:gd name="T23" fmla="*/ 3 h 109"/>
                <a:gd name="T24" fmla="*/ 24 w 65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10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8" y="1"/>
                    <a:pt x="15" y="3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5" y="44"/>
                    <a:pt x="65" y="36"/>
                    <a:pt x="60" y="3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1"/>
                    <a:pt x="27" y="0"/>
                    <a:pt x="24" y="0"/>
                  </a:cubicBezTo>
                </a:path>
              </a:pathLst>
            </a:custGeom>
            <a:solidFill>
              <a:srgbClr val="65A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8691563" y="1641476"/>
              <a:ext cx="296863" cy="469900"/>
            </a:xfrm>
            <a:custGeom>
              <a:avLst/>
              <a:gdLst>
                <a:gd name="T0" fmla="*/ 117 w 187"/>
                <a:gd name="T1" fmla="*/ 272 h 296"/>
                <a:gd name="T2" fmla="*/ 5 w 187"/>
                <a:gd name="T3" fmla="*/ 272 h 296"/>
                <a:gd name="T4" fmla="*/ 0 w 187"/>
                <a:gd name="T5" fmla="*/ 296 h 296"/>
                <a:gd name="T6" fmla="*/ 46 w 187"/>
                <a:gd name="T7" fmla="*/ 287 h 296"/>
                <a:gd name="T8" fmla="*/ 117 w 187"/>
                <a:gd name="T9" fmla="*/ 272 h 296"/>
                <a:gd name="T10" fmla="*/ 187 w 187"/>
                <a:gd name="T11" fmla="*/ 0 h 296"/>
                <a:gd name="T12" fmla="*/ 182 w 187"/>
                <a:gd name="T13" fmla="*/ 4 h 296"/>
                <a:gd name="T14" fmla="*/ 125 w 187"/>
                <a:gd name="T15" fmla="*/ 62 h 296"/>
                <a:gd name="T16" fmla="*/ 149 w 187"/>
                <a:gd name="T17" fmla="*/ 62 h 296"/>
                <a:gd name="T18" fmla="*/ 149 w 187"/>
                <a:gd name="T19" fmla="*/ 81 h 296"/>
                <a:gd name="T20" fmla="*/ 105 w 187"/>
                <a:gd name="T21" fmla="*/ 81 h 296"/>
                <a:gd name="T22" fmla="*/ 77 w 187"/>
                <a:gd name="T23" fmla="*/ 110 h 296"/>
                <a:gd name="T24" fmla="*/ 149 w 187"/>
                <a:gd name="T25" fmla="*/ 110 h 296"/>
                <a:gd name="T26" fmla="*/ 149 w 187"/>
                <a:gd name="T27" fmla="*/ 129 h 296"/>
                <a:gd name="T28" fmla="*/ 58 w 187"/>
                <a:gd name="T29" fmla="*/ 129 h 296"/>
                <a:gd name="T30" fmla="*/ 29 w 187"/>
                <a:gd name="T31" fmla="*/ 158 h 296"/>
                <a:gd name="T32" fmla="*/ 149 w 187"/>
                <a:gd name="T33" fmla="*/ 158 h 296"/>
                <a:gd name="T34" fmla="*/ 149 w 187"/>
                <a:gd name="T35" fmla="*/ 177 h 296"/>
                <a:gd name="T36" fmla="*/ 24 w 187"/>
                <a:gd name="T37" fmla="*/ 177 h 296"/>
                <a:gd name="T38" fmla="*/ 17 w 187"/>
                <a:gd name="T39" fmla="*/ 205 h 296"/>
                <a:gd name="T40" fmla="*/ 149 w 187"/>
                <a:gd name="T41" fmla="*/ 205 h 296"/>
                <a:gd name="T42" fmla="*/ 149 w 187"/>
                <a:gd name="T43" fmla="*/ 225 h 296"/>
                <a:gd name="T44" fmla="*/ 15 w 187"/>
                <a:gd name="T45" fmla="*/ 225 h 296"/>
                <a:gd name="T46" fmla="*/ 10 w 187"/>
                <a:gd name="T47" fmla="*/ 251 h 296"/>
                <a:gd name="T48" fmla="*/ 7 w 187"/>
                <a:gd name="T49" fmla="*/ 253 h 296"/>
                <a:gd name="T50" fmla="*/ 149 w 187"/>
                <a:gd name="T51" fmla="*/ 253 h 296"/>
                <a:gd name="T52" fmla="*/ 149 w 187"/>
                <a:gd name="T53" fmla="*/ 256 h 296"/>
                <a:gd name="T54" fmla="*/ 187 w 187"/>
                <a:gd name="T55" fmla="*/ 217 h 296"/>
                <a:gd name="T56" fmla="*/ 187 w 187"/>
                <a:gd name="T57" fmla="*/ 52 h 296"/>
                <a:gd name="T58" fmla="*/ 187 w 187"/>
                <a:gd name="T5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7" h="296">
                  <a:moveTo>
                    <a:pt x="117" y="272"/>
                  </a:moveTo>
                  <a:lnTo>
                    <a:pt x="5" y="272"/>
                  </a:lnTo>
                  <a:lnTo>
                    <a:pt x="0" y="296"/>
                  </a:lnTo>
                  <a:lnTo>
                    <a:pt x="46" y="287"/>
                  </a:lnTo>
                  <a:lnTo>
                    <a:pt x="117" y="272"/>
                  </a:lnTo>
                  <a:close/>
                  <a:moveTo>
                    <a:pt x="187" y="0"/>
                  </a:moveTo>
                  <a:lnTo>
                    <a:pt x="182" y="4"/>
                  </a:lnTo>
                  <a:lnTo>
                    <a:pt x="125" y="62"/>
                  </a:lnTo>
                  <a:lnTo>
                    <a:pt x="149" y="62"/>
                  </a:lnTo>
                  <a:lnTo>
                    <a:pt x="149" y="81"/>
                  </a:lnTo>
                  <a:lnTo>
                    <a:pt x="105" y="81"/>
                  </a:lnTo>
                  <a:lnTo>
                    <a:pt x="77" y="110"/>
                  </a:lnTo>
                  <a:lnTo>
                    <a:pt x="149" y="110"/>
                  </a:lnTo>
                  <a:lnTo>
                    <a:pt x="149" y="129"/>
                  </a:lnTo>
                  <a:lnTo>
                    <a:pt x="58" y="129"/>
                  </a:lnTo>
                  <a:lnTo>
                    <a:pt x="29" y="158"/>
                  </a:lnTo>
                  <a:lnTo>
                    <a:pt x="149" y="158"/>
                  </a:lnTo>
                  <a:lnTo>
                    <a:pt x="149" y="177"/>
                  </a:lnTo>
                  <a:lnTo>
                    <a:pt x="24" y="177"/>
                  </a:lnTo>
                  <a:lnTo>
                    <a:pt x="17" y="205"/>
                  </a:lnTo>
                  <a:lnTo>
                    <a:pt x="149" y="205"/>
                  </a:lnTo>
                  <a:lnTo>
                    <a:pt x="149" y="225"/>
                  </a:lnTo>
                  <a:lnTo>
                    <a:pt x="15" y="225"/>
                  </a:lnTo>
                  <a:lnTo>
                    <a:pt x="10" y="251"/>
                  </a:lnTo>
                  <a:lnTo>
                    <a:pt x="7" y="253"/>
                  </a:lnTo>
                  <a:lnTo>
                    <a:pt x="149" y="253"/>
                  </a:lnTo>
                  <a:lnTo>
                    <a:pt x="149" y="256"/>
                  </a:lnTo>
                  <a:lnTo>
                    <a:pt x="187" y="217"/>
                  </a:lnTo>
                  <a:lnTo>
                    <a:pt x="187" y="52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8691563" y="1641476"/>
              <a:ext cx="296863" cy="469900"/>
            </a:xfrm>
            <a:custGeom>
              <a:avLst/>
              <a:gdLst>
                <a:gd name="T0" fmla="*/ 117 w 187"/>
                <a:gd name="T1" fmla="*/ 272 h 296"/>
                <a:gd name="T2" fmla="*/ 5 w 187"/>
                <a:gd name="T3" fmla="*/ 272 h 296"/>
                <a:gd name="T4" fmla="*/ 0 w 187"/>
                <a:gd name="T5" fmla="*/ 296 h 296"/>
                <a:gd name="T6" fmla="*/ 46 w 187"/>
                <a:gd name="T7" fmla="*/ 287 h 296"/>
                <a:gd name="T8" fmla="*/ 117 w 187"/>
                <a:gd name="T9" fmla="*/ 272 h 296"/>
                <a:gd name="T10" fmla="*/ 187 w 187"/>
                <a:gd name="T11" fmla="*/ 0 h 296"/>
                <a:gd name="T12" fmla="*/ 182 w 187"/>
                <a:gd name="T13" fmla="*/ 4 h 296"/>
                <a:gd name="T14" fmla="*/ 125 w 187"/>
                <a:gd name="T15" fmla="*/ 62 h 296"/>
                <a:gd name="T16" fmla="*/ 149 w 187"/>
                <a:gd name="T17" fmla="*/ 62 h 296"/>
                <a:gd name="T18" fmla="*/ 149 w 187"/>
                <a:gd name="T19" fmla="*/ 81 h 296"/>
                <a:gd name="T20" fmla="*/ 105 w 187"/>
                <a:gd name="T21" fmla="*/ 81 h 296"/>
                <a:gd name="T22" fmla="*/ 77 w 187"/>
                <a:gd name="T23" fmla="*/ 110 h 296"/>
                <a:gd name="T24" fmla="*/ 149 w 187"/>
                <a:gd name="T25" fmla="*/ 110 h 296"/>
                <a:gd name="T26" fmla="*/ 149 w 187"/>
                <a:gd name="T27" fmla="*/ 129 h 296"/>
                <a:gd name="T28" fmla="*/ 58 w 187"/>
                <a:gd name="T29" fmla="*/ 129 h 296"/>
                <a:gd name="T30" fmla="*/ 29 w 187"/>
                <a:gd name="T31" fmla="*/ 158 h 296"/>
                <a:gd name="T32" fmla="*/ 149 w 187"/>
                <a:gd name="T33" fmla="*/ 158 h 296"/>
                <a:gd name="T34" fmla="*/ 149 w 187"/>
                <a:gd name="T35" fmla="*/ 177 h 296"/>
                <a:gd name="T36" fmla="*/ 24 w 187"/>
                <a:gd name="T37" fmla="*/ 177 h 296"/>
                <a:gd name="T38" fmla="*/ 17 w 187"/>
                <a:gd name="T39" fmla="*/ 205 h 296"/>
                <a:gd name="T40" fmla="*/ 149 w 187"/>
                <a:gd name="T41" fmla="*/ 205 h 296"/>
                <a:gd name="T42" fmla="*/ 149 w 187"/>
                <a:gd name="T43" fmla="*/ 225 h 296"/>
                <a:gd name="T44" fmla="*/ 15 w 187"/>
                <a:gd name="T45" fmla="*/ 225 h 296"/>
                <a:gd name="T46" fmla="*/ 10 w 187"/>
                <a:gd name="T47" fmla="*/ 251 h 296"/>
                <a:gd name="T48" fmla="*/ 7 w 187"/>
                <a:gd name="T49" fmla="*/ 253 h 296"/>
                <a:gd name="T50" fmla="*/ 149 w 187"/>
                <a:gd name="T51" fmla="*/ 253 h 296"/>
                <a:gd name="T52" fmla="*/ 149 w 187"/>
                <a:gd name="T53" fmla="*/ 256 h 296"/>
                <a:gd name="T54" fmla="*/ 187 w 187"/>
                <a:gd name="T55" fmla="*/ 217 h 296"/>
                <a:gd name="T56" fmla="*/ 187 w 187"/>
                <a:gd name="T57" fmla="*/ 52 h 296"/>
                <a:gd name="T58" fmla="*/ 187 w 187"/>
                <a:gd name="T5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7" h="296">
                  <a:moveTo>
                    <a:pt x="117" y="272"/>
                  </a:moveTo>
                  <a:lnTo>
                    <a:pt x="5" y="272"/>
                  </a:lnTo>
                  <a:lnTo>
                    <a:pt x="0" y="296"/>
                  </a:lnTo>
                  <a:lnTo>
                    <a:pt x="46" y="287"/>
                  </a:lnTo>
                  <a:lnTo>
                    <a:pt x="117" y="272"/>
                  </a:lnTo>
                  <a:moveTo>
                    <a:pt x="187" y="0"/>
                  </a:moveTo>
                  <a:lnTo>
                    <a:pt x="182" y="4"/>
                  </a:lnTo>
                  <a:lnTo>
                    <a:pt x="125" y="62"/>
                  </a:lnTo>
                  <a:lnTo>
                    <a:pt x="149" y="62"/>
                  </a:lnTo>
                  <a:lnTo>
                    <a:pt x="149" y="81"/>
                  </a:lnTo>
                  <a:lnTo>
                    <a:pt x="105" y="81"/>
                  </a:lnTo>
                  <a:lnTo>
                    <a:pt x="77" y="110"/>
                  </a:lnTo>
                  <a:lnTo>
                    <a:pt x="149" y="110"/>
                  </a:lnTo>
                  <a:lnTo>
                    <a:pt x="149" y="129"/>
                  </a:lnTo>
                  <a:lnTo>
                    <a:pt x="58" y="129"/>
                  </a:lnTo>
                  <a:lnTo>
                    <a:pt x="29" y="158"/>
                  </a:lnTo>
                  <a:lnTo>
                    <a:pt x="149" y="158"/>
                  </a:lnTo>
                  <a:lnTo>
                    <a:pt x="149" y="177"/>
                  </a:lnTo>
                  <a:lnTo>
                    <a:pt x="24" y="177"/>
                  </a:lnTo>
                  <a:lnTo>
                    <a:pt x="17" y="205"/>
                  </a:lnTo>
                  <a:lnTo>
                    <a:pt x="149" y="205"/>
                  </a:lnTo>
                  <a:lnTo>
                    <a:pt x="149" y="225"/>
                  </a:lnTo>
                  <a:lnTo>
                    <a:pt x="15" y="225"/>
                  </a:lnTo>
                  <a:lnTo>
                    <a:pt x="10" y="251"/>
                  </a:lnTo>
                  <a:lnTo>
                    <a:pt x="7" y="253"/>
                  </a:lnTo>
                  <a:lnTo>
                    <a:pt x="149" y="253"/>
                  </a:lnTo>
                  <a:lnTo>
                    <a:pt x="149" y="256"/>
                  </a:lnTo>
                  <a:lnTo>
                    <a:pt x="187" y="217"/>
                  </a:lnTo>
                  <a:lnTo>
                    <a:pt x="187" y="52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729663" y="1892301"/>
              <a:ext cx="198438" cy="30163"/>
            </a:xfrm>
            <a:custGeom>
              <a:avLst/>
              <a:gdLst>
                <a:gd name="T0" fmla="*/ 125 w 125"/>
                <a:gd name="T1" fmla="*/ 0 h 19"/>
                <a:gd name="T2" fmla="*/ 5 w 125"/>
                <a:gd name="T3" fmla="*/ 0 h 19"/>
                <a:gd name="T4" fmla="*/ 3 w 125"/>
                <a:gd name="T5" fmla="*/ 2 h 19"/>
                <a:gd name="T6" fmla="*/ 0 w 125"/>
                <a:gd name="T7" fmla="*/ 19 h 19"/>
                <a:gd name="T8" fmla="*/ 125 w 125"/>
                <a:gd name="T9" fmla="*/ 19 h 19"/>
                <a:gd name="T10" fmla="*/ 125 w 125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9">
                  <a:moveTo>
                    <a:pt x="12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19"/>
                  </a:lnTo>
                  <a:lnTo>
                    <a:pt x="125" y="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729663" y="1892301"/>
              <a:ext cx="198438" cy="30163"/>
            </a:xfrm>
            <a:custGeom>
              <a:avLst/>
              <a:gdLst>
                <a:gd name="T0" fmla="*/ 125 w 125"/>
                <a:gd name="T1" fmla="*/ 0 h 19"/>
                <a:gd name="T2" fmla="*/ 5 w 125"/>
                <a:gd name="T3" fmla="*/ 0 h 19"/>
                <a:gd name="T4" fmla="*/ 3 w 125"/>
                <a:gd name="T5" fmla="*/ 2 h 19"/>
                <a:gd name="T6" fmla="*/ 0 w 125"/>
                <a:gd name="T7" fmla="*/ 19 h 19"/>
                <a:gd name="T8" fmla="*/ 125 w 125"/>
                <a:gd name="T9" fmla="*/ 19 h 19"/>
                <a:gd name="T10" fmla="*/ 125 w 125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9">
                  <a:moveTo>
                    <a:pt x="125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19"/>
                  </a:lnTo>
                  <a:lnTo>
                    <a:pt x="125" y="19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8783638" y="1816101"/>
              <a:ext cx="144463" cy="30163"/>
            </a:xfrm>
            <a:custGeom>
              <a:avLst/>
              <a:gdLst>
                <a:gd name="T0" fmla="*/ 91 w 91"/>
                <a:gd name="T1" fmla="*/ 0 h 19"/>
                <a:gd name="T2" fmla="*/ 19 w 91"/>
                <a:gd name="T3" fmla="*/ 0 h 19"/>
                <a:gd name="T4" fmla="*/ 0 w 91"/>
                <a:gd name="T5" fmla="*/ 19 h 19"/>
                <a:gd name="T6" fmla="*/ 91 w 91"/>
                <a:gd name="T7" fmla="*/ 19 h 19"/>
                <a:gd name="T8" fmla="*/ 91 w 9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9">
                  <a:moveTo>
                    <a:pt x="91" y="0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1" y="1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783638" y="1816101"/>
              <a:ext cx="144463" cy="30163"/>
            </a:xfrm>
            <a:custGeom>
              <a:avLst/>
              <a:gdLst>
                <a:gd name="T0" fmla="*/ 91 w 91"/>
                <a:gd name="T1" fmla="*/ 0 h 19"/>
                <a:gd name="T2" fmla="*/ 19 w 91"/>
                <a:gd name="T3" fmla="*/ 0 h 19"/>
                <a:gd name="T4" fmla="*/ 0 w 91"/>
                <a:gd name="T5" fmla="*/ 19 h 19"/>
                <a:gd name="T6" fmla="*/ 91 w 91"/>
                <a:gd name="T7" fmla="*/ 19 h 19"/>
                <a:gd name="T8" fmla="*/ 91 w 9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9">
                  <a:moveTo>
                    <a:pt x="91" y="0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1" y="19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858251" y="1739901"/>
              <a:ext cx="69850" cy="30163"/>
            </a:xfrm>
            <a:custGeom>
              <a:avLst/>
              <a:gdLst>
                <a:gd name="T0" fmla="*/ 44 w 44"/>
                <a:gd name="T1" fmla="*/ 0 h 19"/>
                <a:gd name="T2" fmla="*/ 20 w 44"/>
                <a:gd name="T3" fmla="*/ 0 h 19"/>
                <a:gd name="T4" fmla="*/ 0 w 44"/>
                <a:gd name="T5" fmla="*/ 19 h 19"/>
                <a:gd name="T6" fmla="*/ 44 w 44"/>
                <a:gd name="T7" fmla="*/ 19 h 19"/>
                <a:gd name="T8" fmla="*/ 44 w 4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9">
                  <a:moveTo>
                    <a:pt x="44" y="0"/>
                  </a:moveTo>
                  <a:lnTo>
                    <a:pt x="20" y="0"/>
                  </a:lnTo>
                  <a:lnTo>
                    <a:pt x="0" y="19"/>
                  </a:lnTo>
                  <a:lnTo>
                    <a:pt x="44" y="1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858251" y="1739901"/>
              <a:ext cx="69850" cy="30163"/>
            </a:xfrm>
            <a:custGeom>
              <a:avLst/>
              <a:gdLst>
                <a:gd name="T0" fmla="*/ 44 w 44"/>
                <a:gd name="T1" fmla="*/ 0 h 19"/>
                <a:gd name="T2" fmla="*/ 20 w 44"/>
                <a:gd name="T3" fmla="*/ 0 h 19"/>
                <a:gd name="T4" fmla="*/ 0 w 44"/>
                <a:gd name="T5" fmla="*/ 19 h 19"/>
                <a:gd name="T6" fmla="*/ 44 w 44"/>
                <a:gd name="T7" fmla="*/ 19 h 19"/>
                <a:gd name="T8" fmla="*/ 44 w 44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9">
                  <a:moveTo>
                    <a:pt x="44" y="0"/>
                  </a:moveTo>
                  <a:lnTo>
                    <a:pt x="20" y="0"/>
                  </a:lnTo>
                  <a:lnTo>
                    <a:pt x="0" y="19"/>
                  </a:lnTo>
                  <a:lnTo>
                    <a:pt x="44" y="19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715376" y="1966913"/>
              <a:ext cx="212725" cy="31750"/>
            </a:xfrm>
            <a:custGeom>
              <a:avLst/>
              <a:gdLst>
                <a:gd name="T0" fmla="*/ 134 w 134"/>
                <a:gd name="T1" fmla="*/ 0 h 20"/>
                <a:gd name="T2" fmla="*/ 2 w 134"/>
                <a:gd name="T3" fmla="*/ 0 h 20"/>
                <a:gd name="T4" fmla="*/ 0 w 134"/>
                <a:gd name="T5" fmla="*/ 20 h 20"/>
                <a:gd name="T6" fmla="*/ 134 w 134"/>
                <a:gd name="T7" fmla="*/ 20 h 20"/>
                <a:gd name="T8" fmla="*/ 134 w 1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0">
                  <a:moveTo>
                    <a:pt x="134" y="0"/>
                  </a:moveTo>
                  <a:lnTo>
                    <a:pt x="2" y="0"/>
                  </a:lnTo>
                  <a:lnTo>
                    <a:pt x="0" y="20"/>
                  </a:lnTo>
                  <a:lnTo>
                    <a:pt x="134" y="2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8715376" y="1966913"/>
              <a:ext cx="212725" cy="31750"/>
            </a:xfrm>
            <a:custGeom>
              <a:avLst/>
              <a:gdLst>
                <a:gd name="T0" fmla="*/ 134 w 134"/>
                <a:gd name="T1" fmla="*/ 0 h 20"/>
                <a:gd name="T2" fmla="*/ 2 w 134"/>
                <a:gd name="T3" fmla="*/ 0 h 20"/>
                <a:gd name="T4" fmla="*/ 0 w 134"/>
                <a:gd name="T5" fmla="*/ 20 h 20"/>
                <a:gd name="T6" fmla="*/ 134 w 134"/>
                <a:gd name="T7" fmla="*/ 20 h 20"/>
                <a:gd name="T8" fmla="*/ 134 w 1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0">
                  <a:moveTo>
                    <a:pt x="134" y="0"/>
                  </a:moveTo>
                  <a:lnTo>
                    <a:pt x="2" y="0"/>
                  </a:lnTo>
                  <a:lnTo>
                    <a:pt x="0" y="20"/>
                  </a:lnTo>
                  <a:lnTo>
                    <a:pt x="134" y="2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699501" y="2043113"/>
              <a:ext cx="228600" cy="30163"/>
            </a:xfrm>
            <a:custGeom>
              <a:avLst/>
              <a:gdLst>
                <a:gd name="T0" fmla="*/ 144 w 144"/>
                <a:gd name="T1" fmla="*/ 0 h 19"/>
                <a:gd name="T2" fmla="*/ 2 w 144"/>
                <a:gd name="T3" fmla="*/ 0 h 19"/>
                <a:gd name="T4" fmla="*/ 0 w 144"/>
                <a:gd name="T5" fmla="*/ 19 h 19"/>
                <a:gd name="T6" fmla="*/ 112 w 144"/>
                <a:gd name="T7" fmla="*/ 19 h 19"/>
                <a:gd name="T8" fmla="*/ 129 w 144"/>
                <a:gd name="T9" fmla="*/ 15 h 19"/>
                <a:gd name="T10" fmla="*/ 144 w 144"/>
                <a:gd name="T11" fmla="*/ 3 h 19"/>
                <a:gd name="T12" fmla="*/ 144 w 14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9">
                  <a:moveTo>
                    <a:pt x="144" y="0"/>
                  </a:moveTo>
                  <a:lnTo>
                    <a:pt x="2" y="0"/>
                  </a:lnTo>
                  <a:lnTo>
                    <a:pt x="0" y="19"/>
                  </a:lnTo>
                  <a:lnTo>
                    <a:pt x="112" y="19"/>
                  </a:lnTo>
                  <a:lnTo>
                    <a:pt x="129" y="15"/>
                  </a:lnTo>
                  <a:lnTo>
                    <a:pt x="144" y="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699501" y="2043113"/>
              <a:ext cx="228600" cy="30163"/>
            </a:xfrm>
            <a:custGeom>
              <a:avLst/>
              <a:gdLst>
                <a:gd name="T0" fmla="*/ 144 w 144"/>
                <a:gd name="T1" fmla="*/ 0 h 19"/>
                <a:gd name="T2" fmla="*/ 2 w 144"/>
                <a:gd name="T3" fmla="*/ 0 h 19"/>
                <a:gd name="T4" fmla="*/ 0 w 144"/>
                <a:gd name="T5" fmla="*/ 19 h 19"/>
                <a:gd name="T6" fmla="*/ 112 w 144"/>
                <a:gd name="T7" fmla="*/ 19 h 19"/>
                <a:gd name="T8" fmla="*/ 129 w 144"/>
                <a:gd name="T9" fmla="*/ 15 h 19"/>
                <a:gd name="T10" fmla="*/ 144 w 144"/>
                <a:gd name="T11" fmla="*/ 3 h 19"/>
                <a:gd name="T12" fmla="*/ 144 w 14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9">
                  <a:moveTo>
                    <a:pt x="144" y="0"/>
                  </a:moveTo>
                  <a:lnTo>
                    <a:pt x="2" y="0"/>
                  </a:lnTo>
                  <a:lnTo>
                    <a:pt x="0" y="19"/>
                  </a:lnTo>
                  <a:lnTo>
                    <a:pt x="112" y="19"/>
                  </a:lnTo>
                  <a:lnTo>
                    <a:pt x="129" y="15"/>
                  </a:lnTo>
                  <a:lnTo>
                    <a:pt x="144" y="3"/>
                  </a:lnTo>
                  <a:lnTo>
                    <a:pt x="1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8964613" y="1538288"/>
              <a:ext cx="269875" cy="269875"/>
            </a:xfrm>
            <a:custGeom>
              <a:avLst/>
              <a:gdLst>
                <a:gd name="T0" fmla="*/ 50 w 71"/>
                <a:gd name="T1" fmla="*/ 67 h 71"/>
                <a:gd name="T2" fmla="*/ 33 w 71"/>
                <a:gd name="T3" fmla="*/ 67 h 71"/>
                <a:gd name="T4" fmla="*/ 4 w 71"/>
                <a:gd name="T5" fmla="*/ 38 h 71"/>
                <a:gd name="T6" fmla="*/ 4 w 71"/>
                <a:gd name="T7" fmla="*/ 21 h 71"/>
                <a:gd name="T8" fmla="*/ 21 w 71"/>
                <a:gd name="T9" fmla="*/ 5 h 71"/>
                <a:gd name="T10" fmla="*/ 38 w 71"/>
                <a:gd name="T11" fmla="*/ 5 h 71"/>
                <a:gd name="T12" fmla="*/ 66 w 71"/>
                <a:gd name="T13" fmla="*/ 33 h 71"/>
                <a:gd name="T14" fmla="*/ 66 w 71"/>
                <a:gd name="T15" fmla="*/ 50 h 71"/>
                <a:gd name="T16" fmla="*/ 50 w 71"/>
                <a:gd name="T17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50" y="67"/>
                  </a:moveTo>
                  <a:cubicBezTo>
                    <a:pt x="45" y="71"/>
                    <a:pt x="37" y="71"/>
                    <a:pt x="33" y="6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4"/>
                    <a:pt x="0" y="26"/>
                    <a:pt x="4" y="2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6" y="0"/>
                    <a:pt x="34" y="0"/>
                    <a:pt x="38" y="5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71" y="37"/>
                    <a:pt x="71" y="45"/>
                    <a:pt x="66" y="50"/>
                  </a:cubicBezTo>
                  <a:lnTo>
                    <a:pt x="50" y="67"/>
                  </a:lnTo>
                  <a:close/>
                </a:path>
              </a:pathLst>
            </a:custGeom>
            <a:solidFill>
              <a:srgbClr val="C7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8734426" y="1609726"/>
              <a:ext cx="300038" cy="300038"/>
            </a:xfrm>
            <a:custGeom>
              <a:avLst/>
              <a:gdLst>
                <a:gd name="T0" fmla="*/ 28 w 189"/>
                <a:gd name="T1" fmla="*/ 189 h 189"/>
                <a:gd name="T2" fmla="*/ 0 w 189"/>
                <a:gd name="T3" fmla="*/ 163 h 189"/>
                <a:gd name="T4" fmla="*/ 162 w 189"/>
                <a:gd name="T5" fmla="*/ 0 h 189"/>
                <a:gd name="T6" fmla="*/ 189 w 189"/>
                <a:gd name="T7" fmla="*/ 27 h 189"/>
                <a:gd name="T8" fmla="*/ 28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28" y="189"/>
                  </a:moveTo>
                  <a:lnTo>
                    <a:pt x="0" y="163"/>
                  </a:lnTo>
                  <a:lnTo>
                    <a:pt x="162" y="0"/>
                  </a:lnTo>
                  <a:lnTo>
                    <a:pt x="189" y="27"/>
                  </a:lnTo>
                  <a:lnTo>
                    <a:pt x="28" y="189"/>
                  </a:lnTo>
                  <a:close/>
                </a:path>
              </a:pathLst>
            </a:custGeom>
            <a:solidFill>
              <a:srgbClr val="E09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8756651" y="1652588"/>
              <a:ext cx="365125" cy="363538"/>
            </a:xfrm>
            <a:custGeom>
              <a:avLst/>
              <a:gdLst>
                <a:gd name="T0" fmla="*/ 53 w 230"/>
                <a:gd name="T1" fmla="*/ 229 h 229"/>
                <a:gd name="T2" fmla="*/ 0 w 230"/>
                <a:gd name="T3" fmla="*/ 177 h 229"/>
                <a:gd name="T4" fmla="*/ 175 w 230"/>
                <a:gd name="T5" fmla="*/ 0 h 229"/>
                <a:gd name="T6" fmla="*/ 230 w 230"/>
                <a:gd name="T7" fmla="*/ 55 h 229"/>
                <a:gd name="T8" fmla="*/ 53 w 230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53" y="229"/>
                  </a:moveTo>
                  <a:lnTo>
                    <a:pt x="0" y="177"/>
                  </a:lnTo>
                  <a:lnTo>
                    <a:pt x="175" y="0"/>
                  </a:lnTo>
                  <a:lnTo>
                    <a:pt x="230" y="55"/>
                  </a:lnTo>
                  <a:lnTo>
                    <a:pt x="53" y="229"/>
                  </a:lnTo>
                  <a:close/>
                </a:path>
              </a:pathLst>
            </a:custGeom>
            <a:solidFill>
              <a:srgbClr val="F5CF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8863013" y="1739901"/>
              <a:ext cx="300038" cy="300038"/>
            </a:xfrm>
            <a:custGeom>
              <a:avLst/>
              <a:gdLst>
                <a:gd name="T0" fmla="*/ 26 w 189"/>
                <a:gd name="T1" fmla="*/ 189 h 189"/>
                <a:gd name="T2" fmla="*/ 0 w 189"/>
                <a:gd name="T3" fmla="*/ 160 h 189"/>
                <a:gd name="T4" fmla="*/ 163 w 189"/>
                <a:gd name="T5" fmla="*/ 0 h 189"/>
                <a:gd name="T6" fmla="*/ 189 w 189"/>
                <a:gd name="T7" fmla="*/ 26 h 189"/>
                <a:gd name="T8" fmla="*/ 26 w 1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26" y="189"/>
                  </a:moveTo>
                  <a:lnTo>
                    <a:pt x="0" y="160"/>
                  </a:lnTo>
                  <a:lnTo>
                    <a:pt x="163" y="0"/>
                  </a:lnTo>
                  <a:lnTo>
                    <a:pt x="189" y="26"/>
                  </a:lnTo>
                  <a:lnTo>
                    <a:pt x="26" y="189"/>
                  </a:lnTo>
                  <a:close/>
                </a:path>
              </a:pathLst>
            </a:custGeom>
            <a:solidFill>
              <a:srgbClr val="E09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8691563" y="2009776"/>
              <a:ext cx="73025" cy="71438"/>
            </a:xfrm>
            <a:custGeom>
              <a:avLst/>
              <a:gdLst>
                <a:gd name="T0" fmla="*/ 0 w 46"/>
                <a:gd name="T1" fmla="*/ 45 h 45"/>
                <a:gd name="T2" fmla="*/ 46 w 46"/>
                <a:gd name="T3" fmla="*/ 36 h 45"/>
                <a:gd name="T4" fmla="*/ 10 w 46"/>
                <a:gd name="T5" fmla="*/ 0 h 45"/>
                <a:gd name="T6" fmla="*/ 0 w 46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5">
                  <a:moveTo>
                    <a:pt x="0" y="45"/>
                  </a:moveTo>
                  <a:lnTo>
                    <a:pt x="46" y="36"/>
                  </a:lnTo>
                  <a:lnTo>
                    <a:pt x="1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8707438" y="1868488"/>
              <a:ext cx="196850" cy="198438"/>
            </a:xfrm>
            <a:custGeom>
              <a:avLst/>
              <a:gdLst>
                <a:gd name="T0" fmla="*/ 17 w 124"/>
                <a:gd name="T1" fmla="*/ 0 h 125"/>
                <a:gd name="T2" fmla="*/ 0 w 124"/>
                <a:gd name="T3" fmla="*/ 89 h 125"/>
                <a:gd name="T4" fmla="*/ 36 w 124"/>
                <a:gd name="T5" fmla="*/ 125 h 125"/>
                <a:gd name="T6" fmla="*/ 124 w 124"/>
                <a:gd name="T7" fmla="*/ 108 h 125"/>
                <a:gd name="T8" fmla="*/ 112 w 124"/>
                <a:gd name="T9" fmla="*/ 93 h 125"/>
                <a:gd name="T10" fmla="*/ 112 w 124"/>
                <a:gd name="T11" fmla="*/ 67 h 125"/>
                <a:gd name="T12" fmla="*/ 57 w 124"/>
                <a:gd name="T13" fmla="*/ 67 h 125"/>
                <a:gd name="T14" fmla="*/ 57 w 124"/>
                <a:gd name="T15" fmla="*/ 12 h 125"/>
                <a:gd name="T16" fmla="*/ 31 w 124"/>
                <a:gd name="T17" fmla="*/ 12 h 125"/>
                <a:gd name="T18" fmla="*/ 17 w 124"/>
                <a:gd name="T1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5">
                  <a:moveTo>
                    <a:pt x="17" y="0"/>
                  </a:moveTo>
                  <a:lnTo>
                    <a:pt x="0" y="89"/>
                  </a:lnTo>
                  <a:lnTo>
                    <a:pt x="36" y="125"/>
                  </a:lnTo>
                  <a:lnTo>
                    <a:pt x="124" y="108"/>
                  </a:lnTo>
                  <a:lnTo>
                    <a:pt x="112" y="93"/>
                  </a:lnTo>
                  <a:lnTo>
                    <a:pt x="112" y="67"/>
                  </a:lnTo>
                  <a:lnTo>
                    <a:pt x="57" y="67"/>
                  </a:lnTo>
                  <a:lnTo>
                    <a:pt x="57" y="12"/>
                  </a:lnTo>
                  <a:lnTo>
                    <a:pt x="31" y="1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7068" y="4755802"/>
            <a:ext cx="5393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Khảo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23639" y="5217467"/>
            <a:ext cx="3105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tourquynhon.com.vn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vietnambooking.com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</a:t>
            </a:r>
            <a:r>
              <a:rPr lang="en-US" sz="2400" dirty="0" smtClean="0"/>
              <a:t>ravel.com.vn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6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4" name="Freeform 33"/>
          <p:cNvSpPr/>
          <p:nvPr/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4289858 h 6857999"/>
              <a:gd name="connsiteX3" fmla="*/ 12158861 w 12192000"/>
              <a:gd name="connsiteY3" fmla="*/ 4358797 h 6857999"/>
              <a:gd name="connsiteX4" fmla="*/ 8828615 w 12192000"/>
              <a:gd name="connsiteY4" fmla="*/ 6776192 h 6857999"/>
              <a:gd name="connsiteX5" fmla="*/ 8716437 w 12192000"/>
              <a:gd name="connsiteY5" fmla="*/ 6857999 h 6857999"/>
              <a:gd name="connsiteX6" fmla="*/ 0 w 12192000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4289858"/>
                </a:lnTo>
                <a:lnTo>
                  <a:pt x="12158861" y="4358797"/>
                </a:lnTo>
                <a:cubicBezTo>
                  <a:pt x="11467474" y="5698433"/>
                  <a:pt x="9963223" y="6001665"/>
                  <a:pt x="8828615" y="6776192"/>
                </a:cubicBezTo>
                <a:lnTo>
                  <a:pt x="8716437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>
              <a:alpha val="62000"/>
            </a:schemeClr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326210" y="1243296"/>
            <a:ext cx="4283732" cy="6089377"/>
            <a:chOff x="4032028" y="1476247"/>
            <a:chExt cx="4127944" cy="5867923"/>
          </a:xfrm>
          <a:effectLst>
            <a:outerShdw blurRad="3683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032028" y="1476247"/>
              <a:ext cx="4127944" cy="5867923"/>
            </a:xfrm>
            <a:custGeom>
              <a:avLst/>
              <a:gdLst>
                <a:gd name="T0" fmla="*/ 5218 w 5523"/>
                <a:gd name="T1" fmla="*/ 63 h 7852"/>
                <a:gd name="T2" fmla="*/ 5460 w 5523"/>
                <a:gd name="T3" fmla="*/ 305 h 7852"/>
                <a:gd name="T4" fmla="*/ 5460 w 5523"/>
                <a:gd name="T5" fmla="*/ 7547 h 7852"/>
                <a:gd name="T6" fmla="*/ 5218 w 5523"/>
                <a:gd name="T7" fmla="*/ 7789 h 7852"/>
                <a:gd name="T8" fmla="*/ 305 w 5523"/>
                <a:gd name="T9" fmla="*/ 7789 h 7852"/>
                <a:gd name="T10" fmla="*/ 63 w 5523"/>
                <a:gd name="T11" fmla="*/ 7547 h 7852"/>
                <a:gd name="T12" fmla="*/ 63 w 5523"/>
                <a:gd name="T13" fmla="*/ 305 h 7852"/>
                <a:gd name="T14" fmla="*/ 305 w 5523"/>
                <a:gd name="T15" fmla="*/ 63 h 7852"/>
                <a:gd name="T16" fmla="*/ 5218 w 5523"/>
                <a:gd name="T17" fmla="*/ 63 h 7852"/>
                <a:gd name="T18" fmla="*/ 5218 w 5523"/>
                <a:gd name="T19" fmla="*/ 0 h 7852"/>
                <a:gd name="T20" fmla="*/ 305 w 5523"/>
                <a:gd name="T21" fmla="*/ 0 h 7852"/>
                <a:gd name="T22" fmla="*/ 0 w 5523"/>
                <a:gd name="T23" fmla="*/ 305 h 7852"/>
                <a:gd name="T24" fmla="*/ 0 w 5523"/>
                <a:gd name="T25" fmla="*/ 7547 h 7852"/>
                <a:gd name="T26" fmla="*/ 305 w 5523"/>
                <a:gd name="T27" fmla="*/ 7852 h 7852"/>
                <a:gd name="T28" fmla="*/ 5218 w 5523"/>
                <a:gd name="T29" fmla="*/ 7852 h 7852"/>
                <a:gd name="T30" fmla="*/ 5523 w 5523"/>
                <a:gd name="T31" fmla="*/ 7547 h 7852"/>
                <a:gd name="T32" fmla="*/ 5523 w 5523"/>
                <a:gd name="T33" fmla="*/ 305 h 7852"/>
                <a:gd name="T34" fmla="*/ 5218 w 5523"/>
                <a:gd name="T35" fmla="*/ 0 h 7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23" h="7852">
                  <a:moveTo>
                    <a:pt x="5218" y="63"/>
                  </a:moveTo>
                  <a:cubicBezTo>
                    <a:pt x="5352" y="63"/>
                    <a:pt x="5460" y="172"/>
                    <a:pt x="5460" y="305"/>
                  </a:cubicBezTo>
                  <a:cubicBezTo>
                    <a:pt x="5460" y="7547"/>
                    <a:pt x="5460" y="7547"/>
                    <a:pt x="5460" y="7547"/>
                  </a:cubicBezTo>
                  <a:cubicBezTo>
                    <a:pt x="5460" y="7681"/>
                    <a:pt x="5352" y="7789"/>
                    <a:pt x="5218" y="7789"/>
                  </a:cubicBezTo>
                  <a:cubicBezTo>
                    <a:pt x="305" y="7789"/>
                    <a:pt x="305" y="7789"/>
                    <a:pt x="305" y="7789"/>
                  </a:cubicBezTo>
                  <a:cubicBezTo>
                    <a:pt x="172" y="7789"/>
                    <a:pt x="63" y="7681"/>
                    <a:pt x="63" y="7547"/>
                  </a:cubicBezTo>
                  <a:cubicBezTo>
                    <a:pt x="63" y="305"/>
                    <a:pt x="63" y="305"/>
                    <a:pt x="63" y="305"/>
                  </a:cubicBezTo>
                  <a:cubicBezTo>
                    <a:pt x="63" y="172"/>
                    <a:pt x="172" y="63"/>
                    <a:pt x="305" y="63"/>
                  </a:cubicBezTo>
                  <a:cubicBezTo>
                    <a:pt x="5218" y="63"/>
                    <a:pt x="5218" y="63"/>
                    <a:pt x="5218" y="63"/>
                  </a:cubicBezTo>
                  <a:moveTo>
                    <a:pt x="5218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138" y="0"/>
                    <a:pt x="0" y="137"/>
                    <a:pt x="0" y="305"/>
                  </a:cubicBezTo>
                  <a:cubicBezTo>
                    <a:pt x="0" y="7547"/>
                    <a:pt x="0" y="7547"/>
                    <a:pt x="0" y="7547"/>
                  </a:cubicBezTo>
                  <a:cubicBezTo>
                    <a:pt x="0" y="7715"/>
                    <a:pt x="138" y="7852"/>
                    <a:pt x="305" y="7852"/>
                  </a:cubicBezTo>
                  <a:cubicBezTo>
                    <a:pt x="5218" y="7852"/>
                    <a:pt x="5218" y="7852"/>
                    <a:pt x="5218" y="7852"/>
                  </a:cubicBezTo>
                  <a:cubicBezTo>
                    <a:pt x="5386" y="7852"/>
                    <a:pt x="5523" y="7715"/>
                    <a:pt x="5523" y="7547"/>
                  </a:cubicBezTo>
                  <a:cubicBezTo>
                    <a:pt x="5523" y="305"/>
                    <a:pt x="5523" y="305"/>
                    <a:pt x="5523" y="305"/>
                  </a:cubicBezTo>
                  <a:cubicBezTo>
                    <a:pt x="5523" y="137"/>
                    <a:pt x="5386" y="0"/>
                    <a:pt x="52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50000">
                  <a:srgbClr val="7F7F7F"/>
                </a:gs>
                <a:gs pos="100000">
                  <a:srgbClr val="000000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949104" y="6936214"/>
              <a:ext cx="294424" cy="294424"/>
              <a:chOff x="3884504" y="6824532"/>
              <a:chExt cx="348628" cy="348628"/>
            </a:xfrm>
          </p:grpSpPr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3887874" y="6828277"/>
                <a:ext cx="340765" cy="34039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3890870" y="6828277"/>
                <a:ext cx="336271" cy="170757"/>
              </a:xfrm>
              <a:custGeom>
                <a:avLst/>
                <a:gdLst>
                  <a:gd name="T0" fmla="*/ 190 w 380"/>
                  <a:gd name="T1" fmla="*/ 193 h 193"/>
                  <a:gd name="T2" fmla="*/ 380 w 380"/>
                  <a:gd name="T3" fmla="*/ 163 h 193"/>
                  <a:gd name="T4" fmla="*/ 190 w 380"/>
                  <a:gd name="T5" fmla="*/ 0 h 193"/>
                  <a:gd name="T6" fmla="*/ 0 w 380"/>
                  <a:gd name="T7" fmla="*/ 163 h 193"/>
                  <a:gd name="T8" fmla="*/ 190 w 380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193">
                    <a:moveTo>
                      <a:pt x="190" y="193"/>
                    </a:moveTo>
                    <a:cubicBezTo>
                      <a:pt x="260" y="193"/>
                      <a:pt x="325" y="182"/>
                      <a:pt x="380" y="163"/>
                    </a:cubicBezTo>
                    <a:cubicBezTo>
                      <a:pt x="366" y="71"/>
                      <a:pt x="286" y="0"/>
                      <a:pt x="190" y="0"/>
                    </a:cubicBezTo>
                    <a:cubicBezTo>
                      <a:pt x="93" y="0"/>
                      <a:pt x="14" y="71"/>
                      <a:pt x="0" y="163"/>
                    </a:cubicBezTo>
                    <a:cubicBezTo>
                      <a:pt x="55" y="182"/>
                      <a:pt x="120" y="193"/>
                      <a:pt x="190" y="193"/>
                    </a:cubicBezTo>
                    <a:close/>
                  </a:path>
                </a:pathLst>
              </a:custGeom>
              <a:solidFill>
                <a:srgbClr val="D9D9D9">
                  <a:alpha val="4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3884504" y="6824532"/>
                <a:ext cx="348628" cy="348628"/>
              </a:xfrm>
              <a:custGeom>
                <a:avLst/>
                <a:gdLst>
                  <a:gd name="T0" fmla="*/ 197 w 394"/>
                  <a:gd name="T1" fmla="*/ 394 h 394"/>
                  <a:gd name="T2" fmla="*/ 0 w 394"/>
                  <a:gd name="T3" fmla="*/ 197 h 394"/>
                  <a:gd name="T4" fmla="*/ 197 w 394"/>
                  <a:gd name="T5" fmla="*/ 0 h 394"/>
                  <a:gd name="T6" fmla="*/ 394 w 394"/>
                  <a:gd name="T7" fmla="*/ 197 h 394"/>
                  <a:gd name="T8" fmla="*/ 197 w 394"/>
                  <a:gd name="T9" fmla="*/ 394 h 394"/>
                  <a:gd name="T10" fmla="*/ 197 w 394"/>
                  <a:gd name="T11" fmla="*/ 9 h 394"/>
                  <a:gd name="T12" fmla="*/ 9 w 394"/>
                  <a:gd name="T13" fmla="*/ 197 h 394"/>
                  <a:gd name="T14" fmla="*/ 197 w 394"/>
                  <a:gd name="T15" fmla="*/ 385 h 394"/>
                  <a:gd name="T16" fmla="*/ 385 w 394"/>
                  <a:gd name="T17" fmla="*/ 197 h 394"/>
                  <a:gd name="T18" fmla="*/ 197 w 394"/>
                  <a:gd name="T19" fmla="*/ 9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394">
                    <a:moveTo>
                      <a:pt x="197" y="394"/>
                    </a:moveTo>
                    <a:cubicBezTo>
                      <a:pt x="88" y="394"/>
                      <a:pt x="0" y="305"/>
                      <a:pt x="0" y="197"/>
                    </a:cubicBezTo>
                    <a:cubicBezTo>
                      <a:pt x="0" y="88"/>
                      <a:pt x="88" y="0"/>
                      <a:pt x="197" y="0"/>
                    </a:cubicBezTo>
                    <a:cubicBezTo>
                      <a:pt x="305" y="0"/>
                      <a:pt x="394" y="88"/>
                      <a:pt x="394" y="197"/>
                    </a:cubicBezTo>
                    <a:cubicBezTo>
                      <a:pt x="394" y="305"/>
                      <a:pt x="305" y="394"/>
                      <a:pt x="197" y="394"/>
                    </a:cubicBezTo>
                    <a:close/>
                    <a:moveTo>
                      <a:pt x="197" y="9"/>
                    </a:moveTo>
                    <a:cubicBezTo>
                      <a:pt x="93" y="9"/>
                      <a:pt x="9" y="93"/>
                      <a:pt x="9" y="197"/>
                    </a:cubicBezTo>
                    <a:cubicBezTo>
                      <a:pt x="9" y="300"/>
                      <a:pt x="93" y="385"/>
                      <a:pt x="197" y="385"/>
                    </a:cubicBezTo>
                    <a:cubicBezTo>
                      <a:pt x="300" y="385"/>
                      <a:pt x="385" y="300"/>
                      <a:pt x="385" y="197"/>
                    </a:cubicBezTo>
                    <a:cubicBezTo>
                      <a:pt x="385" y="93"/>
                      <a:pt x="300" y="9"/>
                      <a:pt x="197" y="9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4007704" y="6949230"/>
                <a:ext cx="108595" cy="108970"/>
              </a:xfrm>
              <a:custGeom>
                <a:avLst/>
                <a:gdLst>
                  <a:gd name="T0" fmla="*/ 123 w 123"/>
                  <a:gd name="T1" fmla="*/ 98 h 123"/>
                  <a:gd name="T2" fmla="*/ 98 w 123"/>
                  <a:gd name="T3" fmla="*/ 123 h 123"/>
                  <a:gd name="T4" fmla="*/ 26 w 123"/>
                  <a:gd name="T5" fmla="*/ 123 h 123"/>
                  <a:gd name="T6" fmla="*/ 0 w 123"/>
                  <a:gd name="T7" fmla="*/ 98 h 123"/>
                  <a:gd name="T8" fmla="*/ 0 w 123"/>
                  <a:gd name="T9" fmla="*/ 25 h 123"/>
                  <a:gd name="T10" fmla="*/ 26 w 123"/>
                  <a:gd name="T11" fmla="*/ 0 h 123"/>
                  <a:gd name="T12" fmla="*/ 98 w 123"/>
                  <a:gd name="T13" fmla="*/ 0 h 123"/>
                  <a:gd name="T14" fmla="*/ 123 w 123"/>
                  <a:gd name="T15" fmla="*/ 25 h 123"/>
                  <a:gd name="T16" fmla="*/ 123 w 123"/>
                  <a:gd name="T17" fmla="*/ 9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3">
                    <a:moveTo>
                      <a:pt x="123" y="98"/>
                    </a:moveTo>
                    <a:cubicBezTo>
                      <a:pt x="123" y="111"/>
                      <a:pt x="112" y="123"/>
                      <a:pt x="98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12" y="123"/>
                      <a:pt x="0" y="111"/>
                      <a:pt x="0" y="9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12" y="0"/>
                      <a:pt x="123" y="11"/>
                      <a:pt x="123" y="25"/>
                    </a:cubicBezTo>
                    <a:lnTo>
                      <a:pt x="123" y="9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07704" y="6949230"/>
                <a:ext cx="108595" cy="108971"/>
              </a:xfrm>
              <a:custGeom>
                <a:avLst/>
                <a:gdLst>
                  <a:gd name="T0" fmla="*/ 98 w 123"/>
                  <a:gd name="T1" fmla="*/ 2 h 123"/>
                  <a:gd name="T2" fmla="*/ 121 w 123"/>
                  <a:gd name="T3" fmla="*/ 25 h 123"/>
                  <a:gd name="T4" fmla="*/ 121 w 123"/>
                  <a:gd name="T5" fmla="*/ 98 h 123"/>
                  <a:gd name="T6" fmla="*/ 98 w 123"/>
                  <a:gd name="T7" fmla="*/ 121 h 123"/>
                  <a:gd name="T8" fmla="*/ 26 w 123"/>
                  <a:gd name="T9" fmla="*/ 121 h 123"/>
                  <a:gd name="T10" fmla="*/ 3 w 123"/>
                  <a:gd name="T11" fmla="*/ 98 h 123"/>
                  <a:gd name="T12" fmla="*/ 3 w 123"/>
                  <a:gd name="T13" fmla="*/ 25 h 123"/>
                  <a:gd name="T14" fmla="*/ 26 w 123"/>
                  <a:gd name="T15" fmla="*/ 2 h 123"/>
                  <a:gd name="T16" fmla="*/ 98 w 123"/>
                  <a:gd name="T17" fmla="*/ 2 h 123"/>
                  <a:gd name="T18" fmla="*/ 98 w 123"/>
                  <a:gd name="T19" fmla="*/ 0 h 123"/>
                  <a:gd name="T20" fmla="*/ 26 w 123"/>
                  <a:gd name="T21" fmla="*/ 0 h 123"/>
                  <a:gd name="T22" fmla="*/ 0 w 123"/>
                  <a:gd name="T23" fmla="*/ 25 h 123"/>
                  <a:gd name="T24" fmla="*/ 0 w 123"/>
                  <a:gd name="T25" fmla="*/ 98 h 123"/>
                  <a:gd name="T26" fmla="*/ 26 w 123"/>
                  <a:gd name="T27" fmla="*/ 123 h 123"/>
                  <a:gd name="T28" fmla="*/ 98 w 123"/>
                  <a:gd name="T29" fmla="*/ 123 h 123"/>
                  <a:gd name="T30" fmla="*/ 123 w 123"/>
                  <a:gd name="T31" fmla="*/ 98 h 123"/>
                  <a:gd name="T32" fmla="*/ 123 w 123"/>
                  <a:gd name="T33" fmla="*/ 25 h 123"/>
                  <a:gd name="T34" fmla="*/ 98 w 123"/>
                  <a:gd name="T3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3" h="123">
                    <a:moveTo>
                      <a:pt x="98" y="2"/>
                    </a:moveTo>
                    <a:cubicBezTo>
                      <a:pt x="111" y="2"/>
                      <a:pt x="121" y="12"/>
                      <a:pt x="121" y="25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110"/>
                      <a:pt x="111" y="121"/>
                      <a:pt x="98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13" y="121"/>
                      <a:pt x="3" y="110"/>
                      <a:pt x="3" y="98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12"/>
                      <a:pt x="13" y="2"/>
                      <a:pt x="26" y="2"/>
                    </a:cubicBezTo>
                    <a:cubicBezTo>
                      <a:pt x="98" y="2"/>
                      <a:pt x="98" y="2"/>
                      <a:pt x="98" y="2"/>
                    </a:cubicBezTo>
                    <a:moveTo>
                      <a:pt x="98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12" y="123"/>
                      <a:pt x="26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112" y="123"/>
                      <a:pt x="123" y="111"/>
                      <a:pt x="123" y="98"/>
                    </a:cubicBezTo>
                    <a:cubicBezTo>
                      <a:pt x="123" y="25"/>
                      <a:pt x="123" y="25"/>
                      <a:pt x="123" y="25"/>
                    </a:cubicBezTo>
                    <a:cubicBezTo>
                      <a:pt x="123" y="11"/>
                      <a:pt x="112" y="0"/>
                      <a:pt x="9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63585" y="1709320"/>
              <a:ext cx="64830" cy="64514"/>
              <a:chOff x="4020061" y="635349"/>
              <a:chExt cx="76766" cy="76391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4020061" y="635349"/>
                <a:ext cx="76766" cy="76391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4020061" y="635349"/>
                <a:ext cx="76766" cy="76391"/>
              </a:xfrm>
              <a:custGeom>
                <a:avLst/>
                <a:gdLst>
                  <a:gd name="T0" fmla="*/ 44 w 87"/>
                  <a:gd name="T1" fmla="*/ 9 h 86"/>
                  <a:gd name="T2" fmla="*/ 78 w 87"/>
                  <a:gd name="T3" fmla="*/ 43 h 86"/>
                  <a:gd name="T4" fmla="*/ 44 w 87"/>
                  <a:gd name="T5" fmla="*/ 77 h 86"/>
                  <a:gd name="T6" fmla="*/ 9 w 87"/>
                  <a:gd name="T7" fmla="*/ 43 h 86"/>
                  <a:gd name="T8" fmla="*/ 44 w 87"/>
                  <a:gd name="T9" fmla="*/ 9 h 86"/>
                  <a:gd name="T10" fmla="*/ 44 w 87"/>
                  <a:gd name="T11" fmla="*/ 0 h 86"/>
                  <a:gd name="T12" fmla="*/ 0 w 87"/>
                  <a:gd name="T13" fmla="*/ 43 h 86"/>
                  <a:gd name="T14" fmla="*/ 44 w 87"/>
                  <a:gd name="T15" fmla="*/ 86 h 86"/>
                  <a:gd name="T16" fmla="*/ 87 w 87"/>
                  <a:gd name="T17" fmla="*/ 43 h 86"/>
                  <a:gd name="T18" fmla="*/ 44 w 87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86">
                    <a:moveTo>
                      <a:pt x="44" y="9"/>
                    </a:moveTo>
                    <a:cubicBezTo>
                      <a:pt x="63" y="9"/>
                      <a:pt x="78" y="24"/>
                      <a:pt x="78" y="43"/>
                    </a:cubicBezTo>
                    <a:cubicBezTo>
                      <a:pt x="78" y="62"/>
                      <a:pt x="63" y="77"/>
                      <a:pt x="44" y="77"/>
                    </a:cubicBezTo>
                    <a:cubicBezTo>
                      <a:pt x="25" y="77"/>
                      <a:pt x="9" y="62"/>
                      <a:pt x="9" y="43"/>
                    </a:cubicBezTo>
                    <a:cubicBezTo>
                      <a:pt x="9" y="24"/>
                      <a:pt x="25" y="9"/>
                      <a:pt x="44" y="9"/>
                    </a:cubicBezTo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7"/>
                      <a:pt x="20" y="86"/>
                      <a:pt x="44" y="86"/>
                    </a:cubicBezTo>
                    <a:cubicBezTo>
                      <a:pt x="68" y="86"/>
                      <a:pt x="87" y="67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4041031" y="655945"/>
                <a:ext cx="35574" cy="35200"/>
              </a:xfrm>
              <a:prstGeom prst="ellipse">
                <a:avLst/>
              </a:prstGeom>
              <a:solidFill>
                <a:srgbClr val="144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044776" y="659315"/>
                <a:ext cx="27336" cy="28459"/>
              </a:xfrm>
              <a:prstGeom prst="ellipse">
                <a:avLst/>
              </a:prstGeom>
              <a:solidFill>
                <a:srgbClr val="1E6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4044776" y="667179"/>
                <a:ext cx="14979" cy="15353"/>
              </a:xfrm>
              <a:prstGeom prst="ellipse">
                <a:avLst/>
              </a:prstGeom>
              <a:solidFill>
                <a:srgbClr val="2980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084208" y="1476247"/>
              <a:ext cx="4023583" cy="5867923"/>
              <a:chOff x="1676275" y="359367"/>
              <a:chExt cx="4764338" cy="6948227"/>
            </a:xfrm>
          </p:grpSpPr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1680769" y="7175033"/>
                <a:ext cx="4755351" cy="132561"/>
              </a:xfrm>
              <a:custGeom>
                <a:avLst/>
                <a:gdLst>
                  <a:gd name="T0" fmla="*/ 5329 w 5373"/>
                  <a:gd name="T1" fmla="*/ 0 h 150"/>
                  <a:gd name="T2" fmla="*/ 5143 w 5373"/>
                  <a:gd name="T3" fmla="*/ 87 h 150"/>
                  <a:gd name="T4" fmla="*/ 230 w 5373"/>
                  <a:gd name="T5" fmla="*/ 87 h 150"/>
                  <a:gd name="T6" fmla="*/ 44 w 5373"/>
                  <a:gd name="T7" fmla="*/ 0 h 150"/>
                  <a:gd name="T8" fmla="*/ 0 w 5373"/>
                  <a:gd name="T9" fmla="*/ 44 h 150"/>
                  <a:gd name="T10" fmla="*/ 230 w 5373"/>
                  <a:gd name="T11" fmla="*/ 150 h 150"/>
                  <a:gd name="T12" fmla="*/ 5143 w 5373"/>
                  <a:gd name="T13" fmla="*/ 150 h 150"/>
                  <a:gd name="T14" fmla="*/ 5373 w 5373"/>
                  <a:gd name="T15" fmla="*/ 44 h 150"/>
                  <a:gd name="T16" fmla="*/ 5329 w 5373"/>
                  <a:gd name="T1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3" h="150">
                    <a:moveTo>
                      <a:pt x="5329" y="0"/>
                    </a:moveTo>
                    <a:cubicBezTo>
                      <a:pt x="5285" y="53"/>
                      <a:pt x="5218" y="87"/>
                      <a:pt x="5143" y="87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155" y="87"/>
                      <a:pt x="89" y="53"/>
                      <a:pt x="4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109"/>
                      <a:pt x="138" y="150"/>
                      <a:pt x="230" y="150"/>
                    </a:cubicBezTo>
                    <a:cubicBezTo>
                      <a:pt x="5143" y="150"/>
                      <a:pt x="5143" y="150"/>
                      <a:pt x="5143" y="150"/>
                    </a:cubicBezTo>
                    <a:cubicBezTo>
                      <a:pt x="5235" y="150"/>
                      <a:pt x="5317" y="109"/>
                      <a:pt x="5373" y="44"/>
                    </a:cubicBezTo>
                    <a:lnTo>
                      <a:pt x="53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auto">
              <a:xfrm>
                <a:off x="1676275" y="359367"/>
                <a:ext cx="4764338" cy="138178"/>
              </a:xfrm>
              <a:custGeom>
                <a:avLst/>
                <a:gdLst>
                  <a:gd name="T0" fmla="*/ 5148 w 5383"/>
                  <a:gd name="T1" fmla="*/ 0 h 156"/>
                  <a:gd name="T2" fmla="*/ 235 w 5383"/>
                  <a:gd name="T3" fmla="*/ 0 h 156"/>
                  <a:gd name="T4" fmla="*/ 0 w 5383"/>
                  <a:gd name="T5" fmla="*/ 112 h 156"/>
                  <a:gd name="T6" fmla="*/ 45 w 5383"/>
                  <a:gd name="T7" fmla="*/ 156 h 156"/>
                  <a:gd name="T8" fmla="*/ 235 w 5383"/>
                  <a:gd name="T9" fmla="*/ 63 h 156"/>
                  <a:gd name="T10" fmla="*/ 5148 w 5383"/>
                  <a:gd name="T11" fmla="*/ 63 h 156"/>
                  <a:gd name="T12" fmla="*/ 5339 w 5383"/>
                  <a:gd name="T13" fmla="*/ 156 h 156"/>
                  <a:gd name="T14" fmla="*/ 5383 w 5383"/>
                  <a:gd name="T15" fmla="*/ 112 h 156"/>
                  <a:gd name="T16" fmla="*/ 5148 w 5383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83" h="156">
                    <a:moveTo>
                      <a:pt x="5148" y="0"/>
                    </a:moveTo>
                    <a:cubicBezTo>
                      <a:pt x="235" y="0"/>
                      <a:pt x="235" y="0"/>
                      <a:pt x="235" y="0"/>
                    </a:cubicBezTo>
                    <a:cubicBezTo>
                      <a:pt x="141" y="0"/>
                      <a:pt x="56" y="44"/>
                      <a:pt x="0" y="112"/>
                    </a:cubicBezTo>
                    <a:cubicBezTo>
                      <a:pt x="45" y="156"/>
                      <a:pt x="45" y="156"/>
                      <a:pt x="45" y="156"/>
                    </a:cubicBezTo>
                    <a:cubicBezTo>
                      <a:pt x="89" y="100"/>
                      <a:pt x="158" y="63"/>
                      <a:pt x="235" y="63"/>
                    </a:cubicBezTo>
                    <a:cubicBezTo>
                      <a:pt x="5148" y="63"/>
                      <a:pt x="5148" y="63"/>
                      <a:pt x="5148" y="63"/>
                    </a:cubicBezTo>
                    <a:cubicBezTo>
                      <a:pt x="5226" y="63"/>
                      <a:pt x="5294" y="100"/>
                      <a:pt x="5339" y="156"/>
                    </a:cubicBezTo>
                    <a:cubicBezTo>
                      <a:pt x="5383" y="112"/>
                      <a:pt x="5383" y="112"/>
                      <a:pt x="5383" y="112"/>
                    </a:cubicBezTo>
                    <a:cubicBezTo>
                      <a:pt x="5327" y="44"/>
                      <a:pt x="5243" y="0"/>
                      <a:pt x="51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4271493" y="1969589"/>
              <a:ext cx="3655989" cy="4867200"/>
              <a:chOff x="-1" y="3"/>
              <a:chExt cx="11612" cy="15459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2" y="36"/>
                <a:ext cx="11546" cy="15393"/>
              </a:xfrm>
              <a:prstGeom prst="rect">
                <a:avLst/>
              </a:prstGeom>
              <a:solidFill>
                <a:srgbClr val="0F1F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-1" y="3"/>
                <a:ext cx="11612" cy="15459"/>
              </a:xfrm>
              <a:custGeom>
                <a:avLst/>
                <a:gdLst>
                  <a:gd name="T0" fmla="*/ 4871 w 4913"/>
                  <a:gd name="T1" fmla="*/ 6541 h 6541"/>
                  <a:gd name="T2" fmla="*/ 42 w 4913"/>
                  <a:gd name="T3" fmla="*/ 6541 h 6541"/>
                  <a:gd name="T4" fmla="*/ 0 w 4913"/>
                  <a:gd name="T5" fmla="*/ 6499 h 6541"/>
                  <a:gd name="T6" fmla="*/ 0 w 4913"/>
                  <a:gd name="T7" fmla="*/ 42 h 6541"/>
                  <a:gd name="T8" fmla="*/ 42 w 4913"/>
                  <a:gd name="T9" fmla="*/ 0 h 6541"/>
                  <a:gd name="T10" fmla="*/ 4871 w 4913"/>
                  <a:gd name="T11" fmla="*/ 0 h 6541"/>
                  <a:gd name="T12" fmla="*/ 4913 w 4913"/>
                  <a:gd name="T13" fmla="*/ 42 h 6541"/>
                  <a:gd name="T14" fmla="*/ 4913 w 4913"/>
                  <a:gd name="T15" fmla="*/ 6499 h 6541"/>
                  <a:gd name="T16" fmla="*/ 4871 w 4913"/>
                  <a:gd name="T17" fmla="*/ 6541 h 6541"/>
                  <a:gd name="T18" fmla="*/ 42 w 4913"/>
                  <a:gd name="T19" fmla="*/ 28 h 6541"/>
                  <a:gd name="T20" fmla="*/ 28 w 4913"/>
                  <a:gd name="T21" fmla="*/ 42 h 6541"/>
                  <a:gd name="T22" fmla="*/ 28 w 4913"/>
                  <a:gd name="T23" fmla="*/ 6499 h 6541"/>
                  <a:gd name="T24" fmla="*/ 42 w 4913"/>
                  <a:gd name="T25" fmla="*/ 6513 h 6541"/>
                  <a:gd name="T26" fmla="*/ 4871 w 4913"/>
                  <a:gd name="T27" fmla="*/ 6513 h 6541"/>
                  <a:gd name="T28" fmla="*/ 4885 w 4913"/>
                  <a:gd name="T29" fmla="*/ 6499 h 6541"/>
                  <a:gd name="T30" fmla="*/ 4885 w 4913"/>
                  <a:gd name="T31" fmla="*/ 42 h 6541"/>
                  <a:gd name="T32" fmla="*/ 4871 w 4913"/>
                  <a:gd name="T33" fmla="*/ 28 h 6541"/>
                  <a:gd name="T34" fmla="*/ 42 w 4913"/>
                  <a:gd name="T35" fmla="*/ 28 h 6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13" h="6541">
                    <a:moveTo>
                      <a:pt x="4871" y="6541"/>
                    </a:moveTo>
                    <a:cubicBezTo>
                      <a:pt x="42" y="6541"/>
                      <a:pt x="42" y="6541"/>
                      <a:pt x="42" y="6541"/>
                    </a:cubicBezTo>
                    <a:cubicBezTo>
                      <a:pt x="19" y="6541"/>
                      <a:pt x="0" y="6522"/>
                      <a:pt x="0" y="649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8"/>
                      <a:pt x="19" y="0"/>
                      <a:pt x="42" y="0"/>
                    </a:cubicBezTo>
                    <a:cubicBezTo>
                      <a:pt x="4871" y="0"/>
                      <a:pt x="4871" y="0"/>
                      <a:pt x="4871" y="0"/>
                    </a:cubicBezTo>
                    <a:cubicBezTo>
                      <a:pt x="4894" y="0"/>
                      <a:pt x="4913" y="18"/>
                      <a:pt x="4913" y="42"/>
                    </a:cubicBezTo>
                    <a:cubicBezTo>
                      <a:pt x="4913" y="6499"/>
                      <a:pt x="4913" y="6499"/>
                      <a:pt x="4913" y="6499"/>
                    </a:cubicBezTo>
                    <a:cubicBezTo>
                      <a:pt x="4913" y="6522"/>
                      <a:pt x="4894" y="6541"/>
                      <a:pt x="4871" y="6541"/>
                    </a:cubicBezTo>
                    <a:close/>
                    <a:moveTo>
                      <a:pt x="42" y="28"/>
                    </a:moveTo>
                    <a:cubicBezTo>
                      <a:pt x="34" y="28"/>
                      <a:pt x="28" y="34"/>
                      <a:pt x="28" y="42"/>
                    </a:cubicBezTo>
                    <a:cubicBezTo>
                      <a:pt x="28" y="6499"/>
                      <a:pt x="28" y="6499"/>
                      <a:pt x="28" y="6499"/>
                    </a:cubicBezTo>
                    <a:cubicBezTo>
                      <a:pt x="28" y="6507"/>
                      <a:pt x="34" y="6513"/>
                      <a:pt x="42" y="6513"/>
                    </a:cubicBezTo>
                    <a:cubicBezTo>
                      <a:pt x="4871" y="6513"/>
                      <a:pt x="4871" y="6513"/>
                      <a:pt x="4871" y="6513"/>
                    </a:cubicBezTo>
                    <a:cubicBezTo>
                      <a:pt x="4879" y="6513"/>
                      <a:pt x="4885" y="6507"/>
                      <a:pt x="4885" y="6499"/>
                    </a:cubicBezTo>
                    <a:cubicBezTo>
                      <a:pt x="4885" y="42"/>
                      <a:pt x="4885" y="42"/>
                      <a:pt x="4885" y="42"/>
                    </a:cubicBezTo>
                    <a:cubicBezTo>
                      <a:pt x="4885" y="34"/>
                      <a:pt x="4879" y="28"/>
                      <a:pt x="4871" y="28"/>
                    </a:cubicBezTo>
                    <a:lnTo>
                      <a:pt x="4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4065550" y="1509769"/>
              <a:ext cx="4060899" cy="5800879"/>
            </a:xfrm>
            <a:custGeom>
              <a:avLst/>
              <a:gdLst>
                <a:gd name="T0" fmla="*/ 5190 w 5433"/>
                <a:gd name="T1" fmla="*/ 0 h 7762"/>
                <a:gd name="T2" fmla="*/ 5433 w 5433"/>
                <a:gd name="T3" fmla="*/ 243 h 7762"/>
                <a:gd name="T4" fmla="*/ 5433 w 5433"/>
                <a:gd name="T5" fmla="*/ 7519 h 7762"/>
                <a:gd name="T6" fmla="*/ 5190 w 5433"/>
                <a:gd name="T7" fmla="*/ 7762 h 7762"/>
                <a:gd name="T8" fmla="*/ 244 w 5433"/>
                <a:gd name="T9" fmla="*/ 7762 h 7762"/>
                <a:gd name="T10" fmla="*/ 0 w 5433"/>
                <a:gd name="T11" fmla="*/ 7519 h 7762"/>
                <a:gd name="T12" fmla="*/ 0 w 5433"/>
                <a:gd name="T13" fmla="*/ 243 h 7762"/>
                <a:gd name="T14" fmla="*/ 244 w 5433"/>
                <a:gd name="T15" fmla="*/ 0 h 7762"/>
                <a:gd name="T16" fmla="*/ 5190 w 5433"/>
                <a:gd name="T17" fmla="*/ 0 h 7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3" h="7762">
                  <a:moveTo>
                    <a:pt x="5190" y="0"/>
                  </a:moveTo>
                  <a:cubicBezTo>
                    <a:pt x="5324" y="0"/>
                    <a:pt x="5433" y="109"/>
                    <a:pt x="5433" y="243"/>
                  </a:cubicBezTo>
                  <a:cubicBezTo>
                    <a:pt x="5433" y="7519"/>
                    <a:pt x="5433" y="7519"/>
                    <a:pt x="5433" y="7519"/>
                  </a:cubicBezTo>
                  <a:cubicBezTo>
                    <a:pt x="5433" y="7653"/>
                    <a:pt x="5324" y="7762"/>
                    <a:pt x="5190" y="7762"/>
                  </a:cubicBezTo>
                  <a:cubicBezTo>
                    <a:pt x="244" y="7762"/>
                    <a:pt x="244" y="7762"/>
                    <a:pt x="244" y="7762"/>
                  </a:cubicBezTo>
                  <a:cubicBezTo>
                    <a:pt x="109" y="7762"/>
                    <a:pt x="0" y="7653"/>
                    <a:pt x="0" y="751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4" y="0"/>
                  </a:cubicBezTo>
                  <a:cubicBezTo>
                    <a:pt x="5190" y="0"/>
                    <a:pt x="5190" y="0"/>
                    <a:pt x="519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3" name="Picture Placeholder 42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2" r="11402"/>
          <a:stretch>
            <a:fillRect/>
          </a:stretch>
        </p:blipFill>
        <p:spPr/>
      </p:pic>
      <p:sp>
        <p:nvSpPr>
          <p:cNvPr id="35" name="Rectangle 34"/>
          <p:cNvSpPr/>
          <p:nvPr/>
        </p:nvSpPr>
        <p:spPr>
          <a:xfrm>
            <a:off x="1126363" y="532179"/>
            <a:ext cx="4394255" cy="76418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400" b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Nội dung</a:t>
            </a:r>
            <a:endParaRPr lang="id-ID" sz="4000" dirty="0">
              <a:solidFill>
                <a:schemeClr val="bg1"/>
              </a:solidFill>
              <a:effectLst/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50592" y="175856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50592" y="2607135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15851" y="1790554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thiệu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tài</a:t>
            </a:r>
            <a:endParaRPr lang="id-ID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15851" y="2639121"/>
            <a:ext cx="3558820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chính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76511" y="428798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4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41770" y="4319970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Thiết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76512" y="512979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41771" y="5161784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Demo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76512" y="6000293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6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41771" y="6032279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 thử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0031" y="491377"/>
            <a:ext cx="819084" cy="799067"/>
            <a:chOff x="2817813" y="1495425"/>
            <a:chExt cx="971550" cy="971550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817813" y="1495425"/>
              <a:ext cx="971550" cy="971550"/>
            </a:xfrm>
            <a:prstGeom prst="ellipse">
              <a:avLst/>
            </a:prstGeom>
            <a:solidFill>
              <a:srgbClr val="E09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60701" y="1752600"/>
              <a:ext cx="485775" cy="561975"/>
            </a:xfrm>
            <a:custGeom>
              <a:avLst/>
              <a:gdLst>
                <a:gd name="T0" fmla="*/ 0 w 128"/>
                <a:gd name="T1" fmla="*/ 0 h 148"/>
                <a:gd name="T2" fmla="*/ 0 w 128"/>
                <a:gd name="T3" fmla="*/ 0 h 148"/>
                <a:gd name="T4" fmla="*/ 0 w 128"/>
                <a:gd name="T5" fmla="*/ 136 h 148"/>
                <a:gd name="T6" fmla="*/ 12 w 128"/>
                <a:gd name="T7" fmla="*/ 148 h 148"/>
                <a:gd name="T8" fmla="*/ 116 w 128"/>
                <a:gd name="T9" fmla="*/ 148 h 148"/>
                <a:gd name="T10" fmla="*/ 128 w 128"/>
                <a:gd name="T11" fmla="*/ 136 h 148"/>
                <a:gd name="T12" fmla="*/ 128 w 128"/>
                <a:gd name="T13" fmla="*/ 128 h 148"/>
                <a:gd name="T14" fmla="*/ 116 w 128"/>
                <a:gd name="T15" fmla="*/ 140 h 148"/>
                <a:gd name="T16" fmla="*/ 12 w 128"/>
                <a:gd name="T17" fmla="*/ 140 h 148"/>
                <a:gd name="T18" fmla="*/ 0 w 128"/>
                <a:gd name="T19" fmla="*/ 128 h 148"/>
                <a:gd name="T20" fmla="*/ 0 w 128"/>
                <a:gd name="T2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3"/>
                    <a:pt x="5" y="148"/>
                    <a:pt x="12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23" y="148"/>
                    <a:pt x="128" y="143"/>
                    <a:pt x="128" y="136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35"/>
                    <a:pt x="123" y="140"/>
                    <a:pt x="116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060701" y="1676400"/>
              <a:ext cx="485775" cy="608013"/>
            </a:xfrm>
            <a:custGeom>
              <a:avLst/>
              <a:gdLst>
                <a:gd name="T0" fmla="*/ 80 w 128"/>
                <a:gd name="T1" fmla="*/ 36 h 160"/>
                <a:gd name="T2" fmla="*/ 80 w 128"/>
                <a:gd name="T3" fmla="*/ 0 h 160"/>
                <a:gd name="T4" fmla="*/ 12 w 128"/>
                <a:gd name="T5" fmla="*/ 0 h 160"/>
                <a:gd name="T6" fmla="*/ 0 w 128"/>
                <a:gd name="T7" fmla="*/ 12 h 160"/>
                <a:gd name="T8" fmla="*/ 0 w 128"/>
                <a:gd name="T9" fmla="*/ 148 h 160"/>
                <a:gd name="T10" fmla="*/ 12 w 128"/>
                <a:gd name="T11" fmla="*/ 160 h 160"/>
                <a:gd name="T12" fmla="*/ 116 w 128"/>
                <a:gd name="T13" fmla="*/ 160 h 160"/>
                <a:gd name="T14" fmla="*/ 128 w 128"/>
                <a:gd name="T15" fmla="*/ 148 h 160"/>
                <a:gd name="T16" fmla="*/ 128 w 128"/>
                <a:gd name="T17" fmla="*/ 48 h 160"/>
                <a:gd name="T18" fmla="*/ 92 w 128"/>
                <a:gd name="T19" fmla="*/ 48 h 160"/>
                <a:gd name="T20" fmla="*/ 80 w 128"/>
                <a:gd name="T21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60">
                  <a:moveTo>
                    <a:pt x="80" y="36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23" y="160"/>
                    <a:pt x="128" y="155"/>
                    <a:pt x="128" y="1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5" y="48"/>
                    <a:pt x="80" y="43"/>
                    <a:pt x="80" y="36"/>
                  </a:cubicBezTo>
                </a:path>
              </a:pathLst>
            </a:cu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8 w 44"/>
                <a:gd name="T3" fmla="*/ 3 h 39"/>
                <a:gd name="T4" fmla="*/ 44 w 44"/>
                <a:gd name="T5" fmla="*/ 3 h 39"/>
                <a:gd name="T6" fmla="*/ 44 w 44"/>
                <a:gd name="T7" fmla="*/ 39 h 39"/>
                <a:gd name="T8" fmla="*/ 44 w 44"/>
                <a:gd name="T9" fmla="*/ 3 h 39"/>
                <a:gd name="T10" fmla="*/ 0 w 44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2" y="2"/>
                    <a:pt x="5" y="3"/>
                    <a:pt x="8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0 w 44"/>
                <a:gd name="T3" fmla="*/ 0 h 39"/>
                <a:gd name="T4" fmla="*/ 17 w 44"/>
                <a:gd name="T5" fmla="*/ 15 h 39"/>
                <a:gd name="T6" fmla="*/ 20 w 44"/>
                <a:gd name="T7" fmla="*/ 15 h 39"/>
                <a:gd name="T8" fmla="*/ 20 w 44"/>
                <a:gd name="T9" fmla="*/ 18 h 39"/>
                <a:gd name="T10" fmla="*/ 44 w 44"/>
                <a:gd name="T11" fmla="*/ 39 h 39"/>
                <a:gd name="T12" fmla="*/ 44 w 44"/>
                <a:gd name="T13" fmla="*/ 3 h 39"/>
                <a:gd name="T14" fmla="*/ 8 w 44"/>
                <a:gd name="T15" fmla="*/ 3 h 39"/>
                <a:gd name="T16" fmla="*/ 0 w 44"/>
                <a:gd name="T17" fmla="*/ 0 h 39"/>
                <a:gd name="T18" fmla="*/ 0 w 4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365501" y="1676400"/>
              <a:ext cx="180975" cy="182563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36 h 48"/>
                <a:gd name="T4" fmla="*/ 12 w 48"/>
                <a:gd name="T5" fmla="*/ 48 h 48"/>
                <a:gd name="T6" fmla="*/ 48 w 48"/>
                <a:gd name="T7" fmla="*/ 48 h 48"/>
                <a:gd name="T8" fmla="*/ 0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7" name="Oval 66"/>
          <p:cNvSpPr/>
          <p:nvPr/>
        </p:nvSpPr>
        <p:spPr>
          <a:xfrm>
            <a:off x="876510" y="347932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41769" y="3511310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Tổng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7572" y="608704"/>
            <a:ext cx="4855723" cy="6420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3600" b="1" dirty="0" err="1" smtClean="0">
                <a:solidFill>
                  <a:schemeClr val="accent2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Các</a:t>
            </a:r>
            <a:r>
              <a:rPr lang="en-US" sz="3600" b="1" dirty="0" smtClean="0">
                <a:solidFill>
                  <a:schemeClr val="accent2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accent2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chức</a:t>
            </a:r>
            <a:r>
              <a:rPr lang="en-US" sz="3600" b="1" dirty="0" smtClean="0">
                <a:solidFill>
                  <a:schemeClr val="accent2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accent2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năng</a:t>
            </a:r>
            <a:r>
              <a:rPr lang="en-US" sz="3600" b="1" dirty="0" smtClean="0">
                <a:solidFill>
                  <a:schemeClr val="accent2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</a:t>
            </a:r>
            <a:r>
              <a:rPr lang="en-US" sz="3600" b="1" dirty="0" err="1" smtClean="0">
                <a:solidFill>
                  <a:schemeClr val="accent2"/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chính</a:t>
            </a:r>
            <a:endParaRPr lang="id-ID" sz="3200" dirty="0">
              <a:solidFill>
                <a:schemeClr val="accent2"/>
              </a:solidFill>
              <a:effectLst>
                <a:outerShdw dist="50800" sx="1000" sy="1000" algn="ctr" rotWithShape="0">
                  <a:srgbClr val="000000"/>
                </a:outerShdw>
              </a:effectLst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r="20810"/>
          <a:stretch>
            <a:fillRect/>
          </a:stretch>
        </p:blipFill>
        <p:spPr>
          <a:xfrm>
            <a:off x="6306671" y="4227792"/>
            <a:ext cx="2850546" cy="2632003"/>
          </a:xfr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7" r="26767"/>
          <a:stretch>
            <a:fillRect/>
          </a:stretch>
        </p:blipFill>
        <p:spPr>
          <a:xfrm>
            <a:off x="6306672" y="1796"/>
            <a:ext cx="2850546" cy="4061012"/>
          </a:xfrm>
        </p:spPr>
      </p:pic>
      <p:pic>
        <p:nvPicPr>
          <p:cNvPr id="19" name="Picture Placeholder 18"/>
          <p:cNvPicPr>
            <a:picLocks noGrp="1" noChangeAspect="1"/>
          </p:cNvPicPr>
          <p:nvPr>
            <p:ph type="pic" sz="quarter" idx="2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r="1452"/>
          <a:stretch>
            <a:fillRect/>
          </a:stretch>
        </p:blipFill>
        <p:spPr>
          <a:xfrm>
            <a:off x="9341454" y="1796"/>
            <a:ext cx="2850546" cy="1949824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7" r="16027"/>
          <a:stretch>
            <a:fillRect/>
          </a:stretch>
        </p:blipFill>
        <p:spPr>
          <a:xfrm>
            <a:off x="9341454" y="2112983"/>
            <a:ext cx="2850546" cy="2783541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2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0" b="7920"/>
          <a:stretch>
            <a:fillRect/>
          </a:stretch>
        </p:blipFill>
        <p:spPr>
          <a:xfrm>
            <a:off x="9341454" y="5057886"/>
            <a:ext cx="2850546" cy="1788461"/>
          </a:xfrm>
        </p:spPr>
      </p:pic>
      <p:sp>
        <p:nvSpPr>
          <p:cNvPr id="11" name="Rectangle 10"/>
          <p:cNvSpPr/>
          <p:nvPr/>
        </p:nvSpPr>
        <p:spPr>
          <a:xfrm>
            <a:off x="497840" y="1562715"/>
            <a:ext cx="5963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tour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tour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Hiển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tour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tour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chí</a:t>
            </a: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Đặt</a:t>
            </a:r>
            <a:r>
              <a:rPr lang="en-US" sz="2800" dirty="0"/>
              <a:t> tour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tour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pop up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tour</a:t>
            </a:r>
          </a:p>
        </p:txBody>
      </p:sp>
    </p:spTree>
    <p:extLst>
      <p:ext uri="{BB962C8B-B14F-4D97-AF65-F5344CB8AC3E}">
        <p14:creationId xmlns:p14="http://schemas.microsoft.com/office/powerpoint/2010/main" val="37231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4" name="Freeform 33"/>
          <p:cNvSpPr/>
          <p:nvPr/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4289858 h 6857999"/>
              <a:gd name="connsiteX3" fmla="*/ 12158861 w 12192000"/>
              <a:gd name="connsiteY3" fmla="*/ 4358797 h 6857999"/>
              <a:gd name="connsiteX4" fmla="*/ 8828615 w 12192000"/>
              <a:gd name="connsiteY4" fmla="*/ 6776192 h 6857999"/>
              <a:gd name="connsiteX5" fmla="*/ 8716437 w 12192000"/>
              <a:gd name="connsiteY5" fmla="*/ 6857999 h 6857999"/>
              <a:gd name="connsiteX6" fmla="*/ 0 w 12192000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4289858"/>
                </a:lnTo>
                <a:lnTo>
                  <a:pt x="12158861" y="4358797"/>
                </a:lnTo>
                <a:cubicBezTo>
                  <a:pt x="11467474" y="5698433"/>
                  <a:pt x="9963223" y="6001665"/>
                  <a:pt x="8828615" y="6776192"/>
                </a:cubicBezTo>
                <a:lnTo>
                  <a:pt x="8716437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>
              <a:alpha val="62000"/>
            </a:schemeClr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326210" y="1243296"/>
            <a:ext cx="4283732" cy="6089377"/>
            <a:chOff x="4032028" y="1476247"/>
            <a:chExt cx="4127944" cy="5867923"/>
          </a:xfrm>
          <a:effectLst>
            <a:outerShdw blurRad="3683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032028" y="1476247"/>
              <a:ext cx="4127944" cy="5867923"/>
            </a:xfrm>
            <a:custGeom>
              <a:avLst/>
              <a:gdLst>
                <a:gd name="T0" fmla="*/ 5218 w 5523"/>
                <a:gd name="T1" fmla="*/ 63 h 7852"/>
                <a:gd name="T2" fmla="*/ 5460 w 5523"/>
                <a:gd name="T3" fmla="*/ 305 h 7852"/>
                <a:gd name="T4" fmla="*/ 5460 w 5523"/>
                <a:gd name="T5" fmla="*/ 7547 h 7852"/>
                <a:gd name="T6" fmla="*/ 5218 w 5523"/>
                <a:gd name="T7" fmla="*/ 7789 h 7852"/>
                <a:gd name="T8" fmla="*/ 305 w 5523"/>
                <a:gd name="T9" fmla="*/ 7789 h 7852"/>
                <a:gd name="T10" fmla="*/ 63 w 5523"/>
                <a:gd name="T11" fmla="*/ 7547 h 7852"/>
                <a:gd name="T12" fmla="*/ 63 w 5523"/>
                <a:gd name="T13" fmla="*/ 305 h 7852"/>
                <a:gd name="T14" fmla="*/ 305 w 5523"/>
                <a:gd name="T15" fmla="*/ 63 h 7852"/>
                <a:gd name="T16" fmla="*/ 5218 w 5523"/>
                <a:gd name="T17" fmla="*/ 63 h 7852"/>
                <a:gd name="T18" fmla="*/ 5218 w 5523"/>
                <a:gd name="T19" fmla="*/ 0 h 7852"/>
                <a:gd name="T20" fmla="*/ 305 w 5523"/>
                <a:gd name="T21" fmla="*/ 0 h 7852"/>
                <a:gd name="T22" fmla="*/ 0 w 5523"/>
                <a:gd name="T23" fmla="*/ 305 h 7852"/>
                <a:gd name="T24" fmla="*/ 0 w 5523"/>
                <a:gd name="T25" fmla="*/ 7547 h 7852"/>
                <a:gd name="T26" fmla="*/ 305 w 5523"/>
                <a:gd name="T27" fmla="*/ 7852 h 7852"/>
                <a:gd name="T28" fmla="*/ 5218 w 5523"/>
                <a:gd name="T29" fmla="*/ 7852 h 7852"/>
                <a:gd name="T30" fmla="*/ 5523 w 5523"/>
                <a:gd name="T31" fmla="*/ 7547 h 7852"/>
                <a:gd name="T32" fmla="*/ 5523 w 5523"/>
                <a:gd name="T33" fmla="*/ 305 h 7852"/>
                <a:gd name="T34" fmla="*/ 5218 w 5523"/>
                <a:gd name="T35" fmla="*/ 0 h 7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23" h="7852">
                  <a:moveTo>
                    <a:pt x="5218" y="63"/>
                  </a:moveTo>
                  <a:cubicBezTo>
                    <a:pt x="5352" y="63"/>
                    <a:pt x="5460" y="172"/>
                    <a:pt x="5460" y="305"/>
                  </a:cubicBezTo>
                  <a:cubicBezTo>
                    <a:pt x="5460" y="7547"/>
                    <a:pt x="5460" y="7547"/>
                    <a:pt x="5460" y="7547"/>
                  </a:cubicBezTo>
                  <a:cubicBezTo>
                    <a:pt x="5460" y="7681"/>
                    <a:pt x="5352" y="7789"/>
                    <a:pt x="5218" y="7789"/>
                  </a:cubicBezTo>
                  <a:cubicBezTo>
                    <a:pt x="305" y="7789"/>
                    <a:pt x="305" y="7789"/>
                    <a:pt x="305" y="7789"/>
                  </a:cubicBezTo>
                  <a:cubicBezTo>
                    <a:pt x="172" y="7789"/>
                    <a:pt x="63" y="7681"/>
                    <a:pt x="63" y="7547"/>
                  </a:cubicBezTo>
                  <a:cubicBezTo>
                    <a:pt x="63" y="305"/>
                    <a:pt x="63" y="305"/>
                    <a:pt x="63" y="305"/>
                  </a:cubicBezTo>
                  <a:cubicBezTo>
                    <a:pt x="63" y="172"/>
                    <a:pt x="172" y="63"/>
                    <a:pt x="305" y="63"/>
                  </a:cubicBezTo>
                  <a:cubicBezTo>
                    <a:pt x="5218" y="63"/>
                    <a:pt x="5218" y="63"/>
                    <a:pt x="5218" y="63"/>
                  </a:cubicBezTo>
                  <a:moveTo>
                    <a:pt x="5218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138" y="0"/>
                    <a:pt x="0" y="137"/>
                    <a:pt x="0" y="305"/>
                  </a:cubicBezTo>
                  <a:cubicBezTo>
                    <a:pt x="0" y="7547"/>
                    <a:pt x="0" y="7547"/>
                    <a:pt x="0" y="7547"/>
                  </a:cubicBezTo>
                  <a:cubicBezTo>
                    <a:pt x="0" y="7715"/>
                    <a:pt x="138" y="7852"/>
                    <a:pt x="305" y="7852"/>
                  </a:cubicBezTo>
                  <a:cubicBezTo>
                    <a:pt x="5218" y="7852"/>
                    <a:pt x="5218" y="7852"/>
                    <a:pt x="5218" y="7852"/>
                  </a:cubicBezTo>
                  <a:cubicBezTo>
                    <a:pt x="5386" y="7852"/>
                    <a:pt x="5523" y="7715"/>
                    <a:pt x="5523" y="7547"/>
                  </a:cubicBezTo>
                  <a:cubicBezTo>
                    <a:pt x="5523" y="305"/>
                    <a:pt x="5523" y="305"/>
                    <a:pt x="5523" y="305"/>
                  </a:cubicBezTo>
                  <a:cubicBezTo>
                    <a:pt x="5523" y="137"/>
                    <a:pt x="5386" y="0"/>
                    <a:pt x="52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50000">
                  <a:srgbClr val="7F7F7F"/>
                </a:gs>
                <a:gs pos="100000">
                  <a:srgbClr val="000000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949104" y="6936214"/>
              <a:ext cx="294424" cy="294424"/>
              <a:chOff x="3884504" y="6824532"/>
              <a:chExt cx="348628" cy="348628"/>
            </a:xfrm>
          </p:grpSpPr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3887874" y="6828277"/>
                <a:ext cx="340765" cy="34039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3890870" y="6828277"/>
                <a:ext cx="336271" cy="170757"/>
              </a:xfrm>
              <a:custGeom>
                <a:avLst/>
                <a:gdLst>
                  <a:gd name="T0" fmla="*/ 190 w 380"/>
                  <a:gd name="T1" fmla="*/ 193 h 193"/>
                  <a:gd name="T2" fmla="*/ 380 w 380"/>
                  <a:gd name="T3" fmla="*/ 163 h 193"/>
                  <a:gd name="T4" fmla="*/ 190 w 380"/>
                  <a:gd name="T5" fmla="*/ 0 h 193"/>
                  <a:gd name="T6" fmla="*/ 0 w 380"/>
                  <a:gd name="T7" fmla="*/ 163 h 193"/>
                  <a:gd name="T8" fmla="*/ 190 w 380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193">
                    <a:moveTo>
                      <a:pt x="190" y="193"/>
                    </a:moveTo>
                    <a:cubicBezTo>
                      <a:pt x="260" y="193"/>
                      <a:pt x="325" y="182"/>
                      <a:pt x="380" y="163"/>
                    </a:cubicBezTo>
                    <a:cubicBezTo>
                      <a:pt x="366" y="71"/>
                      <a:pt x="286" y="0"/>
                      <a:pt x="190" y="0"/>
                    </a:cubicBezTo>
                    <a:cubicBezTo>
                      <a:pt x="93" y="0"/>
                      <a:pt x="14" y="71"/>
                      <a:pt x="0" y="163"/>
                    </a:cubicBezTo>
                    <a:cubicBezTo>
                      <a:pt x="55" y="182"/>
                      <a:pt x="120" y="193"/>
                      <a:pt x="190" y="193"/>
                    </a:cubicBezTo>
                    <a:close/>
                  </a:path>
                </a:pathLst>
              </a:custGeom>
              <a:solidFill>
                <a:srgbClr val="D9D9D9">
                  <a:alpha val="4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3884504" y="6824532"/>
                <a:ext cx="348628" cy="348628"/>
              </a:xfrm>
              <a:custGeom>
                <a:avLst/>
                <a:gdLst>
                  <a:gd name="T0" fmla="*/ 197 w 394"/>
                  <a:gd name="T1" fmla="*/ 394 h 394"/>
                  <a:gd name="T2" fmla="*/ 0 w 394"/>
                  <a:gd name="T3" fmla="*/ 197 h 394"/>
                  <a:gd name="T4" fmla="*/ 197 w 394"/>
                  <a:gd name="T5" fmla="*/ 0 h 394"/>
                  <a:gd name="T6" fmla="*/ 394 w 394"/>
                  <a:gd name="T7" fmla="*/ 197 h 394"/>
                  <a:gd name="T8" fmla="*/ 197 w 394"/>
                  <a:gd name="T9" fmla="*/ 394 h 394"/>
                  <a:gd name="T10" fmla="*/ 197 w 394"/>
                  <a:gd name="T11" fmla="*/ 9 h 394"/>
                  <a:gd name="T12" fmla="*/ 9 w 394"/>
                  <a:gd name="T13" fmla="*/ 197 h 394"/>
                  <a:gd name="T14" fmla="*/ 197 w 394"/>
                  <a:gd name="T15" fmla="*/ 385 h 394"/>
                  <a:gd name="T16" fmla="*/ 385 w 394"/>
                  <a:gd name="T17" fmla="*/ 197 h 394"/>
                  <a:gd name="T18" fmla="*/ 197 w 394"/>
                  <a:gd name="T19" fmla="*/ 9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394">
                    <a:moveTo>
                      <a:pt x="197" y="394"/>
                    </a:moveTo>
                    <a:cubicBezTo>
                      <a:pt x="88" y="394"/>
                      <a:pt x="0" y="305"/>
                      <a:pt x="0" y="197"/>
                    </a:cubicBezTo>
                    <a:cubicBezTo>
                      <a:pt x="0" y="88"/>
                      <a:pt x="88" y="0"/>
                      <a:pt x="197" y="0"/>
                    </a:cubicBezTo>
                    <a:cubicBezTo>
                      <a:pt x="305" y="0"/>
                      <a:pt x="394" y="88"/>
                      <a:pt x="394" y="197"/>
                    </a:cubicBezTo>
                    <a:cubicBezTo>
                      <a:pt x="394" y="305"/>
                      <a:pt x="305" y="394"/>
                      <a:pt x="197" y="394"/>
                    </a:cubicBezTo>
                    <a:close/>
                    <a:moveTo>
                      <a:pt x="197" y="9"/>
                    </a:moveTo>
                    <a:cubicBezTo>
                      <a:pt x="93" y="9"/>
                      <a:pt x="9" y="93"/>
                      <a:pt x="9" y="197"/>
                    </a:cubicBezTo>
                    <a:cubicBezTo>
                      <a:pt x="9" y="300"/>
                      <a:pt x="93" y="385"/>
                      <a:pt x="197" y="385"/>
                    </a:cubicBezTo>
                    <a:cubicBezTo>
                      <a:pt x="300" y="385"/>
                      <a:pt x="385" y="300"/>
                      <a:pt x="385" y="197"/>
                    </a:cubicBezTo>
                    <a:cubicBezTo>
                      <a:pt x="385" y="93"/>
                      <a:pt x="300" y="9"/>
                      <a:pt x="197" y="9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4007704" y="6949230"/>
                <a:ext cx="108595" cy="108970"/>
              </a:xfrm>
              <a:custGeom>
                <a:avLst/>
                <a:gdLst>
                  <a:gd name="T0" fmla="*/ 123 w 123"/>
                  <a:gd name="T1" fmla="*/ 98 h 123"/>
                  <a:gd name="T2" fmla="*/ 98 w 123"/>
                  <a:gd name="T3" fmla="*/ 123 h 123"/>
                  <a:gd name="T4" fmla="*/ 26 w 123"/>
                  <a:gd name="T5" fmla="*/ 123 h 123"/>
                  <a:gd name="T6" fmla="*/ 0 w 123"/>
                  <a:gd name="T7" fmla="*/ 98 h 123"/>
                  <a:gd name="T8" fmla="*/ 0 w 123"/>
                  <a:gd name="T9" fmla="*/ 25 h 123"/>
                  <a:gd name="T10" fmla="*/ 26 w 123"/>
                  <a:gd name="T11" fmla="*/ 0 h 123"/>
                  <a:gd name="T12" fmla="*/ 98 w 123"/>
                  <a:gd name="T13" fmla="*/ 0 h 123"/>
                  <a:gd name="T14" fmla="*/ 123 w 123"/>
                  <a:gd name="T15" fmla="*/ 25 h 123"/>
                  <a:gd name="T16" fmla="*/ 123 w 123"/>
                  <a:gd name="T17" fmla="*/ 9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3">
                    <a:moveTo>
                      <a:pt x="123" y="98"/>
                    </a:moveTo>
                    <a:cubicBezTo>
                      <a:pt x="123" y="111"/>
                      <a:pt x="112" y="123"/>
                      <a:pt x="98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12" y="123"/>
                      <a:pt x="0" y="111"/>
                      <a:pt x="0" y="9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12" y="0"/>
                      <a:pt x="123" y="11"/>
                      <a:pt x="123" y="25"/>
                    </a:cubicBezTo>
                    <a:lnTo>
                      <a:pt x="123" y="9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07704" y="6949230"/>
                <a:ext cx="108595" cy="108971"/>
              </a:xfrm>
              <a:custGeom>
                <a:avLst/>
                <a:gdLst>
                  <a:gd name="T0" fmla="*/ 98 w 123"/>
                  <a:gd name="T1" fmla="*/ 2 h 123"/>
                  <a:gd name="T2" fmla="*/ 121 w 123"/>
                  <a:gd name="T3" fmla="*/ 25 h 123"/>
                  <a:gd name="T4" fmla="*/ 121 w 123"/>
                  <a:gd name="T5" fmla="*/ 98 h 123"/>
                  <a:gd name="T6" fmla="*/ 98 w 123"/>
                  <a:gd name="T7" fmla="*/ 121 h 123"/>
                  <a:gd name="T8" fmla="*/ 26 w 123"/>
                  <a:gd name="T9" fmla="*/ 121 h 123"/>
                  <a:gd name="T10" fmla="*/ 3 w 123"/>
                  <a:gd name="T11" fmla="*/ 98 h 123"/>
                  <a:gd name="T12" fmla="*/ 3 w 123"/>
                  <a:gd name="T13" fmla="*/ 25 h 123"/>
                  <a:gd name="T14" fmla="*/ 26 w 123"/>
                  <a:gd name="T15" fmla="*/ 2 h 123"/>
                  <a:gd name="T16" fmla="*/ 98 w 123"/>
                  <a:gd name="T17" fmla="*/ 2 h 123"/>
                  <a:gd name="T18" fmla="*/ 98 w 123"/>
                  <a:gd name="T19" fmla="*/ 0 h 123"/>
                  <a:gd name="T20" fmla="*/ 26 w 123"/>
                  <a:gd name="T21" fmla="*/ 0 h 123"/>
                  <a:gd name="T22" fmla="*/ 0 w 123"/>
                  <a:gd name="T23" fmla="*/ 25 h 123"/>
                  <a:gd name="T24" fmla="*/ 0 w 123"/>
                  <a:gd name="T25" fmla="*/ 98 h 123"/>
                  <a:gd name="T26" fmla="*/ 26 w 123"/>
                  <a:gd name="T27" fmla="*/ 123 h 123"/>
                  <a:gd name="T28" fmla="*/ 98 w 123"/>
                  <a:gd name="T29" fmla="*/ 123 h 123"/>
                  <a:gd name="T30" fmla="*/ 123 w 123"/>
                  <a:gd name="T31" fmla="*/ 98 h 123"/>
                  <a:gd name="T32" fmla="*/ 123 w 123"/>
                  <a:gd name="T33" fmla="*/ 25 h 123"/>
                  <a:gd name="T34" fmla="*/ 98 w 123"/>
                  <a:gd name="T3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3" h="123">
                    <a:moveTo>
                      <a:pt x="98" y="2"/>
                    </a:moveTo>
                    <a:cubicBezTo>
                      <a:pt x="111" y="2"/>
                      <a:pt x="121" y="12"/>
                      <a:pt x="121" y="25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110"/>
                      <a:pt x="111" y="121"/>
                      <a:pt x="98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13" y="121"/>
                      <a:pt x="3" y="110"/>
                      <a:pt x="3" y="98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12"/>
                      <a:pt x="13" y="2"/>
                      <a:pt x="26" y="2"/>
                    </a:cubicBezTo>
                    <a:cubicBezTo>
                      <a:pt x="98" y="2"/>
                      <a:pt x="98" y="2"/>
                      <a:pt x="98" y="2"/>
                    </a:cubicBezTo>
                    <a:moveTo>
                      <a:pt x="98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12" y="123"/>
                      <a:pt x="26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112" y="123"/>
                      <a:pt x="123" y="111"/>
                      <a:pt x="123" y="98"/>
                    </a:cubicBezTo>
                    <a:cubicBezTo>
                      <a:pt x="123" y="25"/>
                      <a:pt x="123" y="25"/>
                      <a:pt x="123" y="25"/>
                    </a:cubicBezTo>
                    <a:cubicBezTo>
                      <a:pt x="123" y="11"/>
                      <a:pt x="112" y="0"/>
                      <a:pt x="9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63585" y="1709320"/>
              <a:ext cx="64830" cy="64514"/>
              <a:chOff x="4020061" y="635349"/>
              <a:chExt cx="76766" cy="76391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4020061" y="635349"/>
                <a:ext cx="76766" cy="76391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4020061" y="635349"/>
                <a:ext cx="76766" cy="76391"/>
              </a:xfrm>
              <a:custGeom>
                <a:avLst/>
                <a:gdLst>
                  <a:gd name="T0" fmla="*/ 44 w 87"/>
                  <a:gd name="T1" fmla="*/ 9 h 86"/>
                  <a:gd name="T2" fmla="*/ 78 w 87"/>
                  <a:gd name="T3" fmla="*/ 43 h 86"/>
                  <a:gd name="T4" fmla="*/ 44 w 87"/>
                  <a:gd name="T5" fmla="*/ 77 h 86"/>
                  <a:gd name="T6" fmla="*/ 9 w 87"/>
                  <a:gd name="T7" fmla="*/ 43 h 86"/>
                  <a:gd name="T8" fmla="*/ 44 w 87"/>
                  <a:gd name="T9" fmla="*/ 9 h 86"/>
                  <a:gd name="T10" fmla="*/ 44 w 87"/>
                  <a:gd name="T11" fmla="*/ 0 h 86"/>
                  <a:gd name="T12" fmla="*/ 0 w 87"/>
                  <a:gd name="T13" fmla="*/ 43 h 86"/>
                  <a:gd name="T14" fmla="*/ 44 w 87"/>
                  <a:gd name="T15" fmla="*/ 86 h 86"/>
                  <a:gd name="T16" fmla="*/ 87 w 87"/>
                  <a:gd name="T17" fmla="*/ 43 h 86"/>
                  <a:gd name="T18" fmla="*/ 44 w 87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86">
                    <a:moveTo>
                      <a:pt x="44" y="9"/>
                    </a:moveTo>
                    <a:cubicBezTo>
                      <a:pt x="63" y="9"/>
                      <a:pt x="78" y="24"/>
                      <a:pt x="78" y="43"/>
                    </a:cubicBezTo>
                    <a:cubicBezTo>
                      <a:pt x="78" y="62"/>
                      <a:pt x="63" y="77"/>
                      <a:pt x="44" y="77"/>
                    </a:cubicBezTo>
                    <a:cubicBezTo>
                      <a:pt x="25" y="77"/>
                      <a:pt x="9" y="62"/>
                      <a:pt x="9" y="43"/>
                    </a:cubicBezTo>
                    <a:cubicBezTo>
                      <a:pt x="9" y="24"/>
                      <a:pt x="25" y="9"/>
                      <a:pt x="44" y="9"/>
                    </a:cubicBezTo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7"/>
                      <a:pt x="20" y="86"/>
                      <a:pt x="44" y="86"/>
                    </a:cubicBezTo>
                    <a:cubicBezTo>
                      <a:pt x="68" y="86"/>
                      <a:pt x="87" y="67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4041031" y="655945"/>
                <a:ext cx="35574" cy="35200"/>
              </a:xfrm>
              <a:prstGeom prst="ellipse">
                <a:avLst/>
              </a:prstGeom>
              <a:solidFill>
                <a:srgbClr val="144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044776" y="659315"/>
                <a:ext cx="27336" cy="28459"/>
              </a:xfrm>
              <a:prstGeom prst="ellipse">
                <a:avLst/>
              </a:prstGeom>
              <a:solidFill>
                <a:srgbClr val="1E6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4044776" y="667179"/>
                <a:ext cx="14979" cy="15353"/>
              </a:xfrm>
              <a:prstGeom prst="ellipse">
                <a:avLst/>
              </a:prstGeom>
              <a:solidFill>
                <a:srgbClr val="2980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084208" y="1476247"/>
              <a:ext cx="4023583" cy="5867923"/>
              <a:chOff x="1676275" y="359367"/>
              <a:chExt cx="4764338" cy="6948227"/>
            </a:xfrm>
          </p:grpSpPr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1680769" y="7175033"/>
                <a:ext cx="4755351" cy="132561"/>
              </a:xfrm>
              <a:custGeom>
                <a:avLst/>
                <a:gdLst>
                  <a:gd name="T0" fmla="*/ 5329 w 5373"/>
                  <a:gd name="T1" fmla="*/ 0 h 150"/>
                  <a:gd name="T2" fmla="*/ 5143 w 5373"/>
                  <a:gd name="T3" fmla="*/ 87 h 150"/>
                  <a:gd name="T4" fmla="*/ 230 w 5373"/>
                  <a:gd name="T5" fmla="*/ 87 h 150"/>
                  <a:gd name="T6" fmla="*/ 44 w 5373"/>
                  <a:gd name="T7" fmla="*/ 0 h 150"/>
                  <a:gd name="T8" fmla="*/ 0 w 5373"/>
                  <a:gd name="T9" fmla="*/ 44 h 150"/>
                  <a:gd name="T10" fmla="*/ 230 w 5373"/>
                  <a:gd name="T11" fmla="*/ 150 h 150"/>
                  <a:gd name="T12" fmla="*/ 5143 w 5373"/>
                  <a:gd name="T13" fmla="*/ 150 h 150"/>
                  <a:gd name="T14" fmla="*/ 5373 w 5373"/>
                  <a:gd name="T15" fmla="*/ 44 h 150"/>
                  <a:gd name="T16" fmla="*/ 5329 w 5373"/>
                  <a:gd name="T1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3" h="150">
                    <a:moveTo>
                      <a:pt x="5329" y="0"/>
                    </a:moveTo>
                    <a:cubicBezTo>
                      <a:pt x="5285" y="53"/>
                      <a:pt x="5218" y="87"/>
                      <a:pt x="5143" y="87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155" y="87"/>
                      <a:pt x="89" y="53"/>
                      <a:pt x="4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109"/>
                      <a:pt x="138" y="150"/>
                      <a:pt x="230" y="150"/>
                    </a:cubicBezTo>
                    <a:cubicBezTo>
                      <a:pt x="5143" y="150"/>
                      <a:pt x="5143" y="150"/>
                      <a:pt x="5143" y="150"/>
                    </a:cubicBezTo>
                    <a:cubicBezTo>
                      <a:pt x="5235" y="150"/>
                      <a:pt x="5317" y="109"/>
                      <a:pt x="5373" y="44"/>
                    </a:cubicBezTo>
                    <a:lnTo>
                      <a:pt x="53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auto">
              <a:xfrm>
                <a:off x="1676275" y="359367"/>
                <a:ext cx="4764338" cy="138178"/>
              </a:xfrm>
              <a:custGeom>
                <a:avLst/>
                <a:gdLst>
                  <a:gd name="T0" fmla="*/ 5148 w 5383"/>
                  <a:gd name="T1" fmla="*/ 0 h 156"/>
                  <a:gd name="T2" fmla="*/ 235 w 5383"/>
                  <a:gd name="T3" fmla="*/ 0 h 156"/>
                  <a:gd name="T4" fmla="*/ 0 w 5383"/>
                  <a:gd name="T5" fmla="*/ 112 h 156"/>
                  <a:gd name="T6" fmla="*/ 45 w 5383"/>
                  <a:gd name="T7" fmla="*/ 156 h 156"/>
                  <a:gd name="T8" fmla="*/ 235 w 5383"/>
                  <a:gd name="T9" fmla="*/ 63 h 156"/>
                  <a:gd name="T10" fmla="*/ 5148 w 5383"/>
                  <a:gd name="T11" fmla="*/ 63 h 156"/>
                  <a:gd name="T12" fmla="*/ 5339 w 5383"/>
                  <a:gd name="T13" fmla="*/ 156 h 156"/>
                  <a:gd name="T14" fmla="*/ 5383 w 5383"/>
                  <a:gd name="T15" fmla="*/ 112 h 156"/>
                  <a:gd name="T16" fmla="*/ 5148 w 5383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83" h="156">
                    <a:moveTo>
                      <a:pt x="5148" y="0"/>
                    </a:moveTo>
                    <a:cubicBezTo>
                      <a:pt x="235" y="0"/>
                      <a:pt x="235" y="0"/>
                      <a:pt x="235" y="0"/>
                    </a:cubicBezTo>
                    <a:cubicBezTo>
                      <a:pt x="141" y="0"/>
                      <a:pt x="56" y="44"/>
                      <a:pt x="0" y="112"/>
                    </a:cubicBezTo>
                    <a:cubicBezTo>
                      <a:pt x="45" y="156"/>
                      <a:pt x="45" y="156"/>
                      <a:pt x="45" y="156"/>
                    </a:cubicBezTo>
                    <a:cubicBezTo>
                      <a:pt x="89" y="100"/>
                      <a:pt x="158" y="63"/>
                      <a:pt x="235" y="63"/>
                    </a:cubicBezTo>
                    <a:cubicBezTo>
                      <a:pt x="5148" y="63"/>
                      <a:pt x="5148" y="63"/>
                      <a:pt x="5148" y="63"/>
                    </a:cubicBezTo>
                    <a:cubicBezTo>
                      <a:pt x="5226" y="63"/>
                      <a:pt x="5294" y="100"/>
                      <a:pt x="5339" y="156"/>
                    </a:cubicBezTo>
                    <a:cubicBezTo>
                      <a:pt x="5383" y="112"/>
                      <a:pt x="5383" y="112"/>
                      <a:pt x="5383" y="112"/>
                    </a:cubicBezTo>
                    <a:cubicBezTo>
                      <a:pt x="5327" y="44"/>
                      <a:pt x="5243" y="0"/>
                      <a:pt x="51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4271493" y="1969589"/>
              <a:ext cx="3655989" cy="4867200"/>
              <a:chOff x="-1" y="3"/>
              <a:chExt cx="11612" cy="15459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2" y="36"/>
                <a:ext cx="11546" cy="15393"/>
              </a:xfrm>
              <a:prstGeom prst="rect">
                <a:avLst/>
              </a:prstGeom>
              <a:solidFill>
                <a:srgbClr val="0F1F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-1" y="3"/>
                <a:ext cx="11612" cy="15459"/>
              </a:xfrm>
              <a:custGeom>
                <a:avLst/>
                <a:gdLst>
                  <a:gd name="T0" fmla="*/ 4871 w 4913"/>
                  <a:gd name="T1" fmla="*/ 6541 h 6541"/>
                  <a:gd name="T2" fmla="*/ 42 w 4913"/>
                  <a:gd name="T3" fmla="*/ 6541 h 6541"/>
                  <a:gd name="T4" fmla="*/ 0 w 4913"/>
                  <a:gd name="T5" fmla="*/ 6499 h 6541"/>
                  <a:gd name="T6" fmla="*/ 0 w 4913"/>
                  <a:gd name="T7" fmla="*/ 42 h 6541"/>
                  <a:gd name="T8" fmla="*/ 42 w 4913"/>
                  <a:gd name="T9" fmla="*/ 0 h 6541"/>
                  <a:gd name="T10" fmla="*/ 4871 w 4913"/>
                  <a:gd name="T11" fmla="*/ 0 h 6541"/>
                  <a:gd name="T12" fmla="*/ 4913 w 4913"/>
                  <a:gd name="T13" fmla="*/ 42 h 6541"/>
                  <a:gd name="T14" fmla="*/ 4913 w 4913"/>
                  <a:gd name="T15" fmla="*/ 6499 h 6541"/>
                  <a:gd name="T16" fmla="*/ 4871 w 4913"/>
                  <a:gd name="T17" fmla="*/ 6541 h 6541"/>
                  <a:gd name="T18" fmla="*/ 42 w 4913"/>
                  <a:gd name="T19" fmla="*/ 28 h 6541"/>
                  <a:gd name="T20" fmla="*/ 28 w 4913"/>
                  <a:gd name="T21" fmla="*/ 42 h 6541"/>
                  <a:gd name="T22" fmla="*/ 28 w 4913"/>
                  <a:gd name="T23" fmla="*/ 6499 h 6541"/>
                  <a:gd name="T24" fmla="*/ 42 w 4913"/>
                  <a:gd name="T25" fmla="*/ 6513 h 6541"/>
                  <a:gd name="T26" fmla="*/ 4871 w 4913"/>
                  <a:gd name="T27" fmla="*/ 6513 h 6541"/>
                  <a:gd name="T28" fmla="*/ 4885 w 4913"/>
                  <a:gd name="T29" fmla="*/ 6499 h 6541"/>
                  <a:gd name="T30" fmla="*/ 4885 w 4913"/>
                  <a:gd name="T31" fmla="*/ 42 h 6541"/>
                  <a:gd name="T32" fmla="*/ 4871 w 4913"/>
                  <a:gd name="T33" fmla="*/ 28 h 6541"/>
                  <a:gd name="T34" fmla="*/ 42 w 4913"/>
                  <a:gd name="T35" fmla="*/ 28 h 6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13" h="6541">
                    <a:moveTo>
                      <a:pt x="4871" y="6541"/>
                    </a:moveTo>
                    <a:cubicBezTo>
                      <a:pt x="42" y="6541"/>
                      <a:pt x="42" y="6541"/>
                      <a:pt x="42" y="6541"/>
                    </a:cubicBezTo>
                    <a:cubicBezTo>
                      <a:pt x="19" y="6541"/>
                      <a:pt x="0" y="6522"/>
                      <a:pt x="0" y="649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8"/>
                      <a:pt x="19" y="0"/>
                      <a:pt x="42" y="0"/>
                    </a:cubicBezTo>
                    <a:cubicBezTo>
                      <a:pt x="4871" y="0"/>
                      <a:pt x="4871" y="0"/>
                      <a:pt x="4871" y="0"/>
                    </a:cubicBezTo>
                    <a:cubicBezTo>
                      <a:pt x="4894" y="0"/>
                      <a:pt x="4913" y="18"/>
                      <a:pt x="4913" y="42"/>
                    </a:cubicBezTo>
                    <a:cubicBezTo>
                      <a:pt x="4913" y="6499"/>
                      <a:pt x="4913" y="6499"/>
                      <a:pt x="4913" y="6499"/>
                    </a:cubicBezTo>
                    <a:cubicBezTo>
                      <a:pt x="4913" y="6522"/>
                      <a:pt x="4894" y="6541"/>
                      <a:pt x="4871" y="6541"/>
                    </a:cubicBezTo>
                    <a:close/>
                    <a:moveTo>
                      <a:pt x="42" y="28"/>
                    </a:moveTo>
                    <a:cubicBezTo>
                      <a:pt x="34" y="28"/>
                      <a:pt x="28" y="34"/>
                      <a:pt x="28" y="42"/>
                    </a:cubicBezTo>
                    <a:cubicBezTo>
                      <a:pt x="28" y="6499"/>
                      <a:pt x="28" y="6499"/>
                      <a:pt x="28" y="6499"/>
                    </a:cubicBezTo>
                    <a:cubicBezTo>
                      <a:pt x="28" y="6507"/>
                      <a:pt x="34" y="6513"/>
                      <a:pt x="42" y="6513"/>
                    </a:cubicBezTo>
                    <a:cubicBezTo>
                      <a:pt x="4871" y="6513"/>
                      <a:pt x="4871" y="6513"/>
                      <a:pt x="4871" y="6513"/>
                    </a:cubicBezTo>
                    <a:cubicBezTo>
                      <a:pt x="4879" y="6513"/>
                      <a:pt x="4885" y="6507"/>
                      <a:pt x="4885" y="6499"/>
                    </a:cubicBezTo>
                    <a:cubicBezTo>
                      <a:pt x="4885" y="42"/>
                      <a:pt x="4885" y="42"/>
                      <a:pt x="4885" y="42"/>
                    </a:cubicBezTo>
                    <a:cubicBezTo>
                      <a:pt x="4885" y="34"/>
                      <a:pt x="4879" y="28"/>
                      <a:pt x="4871" y="28"/>
                    </a:cubicBezTo>
                    <a:lnTo>
                      <a:pt x="4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4065550" y="1509769"/>
              <a:ext cx="4060899" cy="5800879"/>
            </a:xfrm>
            <a:custGeom>
              <a:avLst/>
              <a:gdLst>
                <a:gd name="T0" fmla="*/ 5190 w 5433"/>
                <a:gd name="T1" fmla="*/ 0 h 7762"/>
                <a:gd name="T2" fmla="*/ 5433 w 5433"/>
                <a:gd name="T3" fmla="*/ 243 h 7762"/>
                <a:gd name="T4" fmla="*/ 5433 w 5433"/>
                <a:gd name="T5" fmla="*/ 7519 h 7762"/>
                <a:gd name="T6" fmla="*/ 5190 w 5433"/>
                <a:gd name="T7" fmla="*/ 7762 h 7762"/>
                <a:gd name="T8" fmla="*/ 244 w 5433"/>
                <a:gd name="T9" fmla="*/ 7762 h 7762"/>
                <a:gd name="T10" fmla="*/ 0 w 5433"/>
                <a:gd name="T11" fmla="*/ 7519 h 7762"/>
                <a:gd name="T12" fmla="*/ 0 w 5433"/>
                <a:gd name="T13" fmla="*/ 243 h 7762"/>
                <a:gd name="T14" fmla="*/ 244 w 5433"/>
                <a:gd name="T15" fmla="*/ 0 h 7762"/>
                <a:gd name="T16" fmla="*/ 5190 w 5433"/>
                <a:gd name="T17" fmla="*/ 0 h 7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3" h="7762">
                  <a:moveTo>
                    <a:pt x="5190" y="0"/>
                  </a:moveTo>
                  <a:cubicBezTo>
                    <a:pt x="5324" y="0"/>
                    <a:pt x="5433" y="109"/>
                    <a:pt x="5433" y="243"/>
                  </a:cubicBezTo>
                  <a:cubicBezTo>
                    <a:pt x="5433" y="7519"/>
                    <a:pt x="5433" y="7519"/>
                    <a:pt x="5433" y="7519"/>
                  </a:cubicBezTo>
                  <a:cubicBezTo>
                    <a:pt x="5433" y="7653"/>
                    <a:pt x="5324" y="7762"/>
                    <a:pt x="5190" y="7762"/>
                  </a:cubicBezTo>
                  <a:cubicBezTo>
                    <a:pt x="244" y="7762"/>
                    <a:pt x="244" y="7762"/>
                    <a:pt x="244" y="7762"/>
                  </a:cubicBezTo>
                  <a:cubicBezTo>
                    <a:pt x="109" y="7762"/>
                    <a:pt x="0" y="7653"/>
                    <a:pt x="0" y="751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4" y="0"/>
                  </a:cubicBezTo>
                  <a:cubicBezTo>
                    <a:pt x="5190" y="0"/>
                    <a:pt x="5190" y="0"/>
                    <a:pt x="519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3" name="Picture Placeholder 42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2" r="11402"/>
          <a:stretch>
            <a:fillRect/>
          </a:stretch>
        </p:blipFill>
        <p:spPr/>
      </p:pic>
      <p:sp>
        <p:nvSpPr>
          <p:cNvPr id="35" name="Rectangle 34"/>
          <p:cNvSpPr/>
          <p:nvPr/>
        </p:nvSpPr>
        <p:spPr>
          <a:xfrm>
            <a:off x="1126363" y="532179"/>
            <a:ext cx="4394255" cy="76418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400" b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Nội dung</a:t>
            </a:r>
            <a:endParaRPr lang="id-ID" sz="4000" dirty="0">
              <a:solidFill>
                <a:schemeClr val="bg1"/>
              </a:solidFill>
              <a:effectLst/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50592" y="175856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50592" y="2607135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15851" y="1790554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thiệu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tài</a:t>
            </a:r>
            <a:endParaRPr lang="id-ID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15851" y="2639121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chính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76511" y="428798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4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41770" y="4319970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Thiết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76512" y="512979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41771" y="5161784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Demo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76512" y="6000293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6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41771" y="6032279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 thử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0031" y="491377"/>
            <a:ext cx="819084" cy="799067"/>
            <a:chOff x="2817813" y="1495425"/>
            <a:chExt cx="971550" cy="971550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817813" y="1495425"/>
              <a:ext cx="971550" cy="971550"/>
            </a:xfrm>
            <a:prstGeom prst="ellipse">
              <a:avLst/>
            </a:prstGeom>
            <a:solidFill>
              <a:srgbClr val="E09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60701" y="1752600"/>
              <a:ext cx="485775" cy="561975"/>
            </a:xfrm>
            <a:custGeom>
              <a:avLst/>
              <a:gdLst>
                <a:gd name="T0" fmla="*/ 0 w 128"/>
                <a:gd name="T1" fmla="*/ 0 h 148"/>
                <a:gd name="T2" fmla="*/ 0 w 128"/>
                <a:gd name="T3" fmla="*/ 0 h 148"/>
                <a:gd name="T4" fmla="*/ 0 w 128"/>
                <a:gd name="T5" fmla="*/ 136 h 148"/>
                <a:gd name="T6" fmla="*/ 12 w 128"/>
                <a:gd name="T7" fmla="*/ 148 h 148"/>
                <a:gd name="T8" fmla="*/ 116 w 128"/>
                <a:gd name="T9" fmla="*/ 148 h 148"/>
                <a:gd name="T10" fmla="*/ 128 w 128"/>
                <a:gd name="T11" fmla="*/ 136 h 148"/>
                <a:gd name="T12" fmla="*/ 128 w 128"/>
                <a:gd name="T13" fmla="*/ 128 h 148"/>
                <a:gd name="T14" fmla="*/ 116 w 128"/>
                <a:gd name="T15" fmla="*/ 140 h 148"/>
                <a:gd name="T16" fmla="*/ 12 w 128"/>
                <a:gd name="T17" fmla="*/ 140 h 148"/>
                <a:gd name="T18" fmla="*/ 0 w 128"/>
                <a:gd name="T19" fmla="*/ 128 h 148"/>
                <a:gd name="T20" fmla="*/ 0 w 128"/>
                <a:gd name="T2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3"/>
                    <a:pt x="5" y="148"/>
                    <a:pt x="12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23" y="148"/>
                    <a:pt x="128" y="143"/>
                    <a:pt x="128" y="136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35"/>
                    <a:pt x="123" y="140"/>
                    <a:pt x="116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060701" y="1676400"/>
              <a:ext cx="485775" cy="608013"/>
            </a:xfrm>
            <a:custGeom>
              <a:avLst/>
              <a:gdLst>
                <a:gd name="T0" fmla="*/ 80 w 128"/>
                <a:gd name="T1" fmla="*/ 36 h 160"/>
                <a:gd name="T2" fmla="*/ 80 w 128"/>
                <a:gd name="T3" fmla="*/ 0 h 160"/>
                <a:gd name="T4" fmla="*/ 12 w 128"/>
                <a:gd name="T5" fmla="*/ 0 h 160"/>
                <a:gd name="T6" fmla="*/ 0 w 128"/>
                <a:gd name="T7" fmla="*/ 12 h 160"/>
                <a:gd name="T8" fmla="*/ 0 w 128"/>
                <a:gd name="T9" fmla="*/ 148 h 160"/>
                <a:gd name="T10" fmla="*/ 12 w 128"/>
                <a:gd name="T11" fmla="*/ 160 h 160"/>
                <a:gd name="T12" fmla="*/ 116 w 128"/>
                <a:gd name="T13" fmla="*/ 160 h 160"/>
                <a:gd name="T14" fmla="*/ 128 w 128"/>
                <a:gd name="T15" fmla="*/ 148 h 160"/>
                <a:gd name="T16" fmla="*/ 128 w 128"/>
                <a:gd name="T17" fmla="*/ 48 h 160"/>
                <a:gd name="T18" fmla="*/ 92 w 128"/>
                <a:gd name="T19" fmla="*/ 48 h 160"/>
                <a:gd name="T20" fmla="*/ 80 w 128"/>
                <a:gd name="T21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60">
                  <a:moveTo>
                    <a:pt x="80" y="36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23" y="160"/>
                    <a:pt x="128" y="155"/>
                    <a:pt x="128" y="1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5" y="48"/>
                    <a:pt x="80" y="43"/>
                    <a:pt x="80" y="36"/>
                  </a:cubicBezTo>
                </a:path>
              </a:pathLst>
            </a:cu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8 w 44"/>
                <a:gd name="T3" fmla="*/ 3 h 39"/>
                <a:gd name="T4" fmla="*/ 44 w 44"/>
                <a:gd name="T5" fmla="*/ 3 h 39"/>
                <a:gd name="T6" fmla="*/ 44 w 44"/>
                <a:gd name="T7" fmla="*/ 39 h 39"/>
                <a:gd name="T8" fmla="*/ 44 w 44"/>
                <a:gd name="T9" fmla="*/ 3 h 39"/>
                <a:gd name="T10" fmla="*/ 0 w 44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2" y="2"/>
                    <a:pt x="5" y="3"/>
                    <a:pt x="8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0 w 44"/>
                <a:gd name="T3" fmla="*/ 0 h 39"/>
                <a:gd name="T4" fmla="*/ 17 w 44"/>
                <a:gd name="T5" fmla="*/ 15 h 39"/>
                <a:gd name="T6" fmla="*/ 20 w 44"/>
                <a:gd name="T7" fmla="*/ 15 h 39"/>
                <a:gd name="T8" fmla="*/ 20 w 44"/>
                <a:gd name="T9" fmla="*/ 18 h 39"/>
                <a:gd name="T10" fmla="*/ 44 w 44"/>
                <a:gd name="T11" fmla="*/ 39 h 39"/>
                <a:gd name="T12" fmla="*/ 44 w 44"/>
                <a:gd name="T13" fmla="*/ 3 h 39"/>
                <a:gd name="T14" fmla="*/ 8 w 44"/>
                <a:gd name="T15" fmla="*/ 3 h 39"/>
                <a:gd name="T16" fmla="*/ 0 w 44"/>
                <a:gd name="T17" fmla="*/ 0 h 39"/>
                <a:gd name="T18" fmla="*/ 0 w 4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365501" y="1676400"/>
              <a:ext cx="180975" cy="182563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36 h 48"/>
                <a:gd name="T4" fmla="*/ 12 w 48"/>
                <a:gd name="T5" fmla="*/ 48 h 48"/>
                <a:gd name="T6" fmla="*/ 48 w 48"/>
                <a:gd name="T7" fmla="*/ 48 h 48"/>
                <a:gd name="T8" fmla="*/ 0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7" name="Oval 66"/>
          <p:cNvSpPr/>
          <p:nvPr/>
        </p:nvSpPr>
        <p:spPr>
          <a:xfrm>
            <a:off x="876510" y="347932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41769" y="3511310"/>
            <a:ext cx="3558820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Tổng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/>
        </p:nvSpPr>
        <p:spPr>
          <a:xfrm>
            <a:off x="3197460" y="2539649"/>
            <a:ext cx="180495" cy="268047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711652" y="2791684"/>
            <a:ext cx="2773349" cy="27733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2319195" y="2539649"/>
            <a:ext cx="878264" cy="108969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50800" dir="5400000" sx="94000" sy="9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Isosceles Triangle 16"/>
          <p:cNvSpPr/>
          <p:nvPr/>
        </p:nvSpPr>
        <p:spPr>
          <a:xfrm>
            <a:off x="7238079" y="2555661"/>
            <a:ext cx="180495" cy="268047"/>
          </a:xfrm>
          <a:prstGeom prst="triangl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4752271" y="2807696"/>
            <a:ext cx="2773349" cy="27733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6359814" y="2555661"/>
            <a:ext cx="878264" cy="108969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77800" dist="50800" dir="5400000" sx="94000" sy="9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Isosceles Triangle 20"/>
          <p:cNvSpPr/>
          <p:nvPr/>
        </p:nvSpPr>
        <p:spPr>
          <a:xfrm>
            <a:off x="11111352" y="2530681"/>
            <a:ext cx="180495" cy="268047"/>
          </a:xfrm>
          <a:prstGeom prst="triangle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8625544" y="2782716"/>
            <a:ext cx="2773349" cy="27733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10233087" y="2530681"/>
            <a:ext cx="878264" cy="108969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77800" dist="50800" dir="5400000" sx="94000" sy="9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1D20D463-86B3-43A7-B0BD-EEDA1498524C}"/>
              </a:ext>
            </a:extLst>
          </p:cNvPr>
          <p:cNvSpPr/>
          <p:nvPr/>
        </p:nvSpPr>
        <p:spPr>
          <a:xfrm>
            <a:off x="928600" y="4224373"/>
            <a:ext cx="229063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PHP version 7.2.14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1D20D463-86B3-43A7-B0BD-EEDA1498524C}"/>
              </a:ext>
            </a:extLst>
          </p:cNvPr>
          <p:cNvSpPr/>
          <p:nvPr/>
        </p:nvSpPr>
        <p:spPr>
          <a:xfrm>
            <a:off x="928601" y="3875220"/>
            <a:ext cx="235910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smtClean="0">
                <a:solidFill>
                  <a:schemeClr val="accent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Ngôn ngữ lập trình</a:t>
            </a:r>
            <a:endParaRPr lang="id-ID" sz="2400" dirty="0">
              <a:solidFill>
                <a:schemeClr val="accent1"/>
              </a:solidFill>
              <a:effectLst/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1D20D463-86B3-43A7-B0BD-EEDA1498524C}"/>
              </a:ext>
            </a:extLst>
          </p:cNvPr>
          <p:cNvSpPr/>
          <p:nvPr/>
        </p:nvSpPr>
        <p:spPr>
          <a:xfrm>
            <a:off x="4970230" y="4233341"/>
            <a:ext cx="229063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Codeigniter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1D20D463-86B3-43A7-B0BD-EEDA1498524C}"/>
              </a:ext>
            </a:extLst>
          </p:cNvPr>
          <p:cNvSpPr/>
          <p:nvPr/>
        </p:nvSpPr>
        <p:spPr>
          <a:xfrm>
            <a:off x="4970231" y="3884187"/>
            <a:ext cx="2290634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smtClean="0">
                <a:solidFill>
                  <a:schemeClr val="accent6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FrameWork</a:t>
            </a:r>
            <a:endParaRPr lang="id-ID" sz="2400" dirty="0">
              <a:solidFill>
                <a:schemeClr val="accent6"/>
              </a:solidFill>
              <a:effectLst/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1D20D463-86B3-43A7-B0BD-EEDA1498524C}"/>
              </a:ext>
            </a:extLst>
          </p:cNvPr>
          <p:cNvSpPr/>
          <p:nvPr/>
        </p:nvSpPr>
        <p:spPr>
          <a:xfrm>
            <a:off x="8853243" y="4207944"/>
            <a:ext cx="229063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Apache</a:t>
            </a:r>
            <a:endParaRPr lang="id-ID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1D20D463-86B3-43A7-B0BD-EEDA1498524C}"/>
              </a:ext>
            </a:extLst>
          </p:cNvPr>
          <p:cNvSpPr/>
          <p:nvPr/>
        </p:nvSpPr>
        <p:spPr>
          <a:xfrm>
            <a:off x="8853244" y="3858791"/>
            <a:ext cx="2290634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 smtClean="0">
                <a:solidFill>
                  <a:schemeClr val="accent4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Server</a:t>
            </a:r>
            <a:endParaRPr lang="id-ID" sz="2400" dirty="0">
              <a:solidFill>
                <a:schemeClr val="accent4"/>
              </a:solidFill>
              <a:effectLst/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64" name="Picture Placeholder 31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5" b="32965"/>
          <a:stretch>
            <a:fillRect/>
          </a:stretch>
        </p:blipFill>
        <p:spPr>
          <a:xfrm>
            <a:off x="0" y="0"/>
            <a:ext cx="12192000" cy="1910080"/>
          </a:xfrm>
          <a:custGeom>
            <a:avLst/>
            <a:gdLst>
              <a:gd name="connsiteX0" fmla="*/ 0 w 12192000"/>
              <a:gd name="connsiteY0" fmla="*/ 0 h 2743200"/>
              <a:gd name="connsiteX1" fmla="*/ 12192000 w 12192000"/>
              <a:gd name="connsiteY1" fmla="*/ 0 h 2743200"/>
              <a:gd name="connsiteX2" fmla="*/ 12192000 w 12192000"/>
              <a:gd name="connsiteY2" fmla="*/ 2743200 h 2743200"/>
              <a:gd name="connsiteX3" fmla="*/ 0 w 1219200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43200">
                <a:moveTo>
                  <a:pt x="0" y="0"/>
                </a:moveTo>
                <a:lnTo>
                  <a:pt x="12192000" y="0"/>
                </a:lnTo>
                <a:lnTo>
                  <a:pt x="12192000" y="2743200"/>
                </a:lnTo>
                <a:lnTo>
                  <a:pt x="0" y="2743200"/>
                </a:lnTo>
                <a:close/>
              </a:path>
            </a:pathLst>
          </a:custGeom>
        </p:spPr>
      </p:pic>
      <p:sp>
        <p:nvSpPr>
          <p:cNvPr id="46" name="Freeform 85">
            <a:extLst>
              <a:ext uri="{FF2B5EF4-FFF2-40B4-BE49-F238E27FC236}">
                <a16:creationId xmlns:a16="http://schemas.microsoft.com/office/drawing/2014/main" xmlns="" id="{D12FF40D-AEC8-4079-8C5F-FF2CE3583160}"/>
              </a:ext>
            </a:extLst>
          </p:cNvPr>
          <p:cNvSpPr>
            <a:spLocks noEditPoints="1"/>
          </p:cNvSpPr>
          <p:nvPr/>
        </p:nvSpPr>
        <p:spPr bwMode="auto">
          <a:xfrm>
            <a:off x="2539592" y="2881982"/>
            <a:ext cx="437469" cy="397061"/>
          </a:xfrm>
          <a:custGeom>
            <a:avLst/>
            <a:gdLst>
              <a:gd name="T0" fmla="*/ 376160 w 248"/>
              <a:gd name="T1" fmla="*/ 294708 h 224"/>
              <a:gd name="T2" fmla="*/ 280526 w 248"/>
              <a:gd name="T3" fmla="*/ 294708 h 224"/>
              <a:gd name="T4" fmla="*/ 255024 w 248"/>
              <a:gd name="T5" fmla="*/ 294708 h 224"/>
              <a:gd name="T6" fmla="*/ 255024 w 248"/>
              <a:gd name="T7" fmla="*/ 326742 h 224"/>
              <a:gd name="T8" fmla="*/ 280526 w 248"/>
              <a:gd name="T9" fmla="*/ 352368 h 224"/>
              <a:gd name="T10" fmla="*/ 280526 w 248"/>
              <a:gd name="T11" fmla="*/ 358775 h 224"/>
              <a:gd name="T12" fmla="*/ 114761 w 248"/>
              <a:gd name="T13" fmla="*/ 358775 h 224"/>
              <a:gd name="T14" fmla="*/ 114761 w 248"/>
              <a:gd name="T15" fmla="*/ 352368 h 224"/>
              <a:gd name="T16" fmla="*/ 140263 w 248"/>
              <a:gd name="T17" fmla="*/ 326742 h 224"/>
              <a:gd name="T18" fmla="*/ 140263 w 248"/>
              <a:gd name="T19" fmla="*/ 294708 h 224"/>
              <a:gd name="T20" fmla="*/ 114761 w 248"/>
              <a:gd name="T21" fmla="*/ 294708 h 224"/>
              <a:gd name="T22" fmla="*/ 19127 w 248"/>
              <a:gd name="T23" fmla="*/ 294708 h 224"/>
              <a:gd name="T24" fmla="*/ 0 w 248"/>
              <a:gd name="T25" fmla="*/ 275488 h 224"/>
              <a:gd name="T26" fmla="*/ 0 w 248"/>
              <a:gd name="T27" fmla="*/ 19220 h 224"/>
              <a:gd name="T28" fmla="*/ 19127 w 248"/>
              <a:gd name="T29" fmla="*/ 0 h 224"/>
              <a:gd name="T30" fmla="*/ 376160 w 248"/>
              <a:gd name="T31" fmla="*/ 0 h 224"/>
              <a:gd name="T32" fmla="*/ 395287 w 248"/>
              <a:gd name="T33" fmla="*/ 19220 h 224"/>
              <a:gd name="T34" fmla="*/ 395287 w 248"/>
              <a:gd name="T35" fmla="*/ 275488 h 224"/>
              <a:gd name="T36" fmla="*/ 376160 w 248"/>
              <a:gd name="T37" fmla="*/ 294708 h 224"/>
              <a:gd name="T38" fmla="*/ 369785 w 248"/>
              <a:gd name="T39" fmla="*/ 25627 h 224"/>
              <a:gd name="T40" fmla="*/ 25502 w 248"/>
              <a:gd name="T41" fmla="*/ 25627 h 224"/>
              <a:gd name="T42" fmla="*/ 25502 w 248"/>
              <a:gd name="T43" fmla="*/ 243454 h 224"/>
              <a:gd name="T44" fmla="*/ 369785 w 248"/>
              <a:gd name="T45" fmla="*/ 243454 h 224"/>
              <a:gd name="T46" fmla="*/ 369785 w 248"/>
              <a:gd name="T47" fmla="*/ 25627 h 2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8" h="224">
                <a:moveTo>
                  <a:pt x="236" y="184"/>
                </a:moveTo>
                <a:cubicBezTo>
                  <a:pt x="176" y="184"/>
                  <a:pt x="176" y="184"/>
                  <a:pt x="176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72" y="220"/>
                  <a:pt x="72" y="220"/>
                  <a:pt x="72" y="220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5" y="184"/>
                  <a:pt x="0" y="179"/>
                  <a:pt x="0" y="17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3" y="0"/>
                  <a:pt x="248" y="5"/>
                  <a:pt x="248" y="12"/>
                </a:cubicBezTo>
                <a:cubicBezTo>
                  <a:pt x="248" y="172"/>
                  <a:pt x="248" y="172"/>
                  <a:pt x="248" y="172"/>
                </a:cubicBezTo>
                <a:cubicBezTo>
                  <a:pt x="248" y="179"/>
                  <a:pt x="243" y="184"/>
                  <a:pt x="236" y="184"/>
                </a:cubicBezTo>
                <a:moveTo>
                  <a:pt x="232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232" y="152"/>
                  <a:pt x="232" y="152"/>
                  <a:pt x="232" y="152"/>
                </a:cubicBezTo>
                <a:lnTo>
                  <a:pt x="232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</a:endParaRPr>
          </a:p>
        </p:txBody>
      </p:sp>
      <p:sp>
        <p:nvSpPr>
          <p:cNvPr id="47" name="Freeform 95">
            <a:extLst>
              <a:ext uri="{FF2B5EF4-FFF2-40B4-BE49-F238E27FC236}">
                <a16:creationId xmlns:a16="http://schemas.microsoft.com/office/drawing/2014/main" xmlns="" id="{A34E5D1E-F047-4EB6-B663-84DF03E09C21}"/>
              </a:ext>
            </a:extLst>
          </p:cNvPr>
          <p:cNvSpPr>
            <a:spLocks noEditPoints="1"/>
          </p:cNvSpPr>
          <p:nvPr/>
        </p:nvSpPr>
        <p:spPr bwMode="auto">
          <a:xfrm>
            <a:off x="6587049" y="2926340"/>
            <a:ext cx="423793" cy="374697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318">
            <a:extLst>
              <a:ext uri="{FF2B5EF4-FFF2-40B4-BE49-F238E27FC236}">
                <a16:creationId xmlns:a16="http://schemas.microsoft.com/office/drawing/2014/main" xmlns="" id="{B45AC2B6-604B-4F4C-9863-1D1FBEAFEEF6}"/>
              </a:ext>
            </a:extLst>
          </p:cNvPr>
          <p:cNvSpPr>
            <a:spLocks noEditPoints="1"/>
          </p:cNvSpPr>
          <p:nvPr/>
        </p:nvSpPr>
        <p:spPr bwMode="auto">
          <a:xfrm>
            <a:off x="10486874" y="2900718"/>
            <a:ext cx="370689" cy="425939"/>
          </a:xfrm>
          <a:custGeom>
            <a:avLst/>
            <a:gdLst>
              <a:gd name="T0" fmla="*/ 72 w 287"/>
              <a:gd name="T1" fmla="*/ 62 h 289"/>
              <a:gd name="T2" fmla="*/ 20 w 287"/>
              <a:gd name="T3" fmla="*/ 45 h 289"/>
              <a:gd name="T4" fmla="*/ 37 w 287"/>
              <a:gd name="T5" fmla="*/ 25 h 289"/>
              <a:gd name="T6" fmla="*/ 116 w 287"/>
              <a:gd name="T7" fmla="*/ 12 h 289"/>
              <a:gd name="T8" fmla="*/ 213 w 287"/>
              <a:gd name="T9" fmla="*/ 16 h 289"/>
              <a:gd name="T10" fmla="*/ 267 w 287"/>
              <a:gd name="T11" fmla="*/ 33 h 289"/>
              <a:gd name="T12" fmla="*/ 247 w 287"/>
              <a:gd name="T13" fmla="*/ 53 h 289"/>
              <a:gd name="T14" fmla="*/ 168 w 287"/>
              <a:gd name="T15" fmla="*/ 66 h 289"/>
              <a:gd name="T16" fmla="*/ 260 w 287"/>
              <a:gd name="T17" fmla="*/ 103 h 289"/>
              <a:gd name="T18" fmla="*/ 193 w 287"/>
              <a:gd name="T19" fmla="*/ 115 h 289"/>
              <a:gd name="T20" fmla="*/ 94 w 287"/>
              <a:gd name="T21" fmla="*/ 115 h 289"/>
              <a:gd name="T22" fmla="*/ 28 w 287"/>
              <a:gd name="T23" fmla="*/ 103 h 289"/>
              <a:gd name="T24" fmla="*/ 37 w 287"/>
              <a:gd name="T25" fmla="*/ 66 h 289"/>
              <a:gd name="T26" fmla="*/ 183 w 287"/>
              <a:gd name="T27" fmla="*/ 76 h 289"/>
              <a:gd name="T28" fmla="*/ 270 w 287"/>
              <a:gd name="T29" fmla="*/ 92 h 289"/>
              <a:gd name="T30" fmla="*/ 72 w 287"/>
              <a:gd name="T31" fmla="*/ 139 h 289"/>
              <a:gd name="T32" fmla="*/ 20 w 287"/>
              <a:gd name="T33" fmla="*/ 123 h 289"/>
              <a:gd name="T34" fmla="*/ 42 w 287"/>
              <a:gd name="T35" fmla="*/ 119 h 289"/>
              <a:gd name="T36" fmla="*/ 181 w 287"/>
              <a:gd name="T37" fmla="*/ 129 h 289"/>
              <a:gd name="T38" fmla="*/ 270 w 287"/>
              <a:gd name="T39" fmla="*/ 115 h 289"/>
              <a:gd name="T40" fmla="*/ 247 w 287"/>
              <a:gd name="T41" fmla="*/ 133 h 289"/>
              <a:gd name="T42" fmla="*/ 168 w 287"/>
              <a:gd name="T43" fmla="*/ 143 h 289"/>
              <a:gd name="T44" fmla="*/ 260 w 287"/>
              <a:gd name="T45" fmla="*/ 180 h 289"/>
              <a:gd name="T46" fmla="*/ 193 w 287"/>
              <a:gd name="T47" fmla="*/ 195 h 289"/>
              <a:gd name="T48" fmla="*/ 94 w 287"/>
              <a:gd name="T49" fmla="*/ 195 h 289"/>
              <a:gd name="T50" fmla="*/ 28 w 287"/>
              <a:gd name="T51" fmla="*/ 180 h 289"/>
              <a:gd name="T52" fmla="*/ 37 w 287"/>
              <a:gd name="T53" fmla="*/ 143 h 289"/>
              <a:gd name="T54" fmla="*/ 183 w 287"/>
              <a:gd name="T55" fmla="*/ 156 h 289"/>
              <a:gd name="T56" fmla="*/ 270 w 287"/>
              <a:gd name="T57" fmla="*/ 170 h 289"/>
              <a:gd name="T58" fmla="*/ 72 w 287"/>
              <a:gd name="T59" fmla="*/ 219 h 289"/>
              <a:gd name="T60" fmla="*/ 20 w 287"/>
              <a:gd name="T61" fmla="*/ 203 h 289"/>
              <a:gd name="T62" fmla="*/ 42 w 287"/>
              <a:gd name="T63" fmla="*/ 199 h 289"/>
              <a:gd name="T64" fmla="*/ 181 w 287"/>
              <a:gd name="T65" fmla="*/ 209 h 289"/>
              <a:gd name="T66" fmla="*/ 270 w 287"/>
              <a:gd name="T67" fmla="*/ 193 h 289"/>
              <a:gd name="T68" fmla="*/ 247 w 287"/>
              <a:gd name="T69" fmla="*/ 211 h 289"/>
              <a:gd name="T70" fmla="*/ 168 w 287"/>
              <a:gd name="T71" fmla="*/ 221 h 289"/>
              <a:gd name="T72" fmla="*/ 260 w 287"/>
              <a:gd name="T73" fmla="*/ 260 h 289"/>
              <a:gd name="T74" fmla="*/ 193 w 287"/>
              <a:gd name="T75" fmla="*/ 273 h 289"/>
              <a:gd name="T76" fmla="*/ 94 w 287"/>
              <a:gd name="T77" fmla="*/ 273 h 289"/>
              <a:gd name="T78" fmla="*/ 28 w 287"/>
              <a:gd name="T79" fmla="*/ 260 h 289"/>
              <a:gd name="T80" fmla="*/ 37 w 287"/>
              <a:gd name="T81" fmla="*/ 223 h 289"/>
              <a:gd name="T82" fmla="*/ 183 w 287"/>
              <a:gd name="T83" fmla="*/ 234 h 289"/>
              <a:gd name="T84" fmla="*/ 270 w 287"/>
              <a:gd name="T85" fmla="*/ 250 h 289"/>
              <a:gd name="T86" fmla="*/ 280 w 287"/>
              <a:gd name="T87" fmla="*/ 27 h 289"/>
              <a:gd name="T88" fmla="*/ 223 w 287"/>
              <a:gd name="T89" fmla="*/ 6 h 289"/>
              <a:gd name="T90" fmla="*/ 114 w 287"/>
              <a:gd name="T91" fmla="*/ 0 h 289"/>
              <a:gd name="T92" fmla="*/ 25 w 287"/>
              <a:gd name="T93" fmla="*/ 16 h 289"/>
              <a:gd name="T94" fmla="*/ 0 w 287"/>
              <a:gd name="T95" fmla="*/ 35 h 289"/>
              <a:gd name="T96" fmla="*/ 8 w 287"/>
              <a:gd name="T97" fmla="*/ 105 h 289"/>
              <a:gd name="T98" fmla="*/ 3 w 287"/>
              <a:gd name="T99" fmla="*/ 176 h 289"/>
              <a:gd name="T100" fmla="*/ 0 w 287"/>
              <a:gd name="T101" fmla="*/ 250 h 289"/>
              <a:gd name="T102" fmla="*/ 13 w 287"/>
              <a:gd name="T103" fmla="*/ 264 h 289"/>
              <a:gd name="T104" fmla="*/ 87 w 287"/>
              <a:gd name="T105" fmla="*/ 285 h 289"/>
              <a:gd name="T106" fmla="*/ 198 w 287"/>
              <a:gd name="T107" fmla="*/ 285 h 289"/>
              <a:gd name="T108" fmla="*/ 275 w 287"/>
              <a:gd name="T109" fmla="*/ 264 h 289"/>
              <a:gd name="T110" fmla="*/ 287 w 287"/>
              <a:gd name="T111" fmla="*/ 250 h 289"/>
              <a:gd name="T112" fmla="*/ 284 w 287"/>
              <a:gd name="T113" fmla="*/ 176 h 289"/>
              <a:gd name="T114" fmla="*/ 277 w 287"/>
              <a:gd name="T115" fmla="*/ 10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7" h="289">
                <a:moveTo>
                  <a:pt x="144" y="66"/>
                </a:moveTo>
                <a:lnTo>
                  <a:pt x="116" y="66"/>
                </a:lnTo>
                <a:lnTo>
                  <a:pt x="94" y="64"/>
                </a:lnTo>
                <a:lnTo>
                  <a:pt x="72" y="62"/>
                </a:lnTo>
                <a:lnTo>
                  <a:pt x="55" y="57"/>
                </a:lnTo>
                <a:lnTo>
                  <a:pt x="37" y="53"/>
                </a:lnTo>
                <a:lnTo>
                  <a:pt x="28" y="49"/>
                </a:lnTo>
                <a:lnTo>
                  <a:pt x="20" y="45"/>
                </a:lnTo>
                <a:lnTo>
                  <a:pt x="18" y="39"/>
                </a:lnTo>
                <a:lnTo>
                  <a:pt x="20" y="33"/>
                </a:lnTo>
                <a:lnTo>
                  <a:pt x="28" y="29"/>
                </a:lnTo>
                <a:lnTo>
                  <a:pt x="37" y="25"/>
                </a:lnTo>
                <a:lnTo>
                  <a:pt x="55" y="21"/>
                </a:lnTo>
                <a:lnTo>
                  <a:pt x="72" y="16"/>
                </a:lnTo>
                <a:lnTo>
                  <a:pt x="94" y="14"/>
                </a:lnTo>
                <a:lnTo>
                  <a:pt x="116" y="12"/>
                </a:lnTo>
                <a:lnTo>
                  <a:pt x="144" y="12"/>
                </a:lnTo>
                <a:lnTo>
                  <a:pt x="168" y="12"/>
                </a:lnTo>
                <a:lnTo>
                  <a:pt x="193" y="14"/>
                </a:lnTo>
                <a:lnTo>
                  <a:pt x="213" y="16"/>
                </a:lnTo>
                <a:lnTo>
                  <a:pt x="233" y="21"/>
                </a:lnTo>
                <a:lnTo>
                  <a:pt x="247" y="25"/>
                </a:lnTo>
                <a:lnTo>
                  <a:pt x="260" y="29"/>
                </a:lnTo>
                <a:lnTo>
                  <a:pt x="267" y="33"/>
                </a:lnTo>
                <a:lnTo>
                  <a:pt x="270" y="39"/>
                </a:lnTo>
                <a:lnTo>
                  <a:pt x="267" y="45"/>
                </a:lnTo>
                <a:lnTo>
                  <a:pt x="260" y="49"/>
                </a:lnTo>
                <a:lnTo>
                  <a:pt x="247" y="53"/>
                </a:lnTo>
                <a:lnTo>
                  <a:pt x="233" y="57"/>
                </a:lnTo>
                <a:lnTo>
                  <a:pt x="213" y="62"/>
                </a:lnTo>
                <a:lnTo>
                  <a:pt x="193" y="64"/>
                </a:lnTo>
                <a:lnTo>
                  <a:pt x="168" y="66"/>
                </a:lnTo>
                <a:lnTo>
                  <a:pt x="144" y="66"/>
                </a:lnTo>
                <a:close/>
                <a:moveTo>
                  <a:pt x="270" y="92"/>
                </a:moveTo>
                <a:lnTo>
                  <a:pt x="267" y="96"/>
                </a:lnTo>
                <a:lnTo>
                  <a:pt x="260" y="103"/>
                </a:lnTo>
                <a:lnTo>
                  <a:pt x="247" y="107"/>
                </a:lnTo>
                <a:lnTo>
                  <a:pt x="233" y="111"/>
                </a:lnTo>
                <a:lnTo>
                  <a:pt x="213" y="113"/>
                </a:lnTo>
                <a:lnTo>
                  <a:pt x="193" y="115"/>
                </a:lnTo>
                <a:lnTo>
                  <a:pt x="168" y="117"/>
                </a:lnTo>
                <a:lnTo>
                  <a:pt x="144" y="117"/>
                </a:lnTo>
                <a:lnTo>
                  <a:pt x="116" y="117"/>
                </a:lnTo>
                <a:lnTo>
                  <a:pt x="94" y="115"/>
                </a:lnTo>
                <a:lnTo>
                  <a:pt x="72" y="113"/>
                </a:lnTo>
                <a:lnTo>
                  <a:pt x="55" y="111"/>
                </a:lnTo>
                <a:lnTo>
                  <a:pt x="37" y="107"/>
                </a:lnTo>
                <a:lnTo>
                  <a:pt x="28" y="103"/>
                </a:lnTo>
                <a:lnTo>
                  <a:pt x="20" y="96"/>
                </a:lnTo>
                <a:lnTo>
                  <a:pt x="18" y="92"/>
                </a:lnTo>
                <a:lnTo>
                  <a:pt x="18" y="57"/>
                </a:lnTo>
                <a:lnTo>
                  <a:pt x="37" y="66"/>
                </a:lnTo>
                <a:lnTo>
                  <a:pt x="67" y="72"/>
                </a:lnTo>
                <a:lnTo>
                  <a:pt x="104" y="76"/>
                </a:lnTo>
                <a:lnTo>
                  <a:pt x="144" y="78"/>
                </a:lnTo>
                <a:lnTo>
                  <a:pt x="183" y="76"/>
                </a:lnTo>
                <a:lnTo>
                  <a:pt x="218" y="72"/>
                </a:lnTo>
                <a:lnTo>
                  <a:pt x="247" y="66"/>
                </a:lnTo>
                <a:lnTo>
                  <a:pt x="270" y="57"/>
                </a:lnTo>
                <a:lnTo>
                  <a:pt x="270" y="92"/>
                </a:lnTo>
                <a:close/>
                <a:moveTo>
                  <a:pt x="144" y="143"/>
                </a:moveTo>
                <a:lnTo>
                  <a:pt x="116" y="143"/>
                </a:lnTo>
                <a:lnTo>
                  <a:pt x="94" y="141"/>
                </a:lnTo>
                <a:lnTo>
                  <a:pt x="72" y="139"/>
                </a:lnTo>
                <a:lnTo>
                  <a:pt x="55" y="137"/>
                </a:lnTo>
                <a:lnTo>
                  <a:pt x="37" y="133"/>
                </a:lnTo>
                <a:lnTo>
                  <a:pt x="28" y="127"/>
                </a:lnTo>
                <a:lnTo>
                  <a:pt x="20" y="123"/>
                </a:lnTo>
                <a:lnTo>
                  <a:pt x="18" y="117"/>
                </a:lnTo>
                <a:lnTo>
                  <a:pt x="18" y="115"/>
                </a:lnTo>
                <a:lnTo>
                  <a:pt x="20" y="111"/>
                </a:lnTo>
                <a:lnTo>
                  <a:pt x="42" y="119"/>
                </a:lnTo>
                <a:lnTo>
                  <a:pt x="72" y="125"/>
                </a:lnTo>
                <a:lnTo>
                  <a:pt x="107" y="129"/>
                </a:lnTo>
                <a:lnTo>
                  <a:pt x="144" y="131"/>
                </a:lnTo>
                <a:lnTo>
                  <a:pt x="181" y="129"/>
                </a:lnTo>
                <a:lnTo>
                  <a:pt x="215" y="125"/>
                </a:lnTo>
                <a:lnTo>
                  <a:pt x="245" y="119"/>
                </a:lnTo>
                <a:lnTo>
                  <a:pt x="267" y="111"/>
                </a:lnTo>
                <a:lnTo>
                  <a:pt x="270" y="115"/>
                </a:lnTo>
                <a:lnTo>
                  <a:pt x="270" y="117"/>
                </a:lnTo>
                <a:lnTo>
                  <a:pt x="267" y="123"/>
                </a:lnTo>
                <a:lnTo>
                  <a:pt x="260" y="127"/>
                </a:lnTo>
                <a:lnTo>
                  <a:pt x="247" y="133"/>
                </a:lnTo>
                <a:lnTo>
                  <a:pt x="233" y="137"/>
                </a:lnTo>
                <a:lnTo>
                  <a:pt x="213" y="139"/>
                </a:lnTo>
                <a:lnTo>
                  <a:pt x="193" y="141"/>
                </a:lnTo>
                <a:lnTo>
                  <a:pt x="168" y="143"/>
                </a:lnTo>
                <a:lnTo>
                  <a:pt x="144" y="143"/>
                </a:lnTo>
                <a:close/>
                <a:moveTo>
                  <a:pt x="270" y="170"/>
                </a:moveTo>
                <a:lnTo>
                  <a:pt x="267" y="176"/>
                </a:lnTo>
                <a:lnTo>
                  <a:pt x="260" y="180"/>
                </a:lnTo>
                <a:lnTo>
                  <a:pt x="247" y="184"/>
                </a:lnTo>
                <a:lnTo>
                  <a:pt x="233" y="189"/>
                </a:lnTo>
                <a:lnTo>
                  <a:pt x="213" y="193"/>
                </a:lnTo>
                <a:lnTo>
                  <a:pt x="193" y="195"/>
                </a:lnTo>
                <a:lnTo>
                  <a:pt x="168" y="197"/>
                </a:lnTo>
                <a:lnTo>
                  <a:pt x="144" y="197"/>
                </a:lnTo>
                <a:lnTo>
                  <a:pt x="116" y="197"/>
                </a:lnTo>
                <a:lnTo>
                  <a:pt x="94" y="195"/>
                </a:lnTo>
                <a:lnTo>
                  <a:pt x="72" y="193"/>
                </a:lnTo>
                <a:lnTo>
                  <a:pt x="55" y="189"/>
                </a:lnTo>
                <a:lnTo>
                  <a:pt x="37" y="184"/>
                </a:lnTo>
                <a:lnTo>
                  <a:pt x="28" y="180"/>
                </a:lnTo>
                <a:lnTo>
                  <a:pt x="20" y="176"/>
                </a:lnTo>
                <a:lnTo>
                  <a:pt x="18" y="170"/>
                </a:lnTo>
                <a:lnTo>
                  <a:pt x="18" y="135"/>
                </a:lnTo>
                <a:lnTo>
                  <a:pt x="37" y="143"/>
                </a:lnTo>
                <a:lnTo>
                  <a:pt x="67" y="152"/>
                </a:lnTo>
                <a:lnTo>
                  <a:pt x="104" y="156"/>
                </a:lnTo>
                <a:lnTo>
                  <a:pt x="144" y="158"/>
                </a:lnTo>
                <a:lnTo>
                  <a:pt x="183" y="156"/>
                </a:lnTo>
                <a:lnTo>
                  <a:pt x="218" y="152"/>
                </a:lnTo>
                <a:lnTo>
                  <a:pt x="247" y="143"/>
                </a:lnTo>
                <a:lnTo>
                  <a:pt x="270" y="135"/>
                </a:lnTo>
                <a:lnTo>
                  <a:pt x="270" y="170"/>
                </a:lnTo>
                <a:close/>
                <a:moveTo>
                  <a:pt x="144" y="223"/>
                </a:moveTo>
                <a:lnTo>
                  <a:pt x="116" y="221"/>
                </a:lnTo>
                <a:lnTo>
                  <a:pt x="94" y="221"/>
                </a:lnTo>
                <a:lnTo>
                  <a:pt x="72" y="219"/>
                </a:lnTo>
                <a:lnTo>
                  <a:pt x="55" y="215"/>
                </a:lnTo>
                <a:lnTo>
                  <a:pt x="37" y="211"/>
                </a:lnTo>
                <a:lnTo>
                  <a:pt x="28" y="207"/>
                </a:lnTo>
                <a:lnTo>
                  <a:pt x="20" y="203"/>
                </a:lnTo>
                <a:lnTo>
                  <a:pt x="18" y="197"/>
                </a:lnTo>
                <a:lnTo>
                  <a:pt x="18" y="193"/>
                </a:lnTo>
                <a:lnTo>
                  <a:pt x="20" y="191"/>
                </a:lnTo>
                <a:lnTo>
                  <a:pt x="42" y="199"/>
                </a:lnTo>
                <a:lnTo>
                  <a:pt x="72" y="205"/>
                </a:lnTo>
                <a:lnTo>
                  <a:pt x="107" y="209"/>
                </a:lnTo>
                <a:lnTo>
                  <a:pt x="144" y="209"/>
                </a:lnTo>
                <a:lnTo>
                  <a:pt x="181" y="209"/>
                </a:lnTo>
                <a:lnTo>
                  <a:pt x="215" y="205"/>
                </a:lnTo>
                <a:lnTo>
                  <a:pt x="245" y="199"/>
                </a:lnTo>
                <a:lnTo>
                  <a:pt x="267" y="191"/>
                </a:lnTo>
                <a:lnTo>
                  <a:pt x="270" y="193"/>
                </a:lnTo>
                <a:lnTo>
                  <a:pt x="270" y="197"/>
                </a:lnTo>
                <a:lnTo>
                  <a:pt x="267" y="203"/>
                </a:lnTo>
                <a:lnTo>
                  <a:pt x="260" y="207"/>
                </a:lnTo>
                <a:lnTo>
                  <a:pt x="247" y="211"/>
                </a:lnTo>
                <a:lnTo>
                  <a:pt x="233" y="215"/>
                </a:lnTo>
                <a:lnTo>
                  <a:pt x="213" y="219"/>
                </a:lnTo>
                <a:lnTo>
                  <a:pt x="193" y="221"/>
                </a:lnTo>
                <a:lnTo>
                  <a:pt x="168" y="221"/>
                </a:lnTo>
                <a:lnTo>
                  <a:pt x="144" y="223"/>
                </a:lnTo>
                <a:close/>
                <a:moveTo>
                  <a:pt x="270" y="250"/>
                </a:moveTo>
                <a:lnTo>
                  <a:pt x="267" y="254"/>
                </a:lnTo>
                <a:lnTo>
                  <a:pt x="260" y="260"/>
                </a:lnTo>
                <a:lnTo>
                  <a:pt x="247" y="264"/>
                </a:lnTo>
                <a:lnTo>
                  <a:pt x="233" y="268"/>
                </a:lnTo>
                <a:lnTo>
                  <a:pt x="213" y="271"/>
                </a:lnTo>
                <a:lnTo>
                  <a:pt x="193" y="273"/>
                </a:lnTo>
                <a:lnTo>
                  <a:pt x="168" y="275"/>
                </a:lnTo>
                <a:lnTo>
                  <a:pt x="144" y="275"/>
                </a:lnTo>
                <a:lnTo>
                  <a:pt x="116" y="275"/>
                </a:lnTo>
                <a:lnTo>
                  <a:pt x="94" y="273"/>
                </a:lnTo>
                <a:lnTo>
                  <a:pt x="72" y="271"/>
                </a:lnTo>
                <a:lnTo>
                  <a:pt x="55" y="268"/>
                </a:lnTo>
                <a:lnTo>
                  <a:pt x="37" y="264"/>
                </a:lnTo>
                <a:lnTo>
                  <a:pt x="28" y="260"/>
                </a:lnTo>
                <a:lnTo>
                  <a:pt x="20" y="254"/>
                </a:lnTo>
                <a:lnTo>
                  <a:pt x="18" y="250"/>
                </a:lnTo>
                <a:lnTo>
                  <a:pt x="18" y="215"/>
                </a:lnTo>
                <a:lnTo>
                  <a:pt x="37" y="223"/>
                </a:lnTo>
                <a:lnTo>
                  <a:pt x="67" y="230"/>
                </a:lnTo>
                <a:lnTo>
                  <a:pt x="104" y="234"/>
                </a:lnTo>
                <a:lnTo>
                  <a:pt x="144" y="236"/>
                </a:lnTo>
                <a:lnTo>
                  <a:pt x="183" y="234"/>
                </a:lnTo>
                <a:lnTo>
                  <a:pt x="218" y="230"/>
                </a:lnTo>
                <a:lnTo>
                  <a:pt x="247" y="223"/>
                </a:lnTo>
                <a:lnTo>
                  <a:pt x="270" y="215"/>
                </a:lnTo>
                <a:lnTo>
                  <a:pt x="270" y="250"/>
                </a:lnTo>
                <a:close/>
                <a:moveTo>
                  <a:pt x="287" y="39"/>
                </a:moveTo>
                <a:lnTo>
                  <a:pt x="284" y="35"/>
                </a:lnTo>
                <a:lnTo>
                  <a:pt x="282" y="31"/>
                </a:lnTo>
                <a:lnTo>
                  <a:pt x="280" y="27"/>
                </a:lnTo>
                <a:lnTo>
                  <a:pt x="275" y="25"/>
                </a:lnTo>
                <a:lnTo>
                  <a:pt x="262" y="16"/>
                </a:lnTo>
                <a:lnTo>
                  <a:pt x="245" y="10"/>
                </a:lnTo>
                <a:lnTo>
                  <a:pt x="223" y="6"/>
                </a:lnTo>
                <a:lnTo>
                  <a:pt x="198" y="2"/>
                </a:lnTo>
                <a:lnTo>
                  <a:pt x="171" y="0"/>
                </a:lnTo>
                <a:lnTo>
                  <a:pt x="144" y="0"/>
                </a:lnTo>
                <a:lnTo>
                  <a:pt x="114" y="0"/>
                </a:lnTo>
                <a:lnTo>
                  <a:pt x="87" y="2"/>
                </a:lnTo>
                <a:lnTo>
                  <a:pt x="65" y="6"/>
                </a:lnTo>
                <a:lnTo>
                  <a:pt x="42" y="10"/>
                </a:lnTo>
                <a:lnTo>
                  <a:pt x="25" y="16"/>
                </a:lnTo>
                <a:lnTo>
                  <a:pt x="13" y="25"/>
                </a:lnTo>
                <a:lnTo>
                  <a:pt x="8" y="27"/>
                </a:lnTo>
                <a:lnTo>
                  <a:pt x="3" y="31"/>
                </a:lnTo>
                <a:lnTo>
                  <a:pt x="0" y="35"/>
                </a:lnTo>
                <a:lnTo>
                  <a:pt x="0" y="39"/>
                </a:lnTo>
                <a:lnTo>
                  <a:pt x="0" y="92"/>
                </a:lnTo>
                <a:lnTo>
                  <a:pt x="3" y="98"/>
                </a:lnTo>
                <a:lnTo>
                  <a:pt x="8" y="105"/>
                </a:lnTo>
                <a:lnTo>
                  <a:pt x="3" y="111"/>
                </a:lnTo>
                <a:lnTo>
                  <a:pt x="0" y="117"/>
                </a:lnTo>
                <a:lnTo>
                  <a:pt x="0" y="170"/>
                </a:lnTo>
                <a:lnTo>
                  <a:pt x="3" y="176"/>
                </a:lnTo>
                <a:lnTo>
                  <a:pt x="8" y="184"/>
                </a:lnTo>
                <a:lnTo>
                  <a:pt x="3" y="191"/>
                </a:lnTo>
                <a:lnTo>
                  <a:pt x="0" y="197"/>
                </a:lnTo>
                <a:lnTo>
                  <a:pt x="0" y="250"/>
                </a:lnTo>
                <a:lnTo>
                  <a:pt x="0" y="254"/>
                </a:lnTo>
                <a:lnTo>
                  <a:pt x="3" y="256"/>
                </a:lnTo>
                <a:lnTo>
                  <a:pt x="8" y="260"/>
                </a:lnTo>
                <a:lnTo>
                  <a:pt x="13" y="264"/>
                </a:lnTo>
                <a:lnTo>
                  <a:pt x="25" y="271"/>
                </a:lnTo>
                <a:lnTo>
                  <a:pt x="42" y="277"/>
                </a:lnTo>
                <a:lnTo>
                  <a:pt x="65" y="283"/>
                </a:lnTo>
                <a:lnTo>
                  <a:pt x="87" y="285"/>
                </a:lnTo>
                <a:lnTo>
                  <a:pt x="114" y="287"/>
                </a:lnTo>
                <a:lnTo>
                  <a:pt x="144" y="289"/>
                </a:lnTo>
                <a:lnTo>
                  <a:pt x="171" y="287"/>
                </a:lnTo>
                <a:lnTo>
                  <a:pt x="198" y="285"/>
                </a:lnTo>
                <a:lnTo>
                  <a:pt x="223" y="283"/>
                </a:lnTo>
                <a:lnTo>
                  <a:pt x="245" y="277"/>
                </a:lnTo>
                <a:lnTo>
                  <a:pt x="262" y="271"/>
                </a:lnTo>
                <a:lnTo>
                  <a:pt x="275" y="264"/>
                </a:lnTo>
                <a:lnTo>
                  <a:pt x="280" y="260"/>
                </a:lnTo>
                <a:lnTo>
                  <a:pt x="282" y="256"/>
                </a:lnTo>
                <a:lnTo>
                  <a:pt x="284" y="254"/>
                </a:lnTo>
                <a:lnTo>
                  <a:pt x="287" y="250"/>
                </a:lnTo>
                <a:lnTo>
                  <a:pt x="287" y="197"/>
                </a:lnTo>
                <a:lnTo>
                  <a:pt x="284" y="191"/>
                </a:lnTo>
                <a:lnTo>
                  <a:pt x="277" y="184"/>
                </a:lnTo>
                <a:lnTo>
                  <a:pt x="284" y="176"/>
                </a:lnTo>
                <a:lnTo>
                  <a:pt x="287" y="170"/>
                </a:lnTo>
                <a:lnTo>
                  <a:pt x="287" y="117"/>
                </a:lnTo>
                <a:lnTo>
                  <a:pt x="284" y="111"/>
                </a:lnTo>
                <a:lnTo>
                  <a:pt x="277" y="105"/>
                </a:lnTo>
                <a:lnTo>
                  <a:pt x="284" y="98"/>
                </a:lnTo>
                <a:lnTo>
                  <a:pt x="287" y="92"/>
                </a:lnTo>
                <a:lnTo>
                  <a:pt x="287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1920240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564747" y="413385"/>
            <a:ext cx="971550" cy="971550"/>
            <a:chOff x="5664200" y="4421188"/>
            <a:chExt cx="971550" cy="971550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5664200" y="4421188"/>
              <a:ext cx="971550" cy="971550"/>
            </a:xfrm>
            <a:prstGeom prst="ellipse">
              <a:avLst/>
            </a:prstGeom>
            <a:solidFill>
              <a:srgbClr val="76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6081713" y="4868863"/>
              <a:ext cx="136525" cy="136525"/>
            </a:xfrm>
            <a:custGeom>
              <a:avLst/>
              <a:gdLst>
                <a:gd name="T0" fmla="*/ 18 w 36"/>
                <a:gd name="T1" fmla="*/ 0 h 36"/>
                <a:gd name="T2" fmla="*/ 18 w 36"/>
                <a:gd name="T3" fmla="*/ 0 h 36"/>
                <a:gd name="T4" fmla="*/ 0 w 36"/>
                <a:gd name="T5" fmla="*/ 18 h 36"/>
                <a:gd name="T6" fmla="*/ 18 w 36"/>
                <a:gd name="T7" fmla="*/ 36 h 36"/>
                <a:gd name="T8" fmla="*/ 36 w 36"/>
                <a:gd name="T9" fmla="*/ 18 h 36"/>
                <a:gd name="T10" fmla="*/ 36 w 36"/>
                <a:gd name="T11" fmla="*/ 18 h 36"/>
                <a:gd name="T12" fmla="*/ 18 w 36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6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</a:path>
              </a:pathLst>
            </a:custGeom>
            <a:solidFill>
              <a:srgbClr val="65A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5816600" y="4602163"/>
              <a:ext cx="668338" cy="668338"/>
            </a:xfrm>
            <a:custGeom>
              <a:avLst/>
              <a:gdLst>
                <a:gd name="T0" fmla="*/ 48 w 176"/>
                <a:gd name="T1" fmla="*/ 88 h 176"/>
                <a:gd name="T2" fmla="*/ 128 w 176"/>
                <a:gd name="T3" fmla="*/ 88 h 176"/>
                <a:gd name="T4" fmla="*/ 88 w 176"/>
                <a:gd name="T5" fmla="*/ 0 h 176"/>
                <a:gd name="T6" fmla="*/ 82 w 176"/>
                <a:gd name="T7" fmla="*/ 0 h 176"/>
                <a:gd name="T8" fmla="*/ 71 w 176"/>
                <a:gd name="T9" fmla="*/ 21 h 176"/>
                <a:gd name="T10" fmla="*/ 60 w 176"/>
                <a:gd name="T11" fmla="*/ 29 h 176"/>
                <a:gd name="T12" fmla="*/ 52 w 176"/>
                <a:gd name="T13" fmla="*/ 29 h 176"/>
                <a:gd name="T14" fmla="*/ 34 w 176"/>
                <a:gd name="T15" fmla="*/ 21 h 176"/>
                <a:gd name="T16" fmla="*/ 22 w 176"/>
                <a:gd name="T17" fmla="*/ 30 h 176"/>
                <a:gd name="T18" fmla="*/ 29 w 176"/>
                <a:gd name="T19" fmla="*/ 52 h 176"/>
                <a:gd name="T20" fmla="*/ 26 w 176"/>
                <a:gd name="T21" fmla="*/ 66 h 176"/>
                <a:gd name="T22" fmla="*/ 4 w 176"/>
                <a:gd name="T23" fmla="*/ 77 h 176"/>
                <a:gd name="T24" fmla="*/ 0 w 176"/>
                <a:gd name="T25" fmla="*/ 88 h 176"/>
                <a:gd name="T26" fmla="*/ 4 w 176"/>
                <a:gd name="T27" fmla="*/ 99 h 176"/>
                <a:gd name="T28" fmla="*/ 26 w 176"/>
                <a:gd name="T29" fmla="*/ 110 h 176"/>
                <a:gd name="T30" fmla="*/ 29 w 176"/>
                <a:gd name="T31" fmla="*/ 124 h 176"/>
                <a:gd name="T32" fmla="*/ 22 w 176"/>
                <a:gd name="T33" fmla="*/ 146 h 176"/>
                <a:gd name="T34" fmla="*/ 34 w 176"/>
                <a:gd name="T35" fmla="*/ 155 h 176"/>
                <a:gd name="T36" fmla="*/ 52 w 176"/>
                <a:gd name="T37" fmla="*/ 147 h 176"/>
                <a:gd name="T38" fmla="*/ 60 w 176"/>
                <a:gd name="T39" fmla="*/ 147 h 176"/>
                <a:gd name="T40" fmla="*/ 71 w 176"/>
                <a:gd name="T41" fmla="*/ 155 h 176"/>
                <a:gd name="T42" fmla="*/ 82 w 176"/>
                <a:gd name="T43" fmla="*/ 176 h 176"/>
                <a:gd name="T44" fmla="*/ 94 w 176"/>
                <a:gd name="T45" fmla="*/ 176 h 176"/>
                <a:gd name="T46" fmla="*/ 105 w 176"/>
                <a:gd name="T47" fmla="*/ 155 h 176"/>
                <a:gd name="T48" fmla="*/ 116 w 176"/>
                <a:gd name="T49" fmla="*/ 147 h 176"/>
                <a:gd name="T50" fmla="*/ 124 w 176"/>
                <a:gd name="T51" fmla="*/ 147 h 176"/>
                <a:gd name="T52" fmla="*/ 142 w 176"/>
                <a:gd name="T53" fmla="*/ 155 h 176"/>
                <a:gd name="T54" fmla="*/ 154 w 176"/>
                <a:gd name="T55" fmla="*/ 146 h 176"/>
                <a:gd name="T56" fmla="*/ 147 w 176"/>
                <a:gd name="T57" fmla="*/ 124 h 176"/>
                <a:gd name="T58" fmla="*/ 150 w 176"/>
                <a:gd name="T59" fmla="*/ 110 h 176"/>
                <a:gd name="T60" fmla="*/ 172 w 176"/>
                <a:gd name="T61" fmla="*/ 99 h 176"/>
                <a:gd name="T62" fmla="*/ 176 w 176"/>
                <a:gd name="T63" fmla="*/ 88 h 176"/>
                <a:gd name="T64" fmla="*/ 176 w 176"/>
                <a:gd name="T65" fmla="*/ 82 h 176"/>
                <a:gd name="T66" fmla="*/ 155 w 176"/>
                <a:gd name="T67" fmla="*/ 71 h 176"/>
                <a:gd name="T68" fmla="*/ 147 w 176"/>
                <a:gd name="T69" fmla="*/ 60 h 176"/>
                <a:gd name="T70" fmla="*/ 155 w 176"/>
                <a:gd name="T71" fmla="*/ 37 h 176"/>
                <a:gd name="T72" fmla="*/ 146 w 176"/>
                <a:gd name="T73" fmla="*/ 22 h 176"/>
                <a:gd name="T74" fmla="*/ 139 w 176"/>
                <a:gd name="T75" fmla="*/ 21 h 176"/>
                <a:gd name="T76" fmla="*/ 120 w 176"/>
                <a:gd name="T77" fmla="*/ 29 h 176"/>
                <a:gd name="T78" fmla="*/ 110 w 176"/>
                <a:gd name="T79" fmla="*/ 26 h 176"/>
                <a:gd name="T80" fmla="*/ 99 w 176"/>
                <a:gd name="T81" fmla="*/ 4 h 176"/>
                <a:gd name="T82" fmla="*/ 88 w 176"/>
                <a:gd name="T8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" h="176">
                  <a:moveTo>
                    <a:pt x="88" y="128"/>
                  </a:moveTo>
                  <a:cubicBezTo>
                    <a:pt x="66" y="128"/>
                    <a:pt x="48" y="110"/>
                    <a:pt x="48" y="88"/>
                  </a:cubicBezTo>
                  <a:cubicBezTo>
                    <a:pt x="48" y="66"/>
                    <a:pt x="66" y="48"/>
                    <a:pt x="88" y="48"/>
                  </a:cubicBezTo>
                  <a:cubicBezTo>
                    <a:pt x="110" y="48"/>
                    <a:pt x="128" y="66"/>
                    <a:pt x="128" y="88"/>
                  </a:cubicBezTo>
                  <a:cubicBezTo>
                    <a:pt x="128" y="110"/>
                    <a:pt x="110" y="128"/>
                    <a:pt x="88" y="128"/>
                  </a:cubicBezTo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82" y="0"/>
                  </a:cubicBezTo>
                  <a:cubicBezTo>
                    <a:pt x="80" y="0"/>
                    <a:pt x="78" y="2"/>
                    <a:pt x="77" y="4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0" y="23"/>
                    <a:pt x="68" y="25"/>
                    <a:pt x="66" y="26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7" y="29"/>
                    <a:pt x="56" y="29"/>
                  </a:cubicBezTo>
                  <a:cubicBezTo>
                    <a:pt x="55" y="29"/>
                    <a:pt x="53" y="29"/>
                    <a:pt x="52" y="2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1"/>
                    <a:pt x="35" y="21"/>
                    <a:pt x="34" y="21"/>
                  </a:cubicBezTo>
                  <a:cubicBezTo>
                    <a:pt x="33" y="21"/>
                    <a:pt x="31" y="21"/>
                    <a:pt x="30" y="2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2"/>
                    <a:pt x="20" y="35"/>
                    <a:pt x="21" y="3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4"/>
                    <a:pt x="29" y="58"/>
                    <a:pt x="29" y="60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8"/>
                    <a:pt x="23" y="70"/>
                    <a:pt x="21" y="71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78"/>
                    <a:pt x="0" y="80"/>
                    <a:pt x="0" y="82"/>
                  </a:cubicBezTo>
                  <a:cubicBezTo>
                    <a:pt x="0" y="82"/>
                    <a:pt x="0" y="85"/>
                    <a:pt x="0" y="88"/>
                  </a:cubicBezTo>
                  <a:cubicBezTo>
                    <a:pt x="0" y="91"/>
                    <a:pt x="0" y="94"/>
                    <a:pt x="0" y="94"/>
                  </a:cubicBezTo>
                  <a:cubicBezTo>
                    <a:pt x="0" y="96"/>
                    <a:pt x="2" y="98"/>
                    <a:pt x="4" y="99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3" y="106"/>
                    <a:pt x="25" y="108"/>
                    <a:pt x="26" y="110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29" y="118"/>
                    <a:pt x="30" y="122"/>
                    <a:pt x="29" y="124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20" y="141"/>
                    <a:pt x="21" y="144"/>
                    <a:pt x="22" y="146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1" y="155"/>
                    <a:pt x="33" y="155"/>
                    <a:pt x="34" y="155"/>
                  </a:cubicBezTo>
                  <a:cubicBezTo>
                    <a:pt x="35" y="155"/>
                    <a:pt x="36" y="155"/>
                    <a:pt x="37" y="155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3" y="147"/>
                    <a:pt x="55" y="147"/>
                    <a:pt x="56" y="147"/>
                  </a:cubicBezTo>
                  <a:cubicBezTo>
                    <a:pt x="57" y="147"/>
                    <a:pt x="59" y="147"/>
                    <a:pt x="60" y="147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68" y="151"/>
                    <a:pt x="70" y="153"/>
                    <a:pt x="71" y="155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8" y="174"/>
                    <a:pt x="80" y="176"/>
                    <a:pt x="82" y="176"/>
                  </a:cubicBezTo>
                  <a:cubicBezTo>
                    <a:pt x="82" y="176"/>
                    <a:pt x="85" y="176"/>
                    <a:pt x="88" y="176"/>
                  </a:cubicBezTo>
                  <a:cubicBezTo>
                    <a:pt x="91" y="176"/>
                    <a:pt x="94" y="176"/>
                    <a:pt x="94" y="176"/>
                  </a:cubicBezTo>
                  <a:cubicBezTo>
                    <a:pt x="96" y="176"/>
                    <a:pt x="98" y="174"/>
                    <a:pt x="99" y="172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6" y="153"/>
                    <a:pt x="108" y="151"/>
                    <a:pt x="110" y="150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17" y="147"/>
                    <a:pt x="119" y="147"/>
                    <a:pt x="120" y="147"/>
                  </a:cubicBezTo>
                  <a:cubicBezTo>
                    <a:pt x="121" y="147"/>
                    <a:pt x="123" y="147"/>
                    <a:pt x="124" y="147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140" y="155"/>
                    <a:pt x="141" y="155"/>
                    <a:pt x="142" y="155"/>
                  </a:cubicBezTo>
                  <a:cubicBezTo>
                    <a:pt x="143" y="155"/>
                    <a:pt x="145" y="155"/>
                    <a:pt x="146" y="154"/>
                  </a:cubicBezTo>
                  <a:cubicBezTo>
                    <a:pt x="154" y="146"/>
                    <a:pt x="154" y="146"/>
                    <a:pt x="154" y="146"/>
                  </a:cubicBezTo>
                  <a:cubicBezTo>
                    <a:pt x="155" y="144"/>
                    <a:pt x="156" y="141"/>
                    <a:pt x="155" y="139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47" y="122"/>
                    <a:pt x="147" y="118"/>
                    <a:pt x="147" y="116"/>
                  </a:cubicBezTo>
                  <a:cubicBezTo>
                    <a:pt x="150" y="110"/>
                    <a:pt x="150" y="110"/>
                    <a:pt x="150" y="110"/>
                  </a:cubicBezTo>
                  <a:cubicBezTo>
                    <a:pt x="151" y="108"/>
                    <a:pt x="153" y="106"/>
                    <a:pt x="155" y="105"/>
                  </a:cubicBezTo>
                  <a:cubicBezTo>
                    <a:pt x="172" y="99"/>
                    <a:pt x="172" y="99"/>
                    <a:pt x="172" y="99"/>
                  </a:cubicBezTo>
                  <a:cubicBezTo>
                    <a:pt x="174" y="98"/>
                    <a:pt x="176" y="96"/>
                    <a:pt x="176" y="94"/>
                  </a:cubicBezTo>
                  <a:cubicBezTo>
                    <a:pt x="176" y="94"/>
                    <a:pt x="176" y="91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5"/>
                    <a:pt x="176" y="82"/>
                    <a:pt x="176" y="82"/>
                  </a:cubicBezTo>
                  <a:cubicBezTo>
                    <a:pt x="176" y="80"/>
                    <a:pt x="174" y="78"/>
                    <a:pt x="172" y="77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53" y="70"/>
                    <a:pt x="151" y="68"/>
                    <a:pt x="150" y="66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7" y="58"/>
                    <a:pt x="147" y="54"/>
                    <a:pt x="147" y="52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5" y="32"/>
                    <a:pt x="154" y="30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5" y="21"/>
                    <a:pt x="143" y="21"/>
                    <a:pt x="142" y="21"/>
                  </a:cubicBezTo>
                  <a:cubicBezTo>
                    <a:pt x="141" y="21"/>
                    <a:pt x="140" y="21"/>
                    <a:pt x="139" y="2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3" y="29"/>
                    <a:pt x="121" y="29"/>
                    <a:pt x="120" y="29"/>
                  </a:cubicBezTo>
                  <a:cubicBezTo>
                    <a:pt x="119" y="29"/>
                    <a:pt x="117" y="29"/>
                    <a:pt x="116" y="29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08" y="25"/>
                    <a:pt x="106" y="23"/>
                    <a:pt x="105" y="21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8" y="2"/>
                    <a:pt x="96" y="0"/>
                    <a:pt x="94" y="0"/>
                  </a:cubicBezTo>
                  <a:cubicBezTo>
                    <a:pt x="94" y="0"/>
                    <a:pt x="91" y="0"/>
                    <a:pt x="88" y="0"/>
                  </a:cubicBezTo>
                </a:path>
              </a:pathLst>
            </a:custGeom>
            <a:solidFill>
              <a:srgbClr val="65A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6081713" y="4838701"/>
              <a:ext cx="136525" cy="136525"/>
            </a:xfrm>
            <a:prstGeom prst="ellipse">
              <a:avLst/>
            </a:prstGeom>
            <a:solidFill>
              <a:srgbClr val="4F5D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816600" y="4572001"/>
              <a:ext cx="668338" cy="668338"/>
            </a:xfrm>
            <a:custGeom>
              <a:avLst/>
              <a:gdLst>
                <a:gd name="T0" fmla="*/ 172 w 176"/>
                <a:gd name="T1" fmla="*/ 77 h 176"/>
                <a:gd name="T2" fmla="*/ 150 w 176"/>
                <a:gd name="T3" fmla="*/ 66 h 176"/>
                <a:gd name="T4" fmla="*/ 147 w 176"/>
                <a:gd name="T5" fmla="*/ 52 h 176"/>
                <a:gd name="T6" fmla="*/ 154 w 176"/>
                <a:gd name="T7" fmla="*/ 30 h 176"/>
                <a:gd name="T8" fmla="*/ 139 w 176"/>
                <a:gd name="T9" fmla="*/ 21 h 176"/>
                <a:gd name="T10" fmla="*/ 116 w 176"/>
                <a:gd name="T11" fmla="*/ 29 h 176"/>
                <a:gd name="T12" fmla="*/ 105 w 176"/>
                <a:gd name="T13" fmla="*/ 21 h 176"/>
                <a:gd name="T14" fmla="*/ 94 w 176"/>
                <a:gd name="T15" fmla="*/ 0 h 176"/>
                <a:gd name="T16" fmla="*/ 82 w 176"/>
                <a:gd name="T17" fmla="*/ 0 h 176"/>
                <a:gd name="T18" fmla="*/ 71 w 176"/>
                <a:gd name="T19" fmla="*/ 21 h 176"/>
                <a:gd name="T20" fmla="*/ 60 w 176"/>
                <a:gd name="T21" fmla="*/ 29 h 176"/>
                <a:gd name="T22" fmla="*/ 37 w 176"/>
                <a:gd name="T23" fmla="*/ 21 h 176"/>
                <a:gd name="T24" fmla="*/ 22 w 176"/>
                <a:gd name="T25" fmla="*/ 30 h 176"/>
                <a:gd name="T26" fmla="*/ 29 w 176"/>
                <a:gd name="T27" fmla="*/ 52 h 176"/>
                <a:gd name="T28" fmla="*/ 26 w 176"/>
                <a:gd name="T29" fmla="*/ 66 h 176"/>
                <a:gd name="T30" fmla="*/ 4 w 176"/>
                <a:gd name="T31" fmla="*/ 77 h 176"/>
                <a:gd name="T32" fmla="*/ 0 w 176"/>
                <a:gd name="T33" fmla="*/ 88 h 176"/>
                <a:gd name="T34" fmla="*/ 4 w 176"/>
                <a:gd name="T35" fmla="*/ 99 h 176"/>
                <a:gd name="T36" fmla="*/ 26 w 176"/>
                <a:gd name="T37" fmla="*/ 110 h 176"/>
                <a:gd name="T38" fmla="*/ 29 w 176"/>
                <a:gd name="T39" fmla="*/ 124 h 176"/>
                <a:gd name="T40" fmla="*/ 22 w 176"/>
                <a:gd name="T41" fmla="*/ 146 h 176"/>
                <a:gd name="T42" fmla="*/ 37 w 176"/>
                <a:gd name="T43" fmla="*/ 155 h 176"/>
                <a:gd name="T44" fmla="*/ 60 w 176"/>
                <a:gd name="T45" fmla="*/ 147 h 176"/>
                <a:gd name="T46" fmla="*/ 71 w 176"/>
                <a:gd name="T47" fmla="*/ 155 h 176"/>
                <a:gd name="T48" fmla="*/ 82 w 176"/>
                <a:gd name="T49" fmla="*/ 176 h 176"/>
                <a:gd name="T50" fmla="*/ 94 w 176"/>
                <a:gd name="T51" fmla="*/ 176 h 176"/>
                <a:gd name="T52" fmla="*/ 105 w 176"/>
                <a:gd name="T53" fmla="*/ 155 h 176"/>
                <a:gd name="T54" fmla="*/ 116 w 176"/>
                <a:gd name="T55" fmla="*/ 147 h 176"/>
                <a:gd name="T56" fmla="*/ 139 w 176"/>
                <a:gd name="T57" fmla="*/ 155 h 176"/>
                <a:gd name="T58" fmla="*/ 154 w 176"/>
                <a:gd name="T59" fmla="*/ 146 h 176"/>
                <a:gd name="T60" fmla="*/ 147 w 176"/>
                <a:gd name="T61" fmla="*/ 124 h 176"/>
                <a:gd name="T62" fmla="*/ 150 w 176"/>
                <a:gd name="T63" fmla="*/ 110 h 176"/>
                <a:gd name="T64" fmla="*/ 172 w 176"/>
                <a:gd name="T65" fmla="*/ 99 h 176"/>
                <a:gd name="T66" fmla="*/ 176 w 176"/>
                <a:gd name="T67" fmla="*/ 88 h 176"/>
                <a:gd name="T68" fmla="*/ 88 w 176"/>
                <a:gd name="T69" fmla="*/ 128 h 176"/>
                <a:gd name="T70" fmla="*/ 88 w 176"/>
                <a:gd name="T71" fmla="*/ 48 h 176"/>
                <a:gd name="T72" fmla="*/ 88 w 176"/>
                <a:gd name="T73" fmla="*/ 12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" h="176">
                  <a:moveTo>
                    <a:pt x="176" y="82"/>
                  </a:moveTo>
                  <a:cubicBezTo>
                    <a:pt x="176" y="80"/>
                    <a:pt x="174" y="78"/>
                    <a:pt x="172" y="77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53" y="70"/>
                    <a:pt x="151" y="68"/>
                    <a:pt x="150" y="66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7" y="58"/>
                    <a:pt x="147" y="54"/>
                    <a:pt x="147" y="52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6" y="35"/>
                    <a:pt x="155" y="32"/>
                    <a:pt x="154" y="30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4" y="21"/>
                    <a:pt x="141" y="20"/>
                    <a:pt x="139" y="21"/>
                  </a:cubicBezTo>
                  <a:cubicBezTo>
                    <a:pt x="124" y="29"/>
                    <a:pt x="124" y="29"/>
                    <a:pt x="124" y="29"/>
                  </a:cubicBezTo>
                  <a:cubicBezTo>
                    <a:pt x="122" y="29"/>
                    <a:pt x="118" y="29"/>
                    <a:pt x="116" y="29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08" y="25"/>
                    <a:pt x="106" y="23"/>
                    <a:pt x="105" y="21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8" y="2"/>
                    <a:pt x="96" y="0"/>
                    <a:pt x="94" y="0"/>
                  </a:cubicBezTo>
                  <a:cubicBezTo>
                    <a:pt x="94" y="0"/>
                    <a:pt x="91" y="0"/>
                    <a:pt x="88" y="0"/>
                  </a:cubicBezTo>
                  <a:cubicBezTo>
                    <a:pt x="85" y="0"/>
                    <a:pt x="82" y="0"/>
                    <a:pt x="82" y="0"/>
                  </a:cubicBezTo>
                  <a:cubicBezTo>
                    <a:pt x="80" y="0"/>
                    <a:pt x="78" y="2"/>
                    <a:pt x="77" y="4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0" y="23"/>
                    <a:pt x="68" y="25"/>
                    <a:pt x="66" y="26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8" y="29"/>
                    <a:pt x="54" y="29"/>
                    <a:pt x="52" y="2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5" y="20"/>
                    <a:pt x="32" y="21"/>
                    <a:pt x="30" y="2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2"/>
                    <a:pt x="20" y="35"/>
                    <a:pt x="21" y="3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4"/>
                    <a:pt x="29" y="58"/>
                    <a:pt x="29" y="60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8"/>
                    <a:pt x="23" y="70"/>
                    <a:pt x="21" y="71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78"/>
                    <a:pt x="0" y="80"/>
                    <a:pt x="0" y="82"/>
                  </a:cubicBezTo>
                  <a:cubicBezTo>
                    <a:pt x="0" y="82"/>
                    <a:pt x="0" y="85"/>
                    <a:pt x="0" y="88"/>
                  </a:cubicBezTo>
                  <a:cubicBezTo>
                    <a:pt x="0" y="91"/>
                    <a:pt x="0" y="94"/>
                    <a:pt x="0" y="94"/>
                  </a:cubicBezTo>
                  <a:cubicBezTo>
                    <a:pt x="0" y="96"/>
                    <a:pt x="2" y="98"/>
                    <a:pt x="4" y="99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3" y="106"/>
                    <a:pt x="25" y="108"/>
                    <a:pt x="26" y="110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29" y="118"/>
                    <a:pt x="30" y="122"/>
                    <a:pt x="29" y="124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20" y="141"/>
                    <a:pt x="21" y="144"/>
                    <a:pt x="22" y="146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2" y="155"/>
                    <a:pt x="35" y="156"/>
                    <a:pt x="37" y="155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54" y="147"/>
                    <a:pt x="58" y="147"/>
                    <a:pt x="60" y="147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68" y="151"/>
                    <a:pt x="70" y="153"/>
                    <a:pt x="71" y="155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8" y="174"/>
                    <a:pt x="80" y="176"/>
                    <a:pt x="82" y="176"/>
                  </a:cubicBezTo>
                  <a:cubicBezTo>
                    <a:pt x="82" y="176"/>
                    <a:pt x="85" y="176"/>
                    <a:pt x="88" y="176"/>
                  </a:cubicBezTo>
                  <a:cubicBezTo>
                    <a:pt x="91" y="176"/>
                    <a:pt x="94" y="176"/>
                    <a:pt x="94" y="176"/>
                  </a:cubicBezTo>
                  <a:cubicBezTo>
                    <a:pt x="96" y="176"/>
                    <a:pt x="98" y="174"/>
                    <a:pt x="99" y="172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6" y="153"/>
                    <a:pt x="108" y="151"/>
                    <a:pt x="110" y="150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18" y="147"/>
                    <a:pt x="122" y="146"/>
                    <a:pt x="124" y="147"/>
                  </a:cubicBezTo>
                  <a:cubicBezTo>
                    <a:pt x="139" y="155"/>
                    <a:pt x="139" y="155"/>
                    <a:pt x="139" y="155"/>
                  </a:cubicBezTo>
                  <a:cubicBezTo>
                    <a:pt x="141" y="156"/>
                    <a:pt x="144" y="155"/>
                    <a:pt x="146" y="154"/>
                  </a:cubicBezTo>
                  <a:cubicBezTo>
                    <a:pt x="154" y="146"/>
                    <a:pt x="154" y="146"/>
                    <a:pt x="154" y="146"/>
                  </a:cubicBezTo>
                  <a:cubicBezTo>
                    <a:pt x="155" y="144"/>
                    <a:pt x="156" y="141"/>
                    <a:pt x="155" y="139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47" y="122"/>
                    <a:pt x="147" y="118"/>
                    <a:pt x="147" y="116"/>
                  </a:cubicBezTo>
                  <a:cubicBezTo>
                    <a:pt x="150" y="110"/>
                    <a:pt x="150" y="110"/>
                    <a:pt x="150" y="110"/>
                  </a:cubicBezTo>
                  <a:cubicBezTo>
                    <a:pt x="151" y="108"/>
                    <a:pt x="153" y="106"/>
                    <a:pt x="155" y="105"/>
                  </a:cubicBezTo>
                  <a:cubicBezTo>
                    <a:pt x="172" y="99"/>
                    <a:pt x="172" y="99"/>
                    <a:pt x="172" y="99"/>
                  </a:cubicBezTo>
                  <a:cubicBezTo>
                    <a:pt x="174" y="98"/>
                    <a:pt x="176" y="96"/>
                    <a:pt x="176" y="94"/>
                  </a:cubicBezTo>
                  <a:cubicBezTo>
                    <a:pt x="176" y="94"/>
                    <a:pt x="176" y="91"/>
                    <a:pt x="176" y="88"/>
                  </a:cubicBezTo>
                  <a:cubicBezTo>
                    <a:pt x="176" y="85"/>
                    <a:pt x="176" y="82"/>
                    <a:pt x="176" y="82"/>
                  </a:cubicBezTo>
                  <a:moveTo>
                    <a:pt x="88" y="128"/>
                  </a:moveTo>
                  <a:cubicBezTo>
                    <a:pt x="66" y="128"/>
                    <a:pt x="48" y="110"/>
                    <a:pt x="48" y="88"/>
                  </a:cubicBezTo>
                  <a:cubicBezTo>
                    <a:pt x="48" y="66"/>
                    <a:pt x="66" y="48"/>
                    <a:pt x="88" y="48"/>
                  </a:cubicBezTo>
                  <a:cubicBezTo>
                    <a:pt x="110" y="48"/>
                    <a:pt x="128" y="66"/>
                    <a:pt x="128" y="88"/>
                  </a:cubicBezTo>
                  <a:cubicBezTo>
                    <a:pt x="128" y="110"/>
                    <a:pt x="110" y="128"/>
                    <a:pt x="88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41499" y="537894"/>
            <a:ext cx="7030720" cy="646331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TỔNG QUAN HỆ THỐNG</a:t>
            </a:r>
          </a:p>
        </p:txBody>
      </p:sp>
    </p:spTree>
    <p:extLst>
      <p:ext uri="{BB962C8B-B14F-4D97-AF65-F5344CB8AC3E}">
        <p14:creationId xmlns:p14="http://schemas.microsoft.com/office/powerpoint/2010/main" val="691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4" name="Freeform 33"/>
          <p:cNvSpPr/>
          <p:nvPr/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4289858 h 6857999"/>
              <a:gd name="connsiteX3" fmla="*/ 12158861 w 12192000"/>
              <a:gd name="connsiteY3" fmla="*/ 4358797 h 6857999"/>
              <a:gd name="connsiteX4" fmla="*/ 8828615 w 12192000"/>
              <a:gd name="connsiteY4" fmla="*/ 6776192 h 6857999"/>
              <a:gd name="connsiteX5" fmla="*/ 8716437 w 12192000"/>
              <a:gd name="connsiteY5" fmla="*/ 6857999 h 6857999"/>
              <a:gd name="connsiteX6" fmla="*/ 0 w 12192000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4289858"/>
                </a:lnTo>
                <a:lnTo>
                  <a:pt x="12158861" y="4358797"/>
                </a:lnTo>
                <a:cubicBezTo>
                  <a:pt x="11467474" y="5698433"/>
                  <a:pt x="9963223" y="6001665"/>
                  <a:pt x="8828615" y="6776192"/>
                </a:cubicBezTo>
                <a:lnTo>
                  <a:pt x="8716437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>
              <a:alpha val="62000"/>
            </a:schemeClr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6326210" y="1243296"/>
            <a:ext cx="4283732" cy="6089377"/>
            <a:chOff x="4032028" y="1476247"/>
            <a:chExt cx="4127944" cy="5867923"/>
          </a:xfrm>
          <a:effectLst>
            <a:outerShdw blurRad="3683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4032028" y="1476247"/>
              <a:ext cx="4127944" cy="5867923"/>
            </a:xfrm>
            <a:custGeom>
              <a:avLst/>
              <a:gdLst>
                <a:gd name="T0" fmla="*/ 5218 w 5523"/>
                <a:gd name="T1" fmla="*/ 63 h 7852"/>
                <a:gd name="T2" fmla="*/ 5460 w 5523"/>
                <a:gd name="T3" fmla="*/ 305 h 7852"/>
                <a:gd name="T4" fmla="*/ 5460 w 5523"/>
                <a:gd name="T5" fmla="*/ 7547 h 7852"/>
                <a:gd name="T6" fmla="*/ 5218 w 5523"/>
                <a:gd name="T7" fmla="*/ 7789 h 7852"/>
                <a:gd name="T8" fmla="*/ 305 w 5523"/>
                <a:gd name="T9" fmla="*/ 7789 h 7852"/>
                <a:gd name="T10" fmla="*/ 63 w 5523"/>
                <a:gd name="T11" fmla="*/ 7547 h 7852"/>
                <a:gd name="T12" fmla="*/ 63 w 5523"/>
                <a:gd name="T13" fmla="*/ 305 h 7852"/>
                <a:gd name="T14" fmla="*/ 305 w 5523"/>
                <a:gd name="T15" fmla="*/ 63 h 7852"/>
                <a:gd name="T16" fmla="*/ 5218 w 5523"/>
                <a:gd name="T17" fmla="*/ 63 h 7852"/>
                <a:gd name="T18" fmla="*/ 5218 w 5523"/>
                <a:gd name="T19" fmla="*/ 0 h 7852"/>
                <a:gd name="T20" fmla="*/ 305 w 5523"/>
                <a:gd name="T21" fmla="*/ 0 h 7852"/>
                <a:gd name="T22" fmla="*/ 0 w 5523"/>
                <a:gd name="T23" fmla="*/ 305 h 7852"/>
                <a:gd name="T24" fmla="*/ 0 w 5523"/>
                <a:gd name="T25" fmla="*/ 7547 h 7852"/>
                <a:gd name="T26" fmla="*/ 305 w 5523"/>
                <a:gd name="T27" fmla="*/ 7852 h 7852"/>
                <a:gd name="T28" fmla="*/ 5218 w 5523"/>
                <a:gd name="T29" fmla="*/ 7852 h 7852"/>
                <a:gd name="T30" fmla="*/ 5523 w 5523"/>
                <a:gd name="T31" fmla="*/ 7547 h 7852"/>
                <a:gd name="T32" fmla="*/ 5523 w 5523"/>
                <a:gd name="T33" fmla="*/ 305 h 7852"/>
                <a:gd name="T34" fmla="*/ 5218 w 5523"/>
                <a:gd name="T35" fmla="*/ 0 h 7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23" h="7852">
                  <a:moveTo>
                    <a:pt x="5218" y="63"/>
                  </a:moveTo>
                  <a:cubicBezTo>
                    <a:pt x="5352" y="63"/>
                    <a:pt x="5460" y="172"/>
                    <a:pt x="5460" y="305"/>
                  </a:cubicBezTo>
                  <a:cubicBezTo>
                    <a:pt x="5460" y="7547"/>
                    <a:pt x="5460" y="7547"/>
                    <a:pt x="5460" y="7547"/>
                  </a:cubicBezTo>
                  <a:cubicBezTo>
                    <a:pt x="5460" y="7681"/>
                    <a:pt x="5352" y="7789"/>
                    <a:pt x="5218" y="7789"/>
                  </a:cubicBezTo>
                  <a:cubicBezTo>
                    <a:pt x="305" y="7789"/>
                    <a:pt x="305" y="7789"/>
                    <a:pt x="305" y="7789"/>
                  </a:cubicBezTo>
                  <a:cubicBezTo>
                    <a:pt x="172" y="7789"/>
                    <a:pt x="63" y="7681"/>
                    <a:pt x="63" y="7547"/>
                  </a:cubicBezTo>
                  <a:cubicBezTo>
                    <a:pt x="63" y="305"/>
                    <a:pt x="63" y="305"/>
                    <a:pt x="63" y="305"/>
                  </a:cubicBezTo>
                  <a:cubicBezTo>
                    <a:pt x="63" y="172"/>
                    <a:pt x="172" y="63"/>
                    <a:pt x="305" y="63"/>
                  </a:cubicBezTo>
                  <a:cubicBezTo>
                    <a:pt x="5218" y="63"/>
                    <a:pt x="5218" y="63"/>
                    <a:pt x="5218" y="63"/>
                  </a:cubicBezTo>
                  <a:moveTo>
                    <a:pt x="5218" y="0"/>
                  </a:moveTo>
                  <a:cubicBezTo>
                    <a:pt x="305" y="0"/>
                    <a:pt x="305" y="0"/>
                    <a:pt x="305" y="0"/>
                  </a:cubicBezTo>
                  <a:cubicBezTo>
                    <a:pt x="138" y="0"/>
                    <a:pt x="0" y="137"/>
                    <a:pt x="0" y="305"/>
                  </a:cubicBezTo>
                  <a:cubicBezTo>
                    <a:pt x="0" y="7547"/>
                    <a:pt x="0" y="7547"/>
                    <a:pt x="0" y="7547"/>
                  </a:cubicBezTo>
                  <a:cubicBezTo>
                    <a:pt x="0" y="7715"/>
                    <a:pt x="138" y="7852"/>
                    <a:pt x="305" y="7852"/>
                  </a:cubicBezTo>
                  <a:cubicBezTo>
                    <a:pt x="5218" y="7852"/>
                    <a:pt x="5218" y="7852"/>
                    <a:pt x="5218" y="7852"/>
                  </a:cubicBezTo>
                  <a:cubicBezTo>
                    <a:pt x="5386" y="7852"/>
                    <a:pt x="5523" y="7715"/>
                    <a:pt x="5523" y="7547"/>
                  </a:cubicBezTo>
                  <a:cubicBezTo>
                    <a:pt x="5523" y="305"/>
                    <a:pt x="5523" y="305"/>
                    <a:pt x="5523" y="305"/>
                  </a:cubicBezTo>
                  <a:cubicBezTo>
                    <a:pt x="5523" y="137"/>
                    <a:pt x="5386" y="0"/>
                    <a:pt x="521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50000">
                  <a:srgbClr val="7F7F7F"/>
                </a:gs>
                <a:gs pos="100000">
                  <a:srgbClr val="000000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949104" y="6936214"/>
              <a:ext cx="294424" cy="294424"/>
              <a:chOff x="3884504" y="6824532"/>
              <a:chExt cx="348628" cy="348628"/>
            </a:xfrm>
          </p:grpSpPr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3887874" y="6828277"/>
                <a:ext cx="340765" cy="34039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3890870" y="6828277"/>
                <a:ext cx="336271" cy="170757"/>
              </a:xfrm>
              <a:custGeom>
                <a:avLst/>
                <a:gdLst>
                  <a:gd name="T0" fmla="*/ 190 w 380"/>
                  <a:gd name="T1" fmla="*/ 193 h 193"/>
                  <a:gd name="T2" fmla="*/ 380 w 380"/>
                  <a:gd name="T3" fmla="*/ 163 h 193"/>
                  <a:gd name="T4" fmla="*/ 190 w 380"/>
                  <a:gd name="T5" fmla="*/ 0 h 193"/>
                  <a:gd name="T6" fmla="*/ 0 w 380"/>
                  <a:gd name="T7" fmla="*/ 163 h 193"/>
                  <a:gd name="T8" fmla="*/ 190 w 380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193">
                    <a:moveTo>
                      <a:pt x="190" y="193"/>
                    </a:moveTo>
                    <a:cubicBezTo>
                      <a:pt x="260" y="193"/>
                      <a:pt x="325" y="182"/>
                      <a:pt x="380" y="163"/>
                    </a:cubicBezTo>
                    <a:cubicBezTo>
                      <a:pt x="366" y="71"/>
                      <a:pt x="286" y="0"/>
                      <a:pt x="190" y="0"/>
                    </a:cubicBezTo>
                    <a:cubicBezTo>
                      <a:pt x="93" y="0"/>
                      <a:pt x="14" y="71"/>
                      <a:pt x="0" y="163"/>
                    </a:cubicBezTo>
                    <a:cubicBezTo>
                      <a:pt x="55" y="182"/>
                      <a:pt x="120" y="193"/>
                      <a:pt x="190" y="193"/>
                    </a:cubicBezTo>
                    <a:close/>
                  </a:path>
                </a:pathLst>
              </a:custGeom>
              <a:solidFill>
                <a:srgbClr val="D9D9D9">
                  <a:alpha val="49804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3884504" y="6824532"/>
                <a:ext cx="348628" cy="348628"/>
              </a:xfrm>
              <a:custGeom>
                <a:avLst/>
                <a:gdLst>
                  <a:gd name="T0" fmla="*/ 197 w 394"/>
                  <a:gd name="T1" fmla="*/ 394 h 394"/>
                  <a:gd name="T2" fmla="*/ 0 w 394"/>
                  <a:gd name="T3" fmla="*/ 197 h 394"/>
                  <a:gd name="T4" fmla="*/ 197 w 394"/>
                  <a:gd name="T5" fmla="*/ 0 h 394"/>
                  <a:gd name="T6" fmla="*/ 394 w 394"/>
                  <a:gd name="T7" fmla="*/ 197 h 394"/>
                  <a:gd name="T8" fmla="*/ 197 w 394"/>
                  <a:gd name="T9" fmla="*/ 394 h 394"/>
                  <a:gd name="T10" fmla="*/ 197 w 394"/>
                  <a:gd name="T11" fmla="*/ 9 h 394"/>
                  <a:gd name="T12" fmla="*/ 9 w 394"/>
                  <a:gd name="T13" fmla="*/ 197 h 394"/>
                  <a:gd name="T14" fmla="*/ 197 w 394"/>
                  <a:gd name="T15" fmla="*/ 385 h 394"/>
                  <a:gd name="T16" fmla="*/ 385 w 394"/>
                  <a:gd name="T17" fmla="*/ 197 h 394"/>
                  <a:gd name="T18" fmla="*/ 197 w 394"/>
                  <a:gd name="T19" fmla="*/ 9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4" h="394">
                    <a:moveTo>
                      <a:pt x="197" y="394"/>
                    </a:moveTo>
                    <a:cubicBezTo>
                      <a:pt x="88" y="394"/>
                      <a:pt x="0" y="305"/>
                      <a:pt x="0" y="197"/>
                    </a:cubicBezTo>
                    <a:cubicBezTo>
                      <a:pt x="0" y="88"/>
                      <a:pt x="88" y="0"/>
                      <a:pt x="197" y="0"/>
                    </a:cubicBezTo>
                    <a:cubicBezTo>
                      <a:pt x="305" y="0"/>
                      <a:pt x="394" y="88"/>
                      <a:pt x="394" y="197"/>
                    </a:cubicBezTo>
                    <a:cubicBezTo>
                      <a:pt x="394" y="305"/>
                      <a:pt x="305" y="394"/>
                      <a:pt x="197" y="394"/>
                    </a:cubicBezTo>
                    <a:close/>
                    <a:moveTo>
                      <a:pt x="197" y="9"/>
                    </a:moveTo>
                    <a:cubicBezTo>
                      <a:pt x="93" y="9"/>
                      <a:pt x="9" y="93"/>
                      <a:pt x="9" y="197"/>
                    </a:cubicBezTo>
                    <a:cubicBezTo>
                      <a:pt x="9" y="300"/>
                      <a:pt x="93" y="385"/>
                      <a:pt x="197" y="385"/>
                    </a:cubicBezTo>
                    <a:cubicBezTo>
                      <a:pt x="300" y="385"/>
                      <a:pt x="385" y="300"/>
                      <a:pt x="385" y="197"/>
                    </a:cubicBezTo>
                    <a:cubicBezTo>
                      <a:pt x="385" y="93"/>
                      <a:pt x="300" y="9"/>
                      <a:pt x="197" y="9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4007704" y="6949230"/>
                <a:ext cx="108595" cy="108970"/>
              </a:xfrm>
              <a:custGeom>
                <a:avLst/>
                <a:gdLst>
                  <a:gd name="T0" fmla="*/ 123 w 123"/>
                  <a:gd name="T1" fmla="*/ 98 h 123"/>
                  <a:gd name="T2" fmla="*/ 98 w 123"/>
                  <a:gd name="T3" fmla="*/ 123 h 123"/>
                  <a:gd name="T4" fmla="*/ 26 w 123"/>
                  <a:gd name="T5" fmla="*/ 123 h 123"/>
                  <a:gd name="T6" fmla="*/ 0 w 123"/>
                  <a:gd name="T7" fmla="*/ 98 h 123"/>
                  <a:gd name="T8" fmla="*/ 0 w 123"/>
                  <a:gd name="T9" fmla="*/ 25 h 123"/>
                  <a:gd name="T10" fmla="*/ 26 w 123"/>
                  <a:gd name="T11" fmla="*/ 0 h 123"/>
                  <a:gd name="T12" fmla="*/ 98 w 123"/>
                  <a:gd name="T13" fmla="*/ 0 h 123"/>
                  <a:gd name="T14" fmla="*/ 123 w 123"/>
                  <a:gd name="T15" fmla="*/ 25 h 123"/>
                  <a:gd name="T16" fmla="*/ 123 w 123"/>
                  <a:gd name="T17" fmla="*/ 9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3">
                    <a:moveTo>
                      <a:pt x="123" y="98"/>
                    </a:moveTo>
                    <a:cubicBezTo>
                      <a:pt x="123" y="111"/>
                      <a:pt x="112" y="123"/>
                      <a:pt x="98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12" y="123"/>
                      <a:pt x="0" y="111"/>
                      <a:pt x="0" y="9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6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12" y="0"/>
                      <a:pt x="123" y="11"/>
                      <a:pt x="123" y="25"/>
                    </a:cubicBezTo>
                    <a:lnTo>
                      <a:pt x="123" y="9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07704" y="6949230"/>
                <a:ext cx="108595" cy="108971"/>
              </a:xfrm>
              <a:custGeom>
                <a:avLst/>
                <a:gdLst>
                  <a:gd name="T0" fmla="*/ 98 w 123"/>
                  <a:gd name="T1" fmla="*/ 2 h 123"/>
                  <a:gd name="T2" fmla="*/ 121 w 123"/>
                  <a:gd name="T3" fmla="*/ 25 h 123"/>
                  <a:gd name="T4" fmla="*/ 121 w 123"/>
                  <a:gd name="T5" fmla="*/ 98 h 123"/>
                  <a:gd name="T6" fmla="*/ 98 w 123"/>
                  <a:gd name="T7" fmla="*/ 121 h 123"/>
                  <a:gd name="T8" fmla="*/ 26 w 123"/>
                  <a:gd name="T9" fmla="*/ 121 h 123"/>
                  <a:gd name="T10" fmla="*/ 3 w 123"/>
                  <a:gd name="T11" fmla="*/ 98 h 123"/>
                  <a:gd name="T12" fmla="*/ 3 w 123"/>
                  <a:gd name="T13" fmla="*/ 25 h 123"/>
                  <a:gd name="T14" fmla="*/ 26 w 123"/>
                  <a:gd name="T15" fmla="*/ 2 h 123"/>
                  <a:gd name="T16" fmla="*/ 98 w 123"/>
                  <a:gd name="T17" fmla="*/ 2 h 123"/>
                  <a:gd name="T18" fmla="*/ 98 w 123"/>
                  <a:gd name="T19" fmla="*/ 0 h 123"/>
                  <a:gd name="T20" fmla="*/ 26 w 123"/>
                  <a:gd name="T21" fmla="*/ 0 h 123"/>
                  <a:gd name="T22" fmla="*/ 0 w 123"/>
                  <a:gd name="T23" fmla="*/ 25 h 123"/>
                  <a:gd name="T24" fmla="*/ 0 w 123"/>
                  <a:gd name="T25" fmla="*/ 98 h 123"/>
                  <a:gd name="T26" fmla="*/ 26 w 123"/>
                  <a:gd name="T27" fmla="*/ 123 h 123"/>
                  <a:gd name="T28" fmla="*/ 98 w 123"/>
                  <a:gd name="T29" fmla="*/ 123 h 123"/>
                  <a:gd name="T30" fmla="*/ 123 w 123"/>
                  <a:gd name="T31" fmla="*/ 98 h 123"/>
                  <a:gd name="T32" fmla="*/ 123 w 123"/>
                  <a:gd name="T33" fmla="*/ 25 h 123"/>
                  <a:gd name="T34" fmla="*/ 98 w 123"/>
                  <a:gd name="T3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3" h="123">
                    <a:moveTo>
                      <a:pt x="98" y="2"/>
                    </a:moveTo>
                    <a:cubicBezTo>
                      <a:pt x="111" y="2"/>
                      <a:pt x="121" y="12"/>
                      <a:pt x="121" y="25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110"/>
                      <a:pt x="111" y="121"/>
                      <a:pt x="98" y="121"/>
                    </a:cubicBezTo>
                    <a:cubicBezTo>
                      <a:pt x="26" y="121"/>
                      <a:pt x="26" y="121"/>
                      <a:pt x="26" y="121"/>
                    </a:cubicBezTo>
                    <a:cubicBezTo>
                      <a:pt x="13" y="121"/>
                      <a:pt x="3" y="110"/>
                      <a:pt x="3" y="98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12"/>
                      <a:pt x="13" y="2"/>
                      <a:pt x="26" y="2"/>
                    </a:cubicBezTo>
                    <a:cubicBezTo>
                      <a:pt x="98" y="2"/>
                      <a:pt x="98" y="2"/>
                      <a:pt x="98" y="2"/>
                    </a:cubicBezTo>
                    <a:moveTo>
                      <a:pt x="98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12" y="123"/>
                      <a:pt x="26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112" y="123"/>
                      <a:pt x="123" y="111"/>
                      <a:pt x="123" y="98"/>
                    </a:cubicBezTo>
                    <a:cubicBezTo>
                      <a:pt x="123" y="25"/>
                      <a:pt x="123" y="25"/>
                      <a:pt x="123" y="25"/>
                    </a:cubicBezTo>
                    <a:cubicBezTo>
                      <a:pt x="123" y="11"/>
                      <a:pt x="112" y="0"/>
                      <a:pt x="9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63585" y="1709320"/>
              <a:ext cx="64830" cy="64514"/>
              <a:chOff x="4020061" y="635349"/>
              <a:chExt cx="76766" cy="76391"/>
            </a:xfrm>
          </p:grpSpPr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4020061" y="635349"/>
                <a:ext cx="76766" cy="76391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4020061" y="635349"/>
                <a:ext cx="76766" cy="76391"/>
              </a:xfrm>
              <a:custGeom>
                <a:avLst/>
                <a:gdLst>
                  <a:gd name="T0" fmla="*/ 44 w 87"/>
                  <a:gd name="T1" fmla="*/ 9 h 86"/>
                  <a:gd name="T2" fmla="*/ 78 w 87"/>
                  <a:gd name="T3" fmla="*/ 43 h 86"/>
                  <a:gd name="T4" fmla="*/ 44 w 87"/>
                  <a:gd name="T5" fmla="*/ 77 h 86"/>
                  <a:gd name="T6" fmla="*/ 9 w 87"/>
                  <a:gd name="T7" fmla="*/ 43 h 86"/>
                  <a:gd name="T8" fmla="*/ 44 w 87"/>
                  <a:gd name="T9" fmla="*/ 9 h 86"/>
                  <a:gd name="T10" fmla="*/ 44 w 87"/>
                  <a:gd name="T11" fmla="*/ 0 h 86"/>
                  <a:gd name="T12" fmla="*/ 0 w 87"/>
                  <a:gd name="T13" fmla="*/ 43 h 86"/>
                  <a:gd name="T14" fmla="*/ 44 w 87"/>
                  <a:gd name="T15" fmla="*/ 86 h 86"/>
                  <a:gd name="T16" fmla="*/ 87 w 87"/>
                  <a:gd name="T17" fmla="*/ 43 h 86"/>
                  <a:gd name="T18" fmla="*/ 44 w 87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86">
                    <a:moveTo>
                      <a:pt x="44" y="9"/>
                    </a:moveTo>
                    <a:cubicBezTo>
                      <a:pt x="63" y="9"/>
                      <a:pt x="78" y="24"/>
                      <a:pt x="78" y="43"/>
                    </a:cubicBezTo>
                    <a:cubicBezTo>
                      <a:pt x="78" y="62"/>
                      <a:pt x="63" y="77"/>
                      <a:pt x="44" y="77"/>
                    </a:cubicBezTo>
                    <a:cubicBezTo>
                      <a:pt x="25" y="77"/>
                      <a:pt x="9" y="62"/>
                      <a:pt x="9" y="43"/>
                    </a:cubicBezTo>
                    <a:cubicBezTo>
                      <a:pt x="9" y="24"/>
                      <a:pt x="25" y="9"/>
                      <a:pt x="44" y="9"/>
                    </a:cubicBezTo>
                    <a:moveTo>
                      <a:pt x="44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7"/>
                      <a:pt x="20" y="86"/>
                      <a:pt x="44" y="86"/>
                    </a:cubicBezTo>
                    <a:cubicBezTo>
                      <a:pt x="68" y="86"/>
                      <a:pt x="87" y="67"/>
                      <a:pt x="87" y="43"/>
                    </a:cubicBezTo>
                    <a:cubicBezTo>
                      <a:pt x="87" y="19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4041031" y="655945"/>
                <a:ext cx="35574" cy="35200"/>
              </a:xfrm>
              <a:prstGeom prst="ellipse">
                <a:avLst/>
              </a:prstGeom>
              <a:solidFill>
                <a:srgbClr val="144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4044776" y="659315"/>
                <a:ext cx="27336" cy="28459"/>
              </a:xfrm>
              <a:prstGeom prst="ellipse">
                <a:avLst/>
              </a:prstGeom>
              <a:solidFill>
                <a:srgbClr val="1E60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4044776" y="667179"/>
                <a:ext cx="14979" cy="15353"/>
              </a:xfrm>
              <a:prstGeom prst="ellipse">
                <a:avLst/>
              </a:prstGeom>
              <a:solidFill>
                <a:srgbClr val="2980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084208" y="1476247"/>
              <a:ext cx="4023583" cy="5867923"/>
              <a:chOff x="1676275" y="359367"/>
              <a:chExt cx="4764338" cy="6948227"/>
            </a:xfrm>
          </p:grpSpPr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1680769" y="7175033"/>
                <a:ext cx="4755351" cy="132561"/>
              </a:xfrm>
              <a:custGeom>
                <a:avLst/>
                <a:gdLst>
                  <a:gd name="T0" fmla="*/ 5329 w 5373"/>
                  <a:gd name="T1" fmla="*/ 0 h 150"/>
                  <a:gd name="T2" fmla="*/ 5143 w 5373"/>
                  <a:gd name="T3" fmla="*/ 87 h 150"/>
                  <a:gd name="T4" fmla="*/ 230 w 5373"/>
                  <a:gd name="T5" fmla="*/ 87 h 150"/>
                  <a:gd name="T6" fmla="*/ 44 w 5373"/>
                  <a:gd name="T7" fmla="*/ 0 h 150"/>
                  <a:gd name="T8" fmla="*/ 0 w 5373"/>
                  <a:gd name="T9" fmla="*/ 44 h 150"/>
                  <a:gd name="T10" fmla="*/ 230 w 5373"/>
                  <a:gd name="T11" fmla="*/ 150 h 150"/>
                  <a:gd name="T12" fmla="*/ 5143 w 5373"/>
                  <a:gd name="T13" fmla="*/ 150 h 150"/>
                  <a:gd name="T14" fmla="*/ 5373 w 5373"/>
                  <a:gd name="T15" fmla="*/ 44 h 150"/>
                  <a:gd name="T16" fmla="*/ 5329 w 5373"/>
                  <a:gd name="T17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3" h="150">
                    <a:moveTo>
                      <a:pt x="5329" y="0"/>
                    </a:moveTo>
                    <a:cubicBezTo>
                      <a:pt x="5285" y="53"/>
                      <a:pt x="5218" y="87"/>
                      <a:pt x="5143" y="87"/>
                    </a:cubicBezTo>
                    <a:cubicBezTo>
                      <a:pt x="230" y="87"/>
                      <a:pt x="230" y="87"/>
                      <a:pt x="230" y="87"/>
                    </a:cubicBezTo>
                    <a:cubicBezTo>
                      <a:pt x="155" y="87"/>
                      <a:pt x="89" y="53"/>
                      <a:pt x="4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56" y="109"/>
                      <a:pt x="138" y="150"/>
                      <a:pt x="230" y="150"/>
                    </a:cubicBezTo>
                    <a:cubicBezTo>
                      <a:pt x="5143" y="150"/>
                      <a:pt x="5143" y="150"/>
                      <a:pt x="5143" y="150"/>
                    </a:cubicBezTo>
                    <a:cubicBezTo>
                      <a:pt x="5235" y="150"/>
                      <a:pt x="5317" y="109"/>
                      <a:pt x="5373" y="44"/>
                    </a:cubicBezTo>
                    <a:lnTo>
                      <a:pt x="53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auto">
              <a:xfrm>
                <a:off x="1676275" y="359367"/>
                <a:ext cx="4764338" cy="138178"/>
              </a:xfrm>
              <a:custGeom>
                <a:avLst/>
                <a:gdLst>
                  <a:gd name="T0" fmla="*/ 5148 w 5383"/>
                  <a:gd name="T1" fmla="*/ 0 h 156"/>
                  <a:gd name="T2" fmla="*/ 235 w 5383"/>
                  <a:gd name="T3" fmla="*/ 0 h 156"/>
                  <a:gd name="T4" fmla="*/ 0 w 5383"/>
                  <a:gd name="T5" fmla="*/ 112 h 156"/>
                  <a:gd name="T6" fmla="*/ 45 w 5383"/>
                  <a:gd name="T7" fmla="*/ 156 h 156"/>
                  <a:gd name="T8" fmla="*/ 235 w 5383"/>
                  <a:gd name="T9" fmla="*/ 63 h 156"/>
                  <a:gd name="T10" fmla="*/ 5148 w 5383"/>
                  <a:gd name="T11" fmla="*/ 63 h 156"/>
                  <a:gd name="T12" fmla="*/ 5339 w 5383"/>
                  <a:gd name="T13" fmla="*/ 156 h 156"/>
                  <a:gd name="T14" fmla="*/ 5383 w 5383"/>
                  <a:gd name="T15" fmla="*/ 112 h 156"/>
                  <a:gd name="T16" fmla="*/ 5148 w 5383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83" h="156">
                    <a:moveTo>
                      <a:pt x="5148" y="0"/>
                    </a:moveTo>
                    <a:cubicBezTo>
                      <a:pt x="235" y="0"/>
                      <a:pt x="235" y="0"/>
                      <a:pt x="235" y="0"/>
                    </a:cubicBezTo>
                    <a:cubicBezTo>
                      <a:pt x="141" y="0"/>
                      <a:pt x="56" y="44"/>
                      <a:pt x="0" y="112"/>
                    </a:cubicBezTo>
                    <a:cubicBezTo>
                      <a:pt x="45" y="156"/>
                      <a:pt x="45" y="156"/>
                      <a:pt x="45" y="156"/>
                    </a:cubicBezTo>
                    <a:cubicBezTo>
                      <a:pt x="89" y="100"/>
                      <a:pt x="158" y="63"/>
                      <a:pt x="235" y="63"/>
                    </a:cubicBezTo>
                    <a:cubicBezTo>
                      <a:pt x="5148" y="63"/>
                      <a:pt x="5148" y="63"/>
                      <a:pt x="5148" y="63"/>
                    </a:cubicBezTo>
                    <a:cubicBezTo>
                      <a:pt x="5226" y="63"/>
                      <a:pt x="5294" y="100"/>
                      <a:pt x="5339" y="156"/>
                    </a:cubicBezTo>
                    <a:cubicBezTo>
                      <a:pt x="5383" y="112"/>
                      <a:pt x="5383" y="112"/>
                      <a:pt x="5383" y="112"/>
                    </a:cubicBezTo>
                    <a:cubicBezTo>
                      <a:pt x="5327" y="44"/>
                      <a:pt x="5243" y="0"/>
                      <a:pt x="51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80000">
                    <a:srgbClr val="FFFFFF">
                      <a:alpha val="0"/>
                    </a:srgbClr>
                  </a:gs>
                  <a:gs pos="2000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4271493" y="1969589"/>
              <a:ext cx="3655989" cy="4867200"/>
              <a:chOff x="-1" y="3"/>
              <a:chExt cx="11612" cy="15459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2" y="36"/>
                <a:ext cx="11546" cy="15393"/>
              </a:xfrm>
              <a:prstGeom prst="rect">
                <a:avLst/>
              </a:prstGeom>
              <a:solidFill>
                <a:srgbClr val="0F1F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-1" y="3"/>
                <a:ext cx="11612" cy="15459"/>
              </a:xfrm>
              <a:custGeom>
                <a:avLst/>
                <a:gdLst>
                  <a:gd name="T0" fmla="*/ 4871 w 4913"/>
                  <a:gd name="T1" fmla="*/ 6541 h 6541"/>
                  <a:gd name="T2" fmla="*/ 42 w 4913"/>
                  <a:gd name="T3" fmla="*/ 6541 h 6541"/>
                  <a:gd name="T4" fmla="*/ 0 w 4913"/>
                  <a:gd name="T5" fmla="*/ 6499 h 6541"/>
                  <a:gd name="T6" fmla="*/ 0 w 4913"/>
                  <a:gd name="T7" fmla="*/ 42 h 6541"/>
                  <a:gd name="T8" fmla="*/ 42 w 4913"/>
                  <a:gd name="T9" fmla="*/ 0 h 6541"/>
                  <a:gd name="T10" fmla="*/ 4871 w 4913"/>
                  <a:gd name="T11" fmla="*/ 0 h 6541"/>
                  <a:gd name="T12" fmla="*/ 4913 w 4913"/>
                  <a:gd name="T13" fmla="*/ 42 h 6541"/>
                  <a:gd name="T14" fmla="*/ 4913 w 4913"/>
                  <a:gd name="T15" fmla="*/ 6499 h 6541"/>
                  <a:gd name="T16" fmla="*/ 4871 w 4913"/>
                  <a:gd name="T17" fmla="*/ 6541 h 6541"/>
                  <a:gd name="T18" fmla="*/ 42 w 4913"/>
                  <a:gd name="T19" fmla="*/ 28 h 6541"/>
                  <a:gd name="T20" fmla="*/ 28 w 4913"/>
                  <a:gd name="T21" fmla="*/ 42 h 6541"/>
                  <a:gd name="T22" fmla="*/ 28 w 4913"/>
                  <a:gd name="T23" fmla="*/ 6499 h 6541"/>
                  <a:gd name="T24" fmla="*/ 42 w 4913"/>
                  <a:gd name="T25" fmla="*/ 6513 h 6541"/>
                  <a:gd name="T26" fmla="*/ 4871 w 4913"/>
                  <a:gd name="T27" fmla="*/ 6513 h 6541"/>
                  <a:gd name="T28" fmla="*/ 4885 w 4913"/>
                  <a:gd name="T29" fmla="*/ 6499 h 6541"/>
                  <a:gd name="T30" fmla="*/ 4885 w 4913"/>
                  <a:gd name="T31" fmla="*/ 42 h 6541"/>
                  <a:gd name="T32" fmla="*/ 4871 w 4913"/>
                  <a:gd name="T33" fmla="*/ 28 h 6541"/>
                  <a:gd name="T34" fmla="*/ 42 w 4913"/>
                  <a:gd name="T35" fmla="*/ 28 h 6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13" h="6541">
                    <a:moveTo>
                      <a:pt x="4871" y="6541"/>
                    </a:moveTo>
                    <a:cubicBezTo>
                      <a:pt x="42" y="6541"/>
                      <a:pt x="42" y="6541"/>
                      <a:pt x="42" y="6541"/>
                    </a:cubicBezTo>
                    <a:cubicBezTo>
                      <a:pt x="19" y="6541"/>
                      <a:pt x="0" y="6522"/>
                      <a:pt x="0" y="649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8"/>
                      <a:pt x="19" y="0"/>
                      <a:pt x="42" y="0"/>
                    </a:cubicBezTo>
                    <a:cubicBezTo>
                      <a:pt x="4871" y="0"/>
                      <a:pt x="4871" y="0"/>
                      <a:pt x="4871" y="0"/>
                    </a:cubicBezTo>
                    <a:cubicBezTo>
                      <a:pt x="4894" y="0"/>
                      <a:pt x="4913" y="18"/>
                      <a:pt x="4913" y="42"/>
                    </a:cubicBezTo>
                    <a:cubicBezTo>
                      <a:pt x="4913" y="6499"/>
                      <a:pt x="4913" y="6499"/>
                      <a:pt x="4913" y="6499"/>
                    </a:cubicBezTo>
                    <a:cubicBezTo>
                      <a:pt x="4913" y="6522"/>
                      <a:pt x="4894" y="6541"/>
                      <a:pt x="4871" y="6541"/>
                    </a:cubicBezTo>
                    <a:close/>
                    <a:moveTo>
                      <a:pt x="42" y="28"/>
                    </a:moveTo>
                    <a:cubicBezTo>
                      <a:pt x="34" y="28"/>
                      <a:pt x="28" y="34"/>
                      <a:pt x="28" y="42"/>
                    </a:cubicBezTo>
                    <a:cubicBezTo>
                      <a:pt x="28" y="6499"/>
                      <a:pt x="28" y="6499"/>
                      <a:pt x="28" y="6499"/>
                    </a:cubicBezTo>
                    <a:cubicBezTo>
                      <a:pt x="28" y="6507"/>
                      <a:pt x="34" y="6513"/>
                      <a:pt x="42" y="6513"/>
                    </a:cubicBezTo>
                    <a:cubicBezTo>
                      <a:pt x="4871" y="6513"/>
                      <a:pt x="4871" y="6513"/>
                      <a:pt x="4871" y="6513"/>
                    </a:cubicBezTo>
                    <a:cubicBezTo>
                      <a:pt x="4879" y="6513"/>
                      <a:pt x="4885" y="6507"/>
                      <a:pt x="4885" y="6499"/>
                    </a:cubicBezTo>
                    <a:cubicBezTo>
                      <a:pt x="4885" y="42"/>
                      <a:pt x="4885" y="42"/>
                      <a:pt x="4885" y="42"/>
                    </a:cubicBezTo>
                    <a:cubicBezTo>
                      <a:pt x="4885" y="34"/>
                      <a:pt x="4879" y="28"/>
                      <a:pt x="4871" y="28"/>
                    </a:cubicBezTo>
                    <a:lnTo>
                      <a:pt x="42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4065550" y="1509769"/>
              <a:ext cx="4060899" cy="5800879"/>
            </a:xfrm>
            <a:custGeom>
              <a:avLst/>
              <a:gdLst>
                <a:gd name="T0" fmla="*/ 5190 w 5433"/>
                <a:gd name="T1" fmla="*/ 0 h 7762"/>
                <a:gd name="T2" fmla="*/ 5433 w 5433"/>
                <a:gd name="T3" fmla="*/ 243 h 7762"/>
                <a:gd name="T4" fmla="*/ 5433 w 5433"/>
                <a:gd name="T5" fmla="*/ 7519 h 7762"/>
                <a:gd name="T6" fmla="*/ 5190 w 5433"/>
                <a:gd name="T7" fmla="*/ 7762 h 7762"/>
                <a:gd name="T8" fmla="*/ 244 w 5433"/>
                <a:gd name="T9" fmla="*/ 7762 h 7762"/>
                <a:gd name="T10" fmla="*/ 0 w 5433"/>
                <a:gd name="T11" fmla="*/ 7519 h 7762"/>
                <a:gd name="T12" fmla="*/ 0 w 5433"/>
                <a:gd name="T13" fmla="*/ 243 h 7762"/>
                <a:gd name="T14" fmla="*/ 244 w 5433"/>
                <a:gd name="T15" fmla="*/ 0 h 7762"/>
                <a:gd name="T16" fmla="*/ 5190 w 5433"/>
                <a:gd name="T17" fmla="*/ 0 h 7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3" h="7762">
                  <a:moveTo>
                    <a:pt x="5190" y="0"/>
                  </a:moveTo>
                  <a:cubicBezTo>
                    <a:pt x="5324" y="0"/>
                    <a:pt x="5433" y="109"/>
                    <a:pt x="5433" y="243"/>
                  </a:cubicBezTo>
                  <a:cubicBezTo>
                    <a:pt x="5433" y="7519"/>
                    <a:pt x="5433" y="7519"/>
                    <a:pt x="5433" y="7519"/>
                  </a:cubicBezTo>
                  <a:cubicBezTo>
                    <a:pt x="5433" y="7653"/>
                    <a:pt x="5324" y="7762"/>
                    <a:pt x="5190" y="7762"/>
                  </a:cubicBezTo>
                  <a:cubicBezTo>
                    <a:pt x="244" y="7762"/>
                    <a:pt x="244" y="7762"/>
                    <a:pt x="244" y="7762"/>
                  </a:cubicBezTo>
                  <a:cubicBezTo>
                    <a:pt x="109" y="7762"/>
                    <a:pt x="0" y="7653"/>
                    <a:pt x="0" y="751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09"/>
                    <a:pt x="109" y="0"/>
                    <a:pt x="244" y="0"/>
                  </a:cubicBezTo>
                  <a:cubicBezTo>
                    <a:pt x="5190" y="0"/>
                    <a:pt x="5190" y="0"/>
                    <a:pt x="519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3" name="Picture Placeholder 42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2" r="11402"/>
          <a:stretch>
            <a:fillRect/>
          </a:stretch>
        </p:blipFill>
        <p:spPr/>
      </p:pic>
      <p:sp>
        <p:nvSpPr>
          <p:cNvPr id="35" name="Rectangle 34"/>
          <p:cNvSpPr/>
          <p:nvPr/>
        </p:nvSpPr>
        <p:spPr>
          <a:xfrm>
            <a:off x="1126363" y="532179"/>
            <a:ext cx="4394255" cy="764184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4400" b="1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Nội dung</a:t>
            </a:r>
            <a:endParaRPr lang="id-ID" sz="4000" dirty="0">
              <a:solidFill>
                <a:schemeClr val="bg1"/>
              </a:solidFill>
              <a:effectLst/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50592" y="175856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50592" y="2607135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15851" y="1790554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thiệu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đề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tài</a:t>
            </a:r>
            <a:endParaRPr lang="id-ID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15851" y="2639121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chính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76511" y="428798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4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41770" y="4319970"/>
            <a:ext cx="3558820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Thiết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76512" y="5129798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41771" y="5161784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Demo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76512" y="6000293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6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41771" y="6032279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 thử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60031" y="491377"/>
            <a:ext cx="819084" cy="799067"/>
            <a:chOff x="2817813" y="1495425"/>
            <a:chExt cx="971550" cy="971550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817813" y="1495425"/>
              <a:ext cx="971550" cy="971550"/>
            </a:xfrm>
            <a:prstGeom prst="ellipse">
              <a:avLst/>
            </a:prstGeom>
            <a:solidFill>
              <a:srgbClr val="E09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3060701" y="1752600"/>
              <a:ext cx="485775" cy="561975"/>
            </a:xfrm>
            <a:custGeom>
              <a:avLst/>
              <a:gdLst>
                <a:gd name="T0" fmla="*/ 0 w 128"/>
                <a:gd name="T1" fmla="*/ 0 h 148"/>
                <a:gd name="T2" fmla="*/ 0 w 128"/>
                <a:gd name="T3" fmla="*/ 0 h 148"/>
                <a:gd name="T4" fmla="*/ 0 w 128"/>
                <a:gd name="T5" fmla="*/ 136 h 148"/>
                <a:gd name="T6" fmla="*/ 12 w 128"/>
                <a:gd name="T7" fmla="*/ 148 h 148"/>
                <a:gd name="T8" fmla="*/ 116 w 128"/>
                <a:gd name="T9" fmla="*/ 148 h 148"/>
                <a:gd name="T10" fmla="*/ 128 w 128"/>
                <a:gd name="T11" fmla="*/ 136 h 148"/>
                <a:gd name="T12" fmla="*/ 128 w 128"/>
                <a:gd name="T13" fmla="*/ 128 h 148"/>
                <a:gd name="T14" fmla="*/ 116 w 128"/>
                <a:gd name="T15" fmla="*/ 140 h 148"/>
                <a:gd name="T16" fmla="*/ 12 w 128"/>
                <a:gd name="T17" fmla="*/ 140 h 148"/>
                <a:gd name="T18" fmla="*/ 0 w 128"/>
                <a:gd name="T19" fmla="*/ 128 h 148"/>
                <a:gd name="T20" fmla="*/ 0 w 128"/>
                <a:gd name="T2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3"/>
                    <a:pt x="5" y="148"/>
                    <a:pt x="12" y="148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23" y="148"/>
                    <a:pt x="128" y="143"/>
                    <a:pt x="128" y="136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35"/>
                    <a:pt x="123" y="140"/>
                    <a:pt x="116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060701" y="1676400"/>
              <a:ext cx="485775" cy="608013"/>
            </a:xfrm>
            <a:custGeom>
              <a:avLst/>
              <a:gdLst>
                <a:gd name="T0" fmla="*/ 80 w 128"/>
                <a:gd name="T1" fmla="*/ 36 h 160"/>
                <a:gd name="T2" fmla="*/ 80 w 128"/>
                <a:gd name="T3" fmla="*/ 0 h 160"/>
                <a:gd name="T4" fmla="*/ 12 w 128"/>
                <a:gd name="T5" fmla="*/ 0 h 160"/>
                <a:gd name="T6" fmla="*/ 0 w 128"/>
                <a:gd name="T7" fmla="*/ 12 h 160"/>
                <a:gd name="T8" fmla="*/ 0 w 128"/>
                <a:gd name="T9" fmla="*/ 148 h 160"/>
                <a:gd name="T10" fmla="*/ 12 w 128"/>
                <a:gd name="T11" fmla="*/ 160 h 160"/>
                <a:gd name="T12" fmla="*/ 116 w 128"/>
                <a:gd name="T13" fmla="*/ 160 h 160"/>
                <a:gd name="T14" fmla="*/ 128 w 128"/>
                <a:gd name="T15" fmla="*/ 148 h 160"/>
                <a:gd name="T16" fmla="*/ 128 w 128"/>
                <a:gd name="T17" fmla="*/ 48 h 160"/>
                <a:gd name="T18" fmla="*/ 92 w 128"/>
                <a:gd name="T19" fmla="*/ 48 h 160"/>
                <a:gd name="T20" fmla="*/ 80 w 128"/>
                <a:gd name="T21" fmla="*/ 3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60">
                  <a:moveTo>
                    <a:pt x="80" y="36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23" y="160"/>
                    <a:pt x="128" y="155"/>
                    <a:pt x="128" y="1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5" y="48"/>
                    <a:pt x="80" y="43"/>
                    <a:pt x="80" y="36"/>
                  </a:cubicBezTo>
                </a:path>
              </a:pathLst>
            </a:custGeom>
            <a:solidFill>
              <a:srgbClr val="E0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8 w 44"/>
                <a:gd name="T3" fmla="*/ 3 h 39"/>
                <a:gd name="T4" fmla="*/ 44 w 44"/>
                <a:gd name="T5" fmla="*/ 3 h 39"/>
                <a:gd name="T6" fmla="*/ 44 w 44"/>
                <a:gd name="T7" fmla="*/ 39 h 39"/>
                <a:gd name="T8" fmla="*/ 44 w 44"/>
                <a:gd name="T9" fmla="*/ 3 h 39"/>
                <a:gd name="T10" fmla="*/ 0 w 44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2" y="2"/>
                    <a:pt x="5" y="3"/>
                    <a:pt x="8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8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379788" y="1847850"/>
              <a:ext cx="166688" cy="147638"/>
            </a:xfrm>
            <a:custGeom>
              <a:avLst/>
              <a:gdLst>
                <a:gd name="T0" fmla="*/ 0 w 44"/>
                <a:gd name="T1" fmla="*/ 0 h 39"/>
                <a:gd name="T2" fmla="*/ 0 w 44"/>
                <a:gd name="T3" fmla="*/ 0 h 39"/>
                <a:gd name="T4" fmla="*/ 17 w 44"/>
                <a:gd name="T5" fmla="*/ 15 h 39"/>
                <a:gd name="T6" fmla="*/ 20 w 44"/>
                <a:gd name="T7" fmla="*/ 15 h 39"/>
                <a:gd name="T8" fmla="*/ 20 w 44"/>
                <a:gd name="T9" fmla="*/ 18 h 39"/>
                <a:gd name="T10" fmla="*/ 44 w 44"/>
                <a:gd name="T11" fmla="*/ 39 h 39"/>
                <a:gd name="T12" fmla="*/ 44 w 44"/>
                <a:gd name="T13" fmla="*/ 3 h 39"/>
                <a:gd name="T14" fmla="*/ 8 w 44"/>
                <a:gd name="T15" fmla="*/ 3 h 39"/>
                <a:gd name="T16" fmla="*/ 0 w 44"/>
                <a:gd name="T17" fmla="*/ 0 h 39"/>
                <a:gd name="T18" fmla="*/ 0 w 44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365501" y="1676400"/>
              <a:ext cx="180975" cy="182563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36 h 48"/>
                <a:gd name="T4" fmla="*/ 12 w 48"/>
                <a:gd name="T5" fmla="*/ 48 h 48"/>
                <a:gd name="T6" fmla="*/ 48 w 48"/>
                <a:gd name="T7" fmla="*/ 48 h 48"/>
                <a:gd name="T8" fmla="*/ 0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152776" y="1828800"/>
              <a:ext cx="147638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3152776" y="19812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52776" y="1905000"/>
              <a:ext cx="303213" cy="30163"/>
            </a:xfrm>
            <a:custGeom>
              <a:avLst/>
              <a:gdLst>
                <a:gd name="T0" fmla="*/ 184 w 191"/>
                <a:gd name="T1" fmla="*/ 0 h 19"/>
                <a:gd name="T2" fmla="*/ 0 w 191"/>
                <a:gd name="T3" fmla="*/ 0 h 19"/>
                <a:gd name="T4" fmla="*/ 0 w 191"/>
                <a:gd name="T5" fmla="*/ 19 h 19"/>
                <a:gd name="T6" fmla="*/ 191 w 191"/>
                <a:gd name="T7" fmla="*/ 19 h 19"/>
                <a:gd name="T8" fmla="*/ 191 w 191"/>
                <a:gd name="T9" fmla="*/ 7 h 19"/>
                <a:gd name="T10" fmla="*/ 184 w 191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19">
                  <a:moveTo>
                    <a:pt x="184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1" y="19"/>
                  </a:lnTo>
                  <a:lnTo>
                    <a:pt x="191" y="7"/>
                  </a:lnTo>
                  <a:lnTo>
                    <a:pt x="1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C9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444876" y="1905000"/>
              <a:ext cx="11113" cy="11113"/>
            </a:xfrm>
            <a:custGeom>
              <a:avLst/>
              <a:gdLst>
                <a:gd name="T0" fmla="*/ 7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152776" y="20574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solidFill>
              <a:srgbClr val="BAB9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152776" y="2133600"/>
              <a:ext cx="303213" cy="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7" name="Oval 66"/>
          <p:cNvSpPr/>
          <p:nvPr/>
        </p:nvSpPr>
        <p:spPr>
          <a:xfrm>
            <a:off x="876510" y="3479324"/>
            <a:ext cx="551543" cy="5515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3</a:t>
            </a:r>
            <a:endParaRPr lang="id-ID" sz="1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41769" y="3511310"/>
            <a:ext cx="355882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Tổng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thống</a:t>
            </a:r>
            <a:endParaRPr lang="id-ID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13944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17"/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7" r="26767"/>
          <a:stretch>
            <a:fillRect/>
          </a:stretch>
        </p:blipFill>
        <p:spPr>
          <a:xfrm>
            <a:off x="0" y="0"/>
            <a:ext cx="3137908" cy="6858000"/>
          </a:xfrm>
        </p:spPr>
      </p:pic>
      <p:sp>
        <p:nvSpPr>
          <p:cNvPr id="10" name="Rectangle 9"/>
          <p:cNvSpPr/>
          <p:nvPr/>
        </p:nvSpPr>
        <p:spPr>
          <a:xfrm>
            <a:off x="0" y="0"/>
            <a:ext cx="3139440" cy="6858000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1360" y="2265680"/>
            <a:ext cx="169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Thiết kế hệ thống</a:t>
            </a:r>
            <a:endParaRPr lang="en-US" sz="4000" b="1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88" y="1295400"/>
            <a:ext cx="8608176" cy="37636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376233" y="277167"/>
            <a:ext cx="253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1. </a:t>
            </a:r>
            <a:r>
              <a:rPr lang="en-US" sz="2400" b="1" dirty="0" err="1" smtClean="0"/>
              <a:t>Sơ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đồ</a:t>
            </a:r>
            <a:r>
              <a:rPr lang="en-US" sz="2400" b="1" dirty="0" smtClean="0"/>
              <a:t> Use cases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480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365</Words>
  <Application>Microsoft Office PowerPoint</Application>
  <PresentationFormat>Custom</PresentationFormat>
  <Paragraphs>126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PizzaHutz</dc:creator>
  <cp:lastModifiedBy>Trương Long</cp:lastModifiedBy>
  <cp:revision>180</cp:revision>
  <dcterms:created xsi:type="dcterms:W3CDTF">2018-07-19T00:56:07Z</dcterms:created>
  <dcterms:modified xsi:type="dcterms:W3CDTF">2019-12-17T05:15:02Z</dcterms:modified>
</cp:coreProperties>
</file>