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陽輝 大野" userId="ee31402ec8028d41" providerId="LiveId" clId="{62EA90DB-1D41-444C-ABF1-5E22D59D8BFE}"/>
    <pc:docChg chg="custSel addSld delSld modSld">
      <pc:chgData name="陽輝 大野" userId="ee31402ec8028d41" providerId="LiveId" clId="{62EA90DB-1D41-444C-ABF1-5E22D59D8BFE}" dt="2025-06-06T22:02:16.513" v="666" actId="2696"/>
      <pc:docMkLst>
        <pc:docMk/>
      </pc:docMkLst>
      <pc:sldChg chg="addSp delSp modSp mod">
        <pc:chgData name="陽輝 大野" userId="ee31402ec8028d41" providerId="LiveId" clId="{62EA90DB-1D41-444C-ABF1-5E22D59D8BFE}" dt="2025-06-06T22:02:05.106" v="664" actId="1076"/>
        <pc:sldMkLst>
          <pc:docMk/>
          <pc:sldMk cId="4162796079" sldId="256"/>
        </pc:sldMkLst>
        <pc:spChg chg="mod">
          <ac:chgData name="陽輝 大野" userId="ee31402ec8028d41" providerId="LiveId" clId="{62EA90DB-1D41-444C-ABF1-5E22D59D8BFE}" dt="2025-06-06T22:00:52.773" v="646" actId="20577"/>
          <ac:spMkLst>
            <pc:docMk/>
            <pc:sldMk cId="4162796079" sldId="256"/>
            <ac:spMk id="3" creationId="{B4655445-434B-18BC-F554-B9D1067E20B7}"/>
          </ac:spMkLst>
        </pc:spChg>
        <pc:spChg chg="add mod">
          <ac:chgData name="陽輝 大野" userId="ee31402ec8028d41" providerId="LiveId" clId="{62EA90DB-1D41-444C-ABF1-5E22D59D8BFE}" dt="2025-06-06T22:01:11.020" v="648" actId="1076"/>
          <ac:spMkLst>
            <pc:docMk/>
            <pc:sldMk cId="4162796079" sldId="256"/>
            <ac:spMk id="19" creationId="{3637381B-5F6C-952A-DFDF-9DC00ADFAF27}"/>
          </ac:spMkLst>
        </pc:spChg>
        <pc:spChg chg="add mod">
          <ac:chgData name="陽輝 大野" userId="ee31402ec8028d41" providerId="LiveId" clId="{62EA90DB-1D41-444C-ABF1-5E22D59D8BFE}" dt="2025-06-06T22:01:26.774" v="653" actId="1076"/>
          <ac:spMkLst>
            <pc:docMk/>
            <pc:sldMk cId="4162796079" sldId="256"/>
            <ac:spMk id="34" creationId="{024083EA-0C37-4B9B-BA71-FAF7F6A4649A}"/>
          </ac:spMkLst>
        </pc:spChg>
        <pc:graphicFrameChg chg="del">
          <ac:chgData name="陽輝 大野" userId="ee31402ec8028d41" providerId="LiveId" clId="{62EA90DB-1D41-444C-ABF1-5E22D59D8BFE}" dt="2025-06-06T21:56:00.776" v="473" actId="21"/>
          <ac:graphicFrameMkLst>
            <pc:docMk/>
            <pc:sldMk cId="4162796079" sldId="256"/>
            <ac:graphicFrameMk id="5" creationId="{3D7C3E27-7A7E-E3CC-9039-515A5656DA41}"/>
          </ac:graphicFrameMkLst>
        </pc:graphicFrameChg>
        <pc:graphicFrameChg chg="add del mod">
          <ac:chgData name="陽輝 大野" userId="ee31402ec8028d41" providerId="LiveId" clId="{62EA90DB-1D41-444C-ABF1-5E22D59D8BFE}" dt="2025-06-06T21:54:45.118" v="465" actId="21"/>
          <ac:graphicFrameMkLst>
            <pc:docMk/>
            <pc:sldMk cId="4162796079" sldId="256"/>
            <ac:graphicFrameMk id="6" creationId="{2CD8B734-7FD7-6C13-D00B-ACAEFD86DFBE}"/>
          </ac:graphicFrameMkLst>
        </pc:graphicFrameChg>
        <pc:graphicFrameChg chg="add del mod">
          <ac:chgData name="陽輝 大野" userId="ee31402ec8028d41" providerId="LiveId" clId="{62EA90DB-1D41-444C-ABF1-5E22D59D8BFE}" dt="2025-06-06T21:56:07.377" v="475" actId="21"/>
          <ac:graphicFrameMkLst>
            <pc:docMk/>
            <pc:sldMk cId="4162796079" sldId="256"/>
            <ac:graphicFrameMk id="7" creationId="{3D7C3E27-7A7E-E3CC-9039-515A5656DA41}"/>
          </ac:graphicFrameMkLst>
        </pc:graphicFrameChg>
        <pc:graphicFrameChg chg="add mod modGraphic">
          <ac:chgData name="陽輝 大野" userId="ee31402ec8028d41" providerId="LiveId" clId="{62EA90DB-1D41-444C-ABF1-5E22D59D8BFE}" dt="2025-06-06T21:56:29.750" v="479" actId="1076"/>
          <ac:graphicFrameMkLst>
            <pc:docMk/>
            <pc:sldMk cId="4162796079" sldId="256"/>
            <ac:graphicFrameMk id="8" creationId="{22B0881D-0C93-44E9-DCAD-0377BFC64EBD}"/>
          </ac:graphicFrameMkLst>
        </pc:graphicFrameChg>
        <pc:graphicFrameChg chg="add mod modGraphic">
          <ac:chgData name="陽輝 大野" userId="ee31402ec8028d41" providerId="LiveId" clId="{62EA90DB-1D41-444C-ABF1-5E22D59D8BFE}" dt="2025-06-06T21:57:47.662" v="523" actId="14100"/>
          <ac:graphicFrameMkLst>
            <pc:docMk/>
            <pc:sldMk cId="4162796079" sldId="256"/>
            <ac:graphicFrameMk id="9" creationId="{7A39BA5E-95AD-BDFB-8BC3-0C04A07197E7}"/>
          </ac:graphicFrameMkLst>
        </pc:graphicFrameChg>
        <pc:graphicFrameChg chg="add mod modGraphic">
          <ac:chgData name="陽輝 大野" userId="ee31402ec8028d41" providerId="LiveId" clId="{62EA90DB-1D41-444C-ABF1-5E22D59D8BFE}" dt="2025-06-06T22:00:24.416" v="550" actId="1076"/>
          <ac:graphicFrameMkLst>
            <pc:docMk/>
            <pc:sldMk cId="4162796079" sldId="256"/>
            <ac:graphicFrameMk id="33" creationId="{3E9AFFE4-7B6F-90CA-5ECA-A5B093779D4B}"/>
          </ac:graphicFrameMkLst>
        </pc:graphicFrameChg>
        <pc:cxnChg chg="add mod">
          <ac:chgData name="陽輝 大野" userId="ee31402ec8028d41" providerId="LiveId" clId="{62EA90DB-1D41-444C-ABF1-5E22D59D8BFE}" dt="2025-06-06T22:01:58.635" v="662" actId="14100"/>
          <ac:cxnSpMkLst>
            <pc:docMk/>
            <pc:sldMk cId="4162796079" sldId="256"/>
            <ac:cxnSpMk id="10" creationId="{30B2B3EB-CE77-3D7D-AB0B-2555F4D123E0}"/>
          </ac:cxnSpMkLst>
        </pc:cxnChg>
        <pc:cxnChg chg="add mod">
          <ac:chgData name="陽輝 大野" userId="ee31402ec8028d41" providerId="LiveId" clId="{62EA90DB-1D41-444C-ABF1-5E22D59D8BFE}" dt="2025-06-06T21:59:03.053" v="536" actId="1076"/>
          <ac:cxnSpMkLst>
            <pc:docMk/>
            <pc:sldMk cId="4162796079" sldId="256"/>
            <ac:cxnSpMk id="13" creationId="{92D4CF0A-6914-76B8-14CA-CA9FAC90FA32}"/>
          </ac:cxnSpMkLst>
        </pc:cxnChg>
        <pc:cxnChg chg="add mod">
          <ac:chgData name="陽輝 大野" userId="ee31402ec8028d41" providerId="LiveId" clId="{62EA90DB-1D41-444C-ABF1-5E22D59D8BFE}" dt="2025-06-06T21:58:57.380" v="534" actId="1076"/>
          <ac:cxnSpMkLst>
            <pc:docMk/>
            <pc:sldMk cId="4162796079" sldId="256"/>
            <ac:cxnSpMk id="20" creationId="{B4906E4C-0899-DA14-E9CD-5DD0CF9D189D}"/>
          </ac:cxnSpMkLst>
        </pc:cxnChg>
        <pc:cxnChg chg="add mod">
          <ac:chgData name="陽輝 大野" userId="ee31402ec8028d41" providerId="LiveId" clId="{62EA90DB-1D41-444C-ABF1-5E22D59D8BFE}" dt="2025-06-06T22:01:11.020" v="648" actId="1076"/>
          <ac:cxnSpMkLst>
            <pc:docMk/>
            <pc:sldMk cId="4162796079" sldId="256"/>
            <ac:cxnSpMk id="28" creationId="{1E81E6FF-3F81-487D-51D9-5F8CD97B4477}"/>
          </ac:cxnSpMkLst>
        </pc:cxnChg>
        <pc:cxnChg chg="add mod">
          <ac:chgData name="陽輝 大野" userId="ee31402ec8028d41" providerId="LiveId" clId="{62EA90DB-1D41-444C-ABF1-5E22D59D8BFE}" dt="2025-06-06T21:59:49.140" v="546" actId="1076"/>
          <ac:cxnSpMkLst>
            <pc:docMk/>
            <pc:sldMk cId="4162796079" sldId="256"/>
            <ac:cxnSpMk id="32" creationId="{24B6BDA2-A58F-F1BB-D7D0-02144534B513}"/>
          </ac:cxnSpMkLst>
        </pc:cxnChg>
        <pc:cxnChg chg="add mod">
          <ac:chgData name="陽輝 大野" userId="ee31402ec8028d41" providerId="LiveId" clId="{62EA90DB-1D41-444C-ABF1-5E22D59D8BFE}" dt="2025-06-06T22:01:53.121" v="661" actId="14100"/>
          <ac:cxnSpMkLst>
            <pc:docMk/>
            <pc:sldMk cId="4162796079" sldId="256"/>
            <ac:cxnSpMk id="35" creationId="{4075D0BE-4A8A-5761-72A2-1F49EFFF19D7}"/>
          </ac:cxnSpMkLst>
        </pc:cxnChg>
        <pc:cxnChg chg="add mod">
          <ac:chgData name="陽輝 大野" userId="ee31402ec8028d41" providerId="LiveId" clId="{62EA90DB-1D41-444C-ABF1-5E22D59D8BFE}" dt="2025-06-06T22:01:40.689" v="657" actId="14100"/>
          <ac:cxnSpMkLst>
            <pc:docMk/>
            <pc:sldMk cId="4162796079" sldId="256"/>
            <ac:cxnSpMk id="36" creationId="{D46B6745-3BF5-7915-E7A4-6F776DAE89EA}"/>
          </ac:cxnSpMkLst>
        </pc:cxnChg>
        <pc:cxnChg chg="add mod">
          <ac:chgData name="陽輝 大野" userId="ee31402ec8028d41" providerId="LiveId" clId="{62EA90DB-1D41-444C-ABF1-5E22D59D8BFE}" dt="2025-06-06T22:01:50.644" v="660" actId="14100"/>
          <ac:cxnSpMkLst>
            <pc:docMk/>
            <pc:sldMk cId="4162796079" sldId="256"/>
            <ac:cxnSpMk id="38" creationId="{223C5B06-AEE7-9AB2-F8D8-7B183C2C8FE2}"/>
          </ac:cxnSpMkLst>
        </pc:cxnChg>
        <pc:cxnChg chg="add mod">
          <ac:chgData name="陽輝 大野" userId="ee31402ec8028d41" providerId="LiveId" clId="{62EA90DB-1D41-444C-ABF1-5E22D59D8BFE}" dt="2025-06-06T22:02:05.106" v="664" actId="1076"/>
          <ac:cxnSpMkLst>
            <pc:docMk/>
            <pc:sldMk cId="4162796079" sldId="256"/>
            <ac:cxnSpMk id="43" creationId="{B06AC699-39FD-2BCE-EB25-2D944A05F1B9}"/>
          </ac:cxnSpMkLst>
        </pc:cxnChg>
      </pc:sldChg>
      <pc:sldChg chg="modSp new del mod">
        <pc:chgData name="陽輝 大野" userId="ee31402ec8028d41" providerId="LiveId" clId="{62EA90DB-1D41-444C-ABF1-5E22D59D8BFE}" dt="2025-06-01T22:25:58.907" v="18" actId="2696"/>
        <pc:sldMkLst>
          <pc:docMk/>
          <pc:sldMk cId="129297716" sldId="257"/>
        </pc:sldMkLst>
      </pc:sldChg>
      <pc:sldChg chg="addSp modSp new del mod">
        <pc:chgData name="陽輝 大野" userId="ee31402ec8028d41" providerId="LiveId" clId="{62EA90DB-1D41-444C-ABF1-5E22D59D8BFE}" dt="2025-06-01T22:25:30.229" v="11" actId="2696"/>
        <pc:sldMkLst>
          <pc:docMk/>
          <pc:sldMk cId="1067348943" sldId="257"/>
        </pc:sldMkLst>
      </pc:sldChg>
      <pc:sldChg chg="addSp delSp modSp new del mod modNotesTx">
        <pc:chgData name="陽輝 大野" userId="ee31402ec8028d41" providerId="LiveId" clId="{62EA90DB-1D41-444C-ABF1-5E22D59D8BFE}" dt="2025-06-06T22:02:13.952" v="665" actId="2696"/>
        <pc:sldMkLst>
          <pc:docMk/>
          <pc:sldMk cId="2000147720" sldId="257"/>
        </pc:sldMkLst>
        <pc:spChg chg="mod">
          <ac:chgData name="陽輝 大野" userId="ee31402ec8028d41" providerId="LiveId" clId="{62EA90DB-1D41-444C-ABF1-5E22D59D8BFE}" dt="2025-06-01T22:26:09.812" v="22" actId="27636"/>
          <ac:spMkLst>
            <pc:docMk/>
            <pc:sldMk cId="2000147720" sldId="257"/>
            <ac:spMk id="2" creationId="{FE957A91-BFF6-6A06-AC1C-86DBF0F76731}"/>
          </ac:spMkLst>
        </pc:spChg>
        <pc:spChg chg="add mod">
          <ac:chgData name="陽輝 大野" userId="ee31402ec8028d41" providerId="LiveId" clId="{62EA90DB-1D41-444C-ABF1-5E22D59D8BFE}" dt="2025-06-01T22:30:42.537" v="444" actId="20577"/>
          <ac:spMkLst>
            <pc:docMk/>
            <pc:sldMk cId="2000147720" sldId="257"/>
            <ac:spMk id="6" creationId="{528F69E7-D802-C1D2-80A1-8D8D23870569}"/>
          </ac:spMkLst>
        </pc:spChg>
        <pc:spChg chg="add mod">
          <ac:chgData name="陽輝 大野" userId="ee31402ec8028d41" providerId="LiveId" clId="{62EA90DB-1D41-444C-ABF1-5E22D59D8BFE}" dt="2025-06-01T22:29:42.183" v="318" actId="1076"/>
          <ac:spMkLst>
            <pc:docMk/>
            <pc:sldMk cId="2000147720" sldId="257"/>
            <ac:spMk id="9" creationId="{A7BE7F61-FBE6-9D5A-8785-F96F3A422C06}"/>
          </ac:spMkLst>
        </pc:spChg>
        <pc:graphicFrameChg chg="add mod modGraphic">
          <ac:chgData name="陽輝 大野" userId="ee31402ec8028d41" providerId="LiveId" clId="{62EA90DB-1D41-444C-ABF1-5E22D59D8BFE}" dt="2025-06-06T21:55:49.447" v="472" actId="14100"/>
          <ac:graphicFrameMkLst>
            <pc:docMk/>
            <pc:sldMk cId="2000147720" sldId="257"/>
            <ac:graphicFrameMk id="3" creationId="{4AF33CFC-2C3D-5AFF-D8BE-2E84F162D657}"/>
          </ac:graphicFrameMkLst>
        </pc:graphicFrameChg>
        <pc:graphicFrameChg chg="add mod modGraphic">
          <ac:chgData name="陽輝 大野" userId="ee31402ec8028d41" providerId="LiveId" clId="{62EA90DB-1D41-444C-ABF1-5E22D59D8BFE}" dt="2025-06-06T21:53:48.221" v="463" actId="14734"/>
          <ac:graphicFrameMkLst>
            <pc:docMk/>
            <pc:sldMk cId="2000147720" sldId="257"/>
            <ac:graphicFrameMk id="7" creationId="{4960E283-311F-C365-E2C6-2AE58BE23ABE}"/>
          </ac:graphicFrameMkLst>
        </pc:graphicFrameChg>
        <pc:graphicFrameChg chg="add del mod modGraphic">
          <ac:chgData name="陽輝 大野" userId="ee31402ec8028d41" providerId="LiveId" clId="{62EA90DB-1D41-444C-ABF1-5E22D59D8BFE}" dt="2025-06-06T21:55:38.911" v="468" actId="21"/>
          <ac:graphicFrameMkLst>
            <pc:docMk/>
            <pc:sldMk cId="2000147720" sldId="257"/>
            <ac:graphicFrameMk id="8" creationId="{E1D42A0C-CBEE-CD71-C768-654409DAF8BF}"/>
          </ac:graphicFrameMkLst>
        </pc:graphicFrameChg>
        <pc:cxnChg chg="add mod">
          <ac:chgData name="陽輝 大野" userId="ee31402ec8028d41" providerId="LiveId" clId="{62EA90DB-1D41-444C-ABF1-5E22D59D8BFE}" dt="2025-06-01T22:29:32.579" v="316" actId="1076"/>
          <ac:cxnSpMkLst>
            <pc:docMk/>
            <pc:sldMk cId="2000147720" sldId="257"/>
            <ac:cxnSpMk id="10" creationId="{4E3B73E5-1E90-0F75-E702-57E848365EAD}"/>
          </ac:cxnSpMkLst>
        </pc:cxnChg>
        <pc:cxnChg chg="add mod">
          <ac:chgData name="陽輝 大野" userId="ee31402ec8028d41" providerId="LiveId" clId="{62EA90DB-1D41-444C-ABF1-5E22D59D8BFE}" dt="2025-06-01T22:30:00.779" v="322" actId="14100"/>
          <ac:cxnSpMkLst>
            <pc:docMk/>
            <pc:sldMk cId="2000147720" sldId="257"/>
            <ac:cxnSpMk id="11" creationId="{7830DD0B-7CF9-2F8D-DDDB-C3A92864D4FF}"/>
          </ac:cxnSpMkLst>
        </pc:cxnChg>
        <pc:cxnChg chg="add mod">
          <ac:chgData name="陽輝 大野" userId="ee31402ec8028d41" providerId="LiveId" clId="{62EA90DB-1D41-444C-ABF1-5E22D59D8BFE}" dt="2025-06-01T22:30:08.333" v="325" actId="14100"/>
          <ac:cxnSpMkLst>
            <pc:docMk/>
            <pc:sldMk cId="2000147720" sldId="257"/>
            <ac:cxnSpMk id="14" creationId="{047A54DB-84DE-9980-765F-17D6CCD9F105}"/>
          </ac:cxnSpMkLst>
        </pc:cxnChg>
        <pc:cxnChg chg="add mod">
          <ac:chgData name="陽輝 大野" userId="ee31402ec8028d41" providerId="LiveId" clId="{62EA90DB-1D41-444C-ABF1-5E22D59D8BFE}" dt="2025-06-01T22:30:13.193" v="328" actId="14100"/>
          <ac:cxnSpMkLst>
            <pc:docMk/>
            <pc:sldMk cId="2000147720" sldId="257"/>
            <ac:cxnSpMk id="17" creationId="{66BD9CCD-27A7-4002-4474-3433D969C456}"/>
          </ac:cxnSpMkLst>
        </pc:cxnChg>
        <pc:cxnChg chg="add mod">
          <ac:chgData name="陽輝 大野" userId="ee31402ec8028d41" providerId="LiveId" clId="{62EA90DB-1D41-444C-ABF1-5E22D59D8BFE}" dt="2025-06-01T22:30:24.416" v="332" actId="14100"/>
          <ac:cxnSpMkLst>
            <pc:docMk/>
            <pc:sldMk cId="2000147720" sldId="257"/>
            <ac:cxnSpMk id="20" creationId="{91053770-1AF1-158F-71F8-D8F53FF5BFF7}"/>
          </ac:cxnSpMkLst>
        </pc:cxnChg>
      </pc:sldChg>
      <pc:sldChg chg="modSp new del mod">
        <pc:chgData name="陽輝 大野" userId="ee31402ec8028d41" providerId="LiveId" clId="{62EA90DB-1D41-444C-ABF1-5E22D59D8BFE}" dt="2025-06-01T22:31:26.702" v="447" actId="2696"/>
        <pc:sldMkLst>
          <pc:docMk/>
          <pc:sldMk cId="392525221" sldId="258"/>
        </pc:sldMkLst>
      </pc:sldChg>
      <pc:sldChg chg="addSp delSp modSp add del mod">
        <pc:chgData name="陽輝 大野" userId="ee31402ec8028d41" providerId="LiveId" clId="{62EA90DB-1D41-444C-ABF1-5E22D59D8BFE}" dt="2025-06-06T22:02:16.513" v="666" actId="2696"/>
        <pc:sldMkLst>
          <pc:docMk/>
          <pc:sldMk cId="993729704" sldId="258"/>
        </pc:sldMkLst>
        <pc:spChg chg="mod">
          <ac:chgData name="陽輝 大野" userId="ee31402ec8028d41" providerId="LiveId" clId="{62EA90DB-1D41-444C-ABF1-5E22D59D8BFE}" dt="2025-06-01T22:32:11.283" v="462" actId="20577"/>
          <ac:spMkLst>
            <pc:docMk/>
            <pc:sldMk cId="993729704" sldId="258"/>
            <ac:spMk id="6" creationId="{DBADB3F3-D7A1-9B24-ADED-766A90280924}"/>
          </ac:spMkLst>
        </pc:spChg>
        <pc:graphicFrameChg chg="add mod modGraphic">
          <ac:chgData name="陽輝 大野" userId="ee31402ec8028d41" providerId="LiveId" clId="{62EA90DB-1D41-444C-ABF1-5E22D59D8BFE}" dt="2025-06-01T22:32:03.016" v="454" actId="1076"/>
          <ac:graphicFrameMkLst>
            <pc:docMk/>
            <pc:sldMk cId="993729704" sldId="258"/>
            <ac:graphicFrameMk id="3" creationId="{F2C125F8-5B7A-4EE7-BC59-939C69EFC347}"/>
          </ac:graphicFrameMkLst>
        </pc:graphicFrameChg>
      </pc:sldChg>
      <pc:sldChg chg="add del">
        <pc:chgData name="陽輝 大野" userId="ee31402ec8028d41" providerId="LiveId" clId="{62EA90DB-1D41-444C-ABF1-5E22D59D8BFE}" dt="2025-06-01T22:26:33.027" v="29" actId="2696"/>
        <pc:sldMkLst>
          <pc:docMk/>
          <pc:sldMk cId="1402505759" sldId="258"/>
        </pc:sldMkLst>
      </pc:sldChg>
      <pc:sldChg chg="add del">
        <pc:chgData name="陽輝 大野" userId="ee31402ec8028d41" providerId="LiveId" clId="{62EA90DB-1D41-444C-ABF1-5E22D59D8BFE}" dt="2025-06-01T22:26:31.242" v="28" actId="2696"/>
        <pc:sldMkLst>
          <pc:docMk/>
          <pc:sldMk cId="2141061861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04378-0970-428A-966A-961ECABF9822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D4A6-7300-4AB1-9D71-A5D11B234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07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A91B41-3959-F5E6-7FC2-CA3C5C079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724FA6-6D61-49FE-478D-FAA1C1398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6FB81-2E5E-12D0-5EA9-007C89DC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AA782-4269-8D0D-AF43-296278D7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149249-63D6-EC0B-D892-2252B1F7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53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1C587-44C0-ECB5-6D16-27677293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720B6E-A6EB-D547-CDF3-982AC0F6D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543262-0E1B-B326-6106-001266DC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4E2BD-F428-77F0-1A89-E01E5156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14B1FE-6249-F222-7399-D50B7B63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80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A4B45B-C0D9-58D4-BBCF-9F252741E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1F61C-2753-9633-D7C4-4D8F77680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ABFB32-1FD2-7932-A195-52109D55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4979CB-6BBF-6216-A975-C53CC4B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2195A6-A12B-A7E2-608D-3404FA9C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81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EB1450-DBA4-278A-F22E-72CFB507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6F4B02-4574-B4FB-FABD-4EE9DB08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7F5426-1433-FF74-3A19-C2768EFB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0DEA4-3BF1-1BE2-7C81-A3D6CEE8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20C91-18E2-C814-8903-CC7810C6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80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CDB229-B04A-20A0-A066-22B72D27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D886C5-B2A3-DFAD-4AF8-2D273ED6A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8BB7B7-7D34-1B0E-CECF-117A2013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A74955-472F-445B-0A87-17BE2718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C01E1-4790-586E-4288-FFD85950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17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1214A-20C5-30F8-76D8-640A42D5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484A3D-99D5-995D-5823-7E19D940C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9C954A-4DE2-7EF8-2D59-908E78E3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062664-3CD5-CB73-90FB-F9D769A5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EA535F-AE93-A65C-117D-C6970257F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FA428B-95A9-3753-BFAF-AD412893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5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04AB9-3FE8-5FEB-C173-ADDCAD163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147075-7BF8-6E08-D0BB-ADDA361B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4325CC-2F67-AB49-5A7B-87496511E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4CF2DE1-A2AD-7A1B-21C0-F46A959B3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8CFA4C-30C4-B8AD-9F6F-32CC0C8DE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93DFDF-4E49-AD56-98AB-9813FAF2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B1D334-3E0F-56F1-2130-8102C3E6E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EEE5208-EFD3-6B0E-758B-3BDDFADB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53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D8131-18EB-C853-7D89-8C6CECF0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BD3885-227D-44F6-3BB4-18416539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7E3110-F09F-8843-6238-46DD5214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39ECDF-7B2E-5489-42F2-47BCFDC5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59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7DACFC-3E33-E019-30F6-C5777274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2EBF55-3263-955E-5A30-2D1804AB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2E9FED-C346-8237-B119-0032C0C5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A1224D-9BF6-D169-70E6-77503152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E812CE-0ECC-4F6F-B058-8EECC1F3A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C177F3-D954-C925-08D7-E2AE6C1F7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475CD7-1AEC-BCA0-1833-E19375E7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1027E4-0A6C-C662-A1FC-3528EF32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218F4E-69A8-955D-FB1B-8C168C6C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27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130D2-C2EE-2519-4E88-012A2E34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D34F0A-3C02-DFBD-EE49-207BC288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ED822D-0263-B214-3AC6-D45C081E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29E71E-DAD4-4372-98D4-D026467F4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EC79EA-ACB6-8F97-BC4B-D91FD3741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A5F06-4829-3E14-E7D1-1D247FC7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71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FC4C77-342D-C78B-1A19-1F277728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77F7D9-128E-20AE-E34A-215D07FDF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087-F07D-51F0-874A-D778CE1C7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4C7F4-BA88-43DA-ABEC-BE77AAF7BF29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FD9E5B-E3BA-359E-BF6D-9ED38E1DD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E0B50-63E3-2CD3-62C3-1D6DAAFBD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8EC11-46A6-4679-B80B-A137C78E7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67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16F48E-3DDE-B429-3B87-979594BA7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0" y="6857999"/>
            <a:ext cx="12192000" cy="23812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655445-434B-18BC-F554-B9D1067E2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1"/>
            <a:ext cx="12192000" cy="6857999"/>
          </a:xfrm>
        </p:spPr>
        <p:txBody>
          <a:bodyPr/>
          <a:lstStyle/>
          <a:p>
            <a:pPr algn="l"/>
            <a:r>
              <a:rPr kumimoji="1" lang="ja-JP" altLang="en-US" dirty="0"/>
              <a:t>　　　           </a:t>
            </a:r>
            <a:r>
              <a:rPr kumimoji="1" lang="en-US" altLang="ja-JP" dirty="0"/>
              <a:t>user                                                          goals</a:t>
            </a:r>
          </a:p>
          <a:p>
            <a:pPr algn="l"/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lang="ja-JP" altLang="en-US" dirty="0"/>
              <a:t>　　　　　　　　　　　　　　　　　　　　　　　　</a:t>
            </a:r>
            <a:r>
              <a:rPr lang="en-US" altLang="ja-JP" dirty="0"/>
              <a:t>incomes</a:t>
            </a:r>
          </a:p>
          <a:p>
            <a:pPr algn="l"/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endParaRPr kumimoji="1" lang="en-US" altLang="ja-JP" dirty="0"/>
          </a:p>
          <a:p>
            <a:pPr algn="l"/>
            <a:endParaRPr lang="en-US" altLang="ja-JP" dirty="0"/>
          </a:p>
          <a:p>
            <a:pPr algn="l"/>
            <a:r>
              <a:rPr kumimoji="1" lang="en-US" altLang="ja-JP" dirty="0"/>
              <a:t>                                                                                   outcomes</a:t>
            </a:r>
            <a:endParaRPr kumimoji="1"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01E65A1-8E88-1F39-B862-007678DBB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832070"/>
              </p:ext>
            </p:extLst>
          </p:nvPr>
        </p:nvGraphicFramePr>
        <p:xfrm>
          <a:off x="6919120" y="359876"/>
          <a:ext cx="5270499" cy="1718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3456">
                  <a:extLst>
                    <a:ext uri="{9D8B030D-6E8A-4147-A177-3AD203B41FA5}">
                      <a16:colId xmlns:a16="http://schemas.microsoft.com/office/drawing/2014/main" val="924667825"/>
                    </a:ext>
                  </a:extLst>
                </a:gridCol>
                <a:gridCol w="933104">
                  <a:extLst>
                    <a:ext uri="{9D8B030D-6E8A-4147-A177-3AD203B41FA5}">
                      <a16:colId xmlns:a16="http://schemas.microsoft.com/office/drawing/2014/main" val="3440173799"/>
                    </a:ext>
                  </a:extLst>
                </a:gridCol>
                <a:gridCol w="820311">
                  <a:extLst>
                    <a:ext uri="{9D8B030D-6E8A-4147-A177-3AD203B41FA5}">
                      <a16:colId xmlns:a16="http://schemas.microsoft.com/office/drawing/2014/main" val="3898750121"/>
                    </a:ext>
                  </a:extLst>
                </a:gridCol>
                <a:gridCol w="912596">
                  <a:extLst>
                    <a:ext uri="{9D8B030D-6E8A-4147-A177-3AD203B41FA5}">
                      <a16:colId xmlns:a16="http://schemas.microsoft.com/office/drawing/2014/main" val="2289354805"/>
                    </a:ext>
                  </a:extLst>
                </a:gridCol>
                <a:gridCol w="543456">
                  <a:extLst>
                    <a:ext uri="{9D8B030D-6E8A-4147-A177-3AD203B41FA5}">
                      <a16:colId xmlns:a16="http://schemas.microsoft.com/office/drawing/2014/main" val="4230213757"/>
                    </a:ext>
                  </a:extLst>
                </a:gridCol>
                <a:gridCol w="520385">
                  <a:extLst>
                    <a:ext uri="{9D8B030D-6E8A-4147-A177-3AD203B41FA5}">
                      <a16:colId xmlns:a16="http://schemas.microsoft.com/office/drawing/2014/main" val="3761516347"/>
                    </a:ext>
                  </a:extLst>
                </a:gridCol>
                <a:gridCol w="997191">
                  <a:extLst>
                    <a:ext uri="{9D8B030D-6E8A-4147-A177-3AD203B41FA5}">
                      <a16:colId xmlns:a16="http://schemas.microsoft.com/office/drawing/2014/main" val="3360097962"/>
                    </a:ext>
                  </a:extLst>
                </a:gridCol>
              </a:tblGrid>
              <a:tr h="2800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No</a:t>
                      </a:r>
                      <a:endParaRPr lang="en-US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カラム名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項目名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データ型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備考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7133291"/>
                  </a:ext>
                </a:extLst>
              </a:tr>
              <a:tr h="280019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1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目標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5636425"/>
                  </a:ext>
                </a:extLst>
              </a:tr>
              <a:tr h="3652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2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users.id </a:t>
                      </a:r>
                      <a:r>
                        <a:rPr lang="ja-JP" altLang="en-US" sz="1100" u="none" strike="noStrike">
                          <a:effectLst/>
                        </a:rPr>
                        <a:t>参照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49759723"/>
                  </a:ext>
                </a:extLst>
              </a:tr>
              <a:tr h="3652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3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month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対象月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例</a:t>
                      </a:r>
                      <a:r>
                        <a:rPr lang="en-US" altLang="ja-JP" sz="1100" u="none" strike="noStrike" dirty="0">
                          <a:effectLst/>
                        </a:rPr>
                        <a:t>: 2025-05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8462316"/>
                  </a:ext>
                </a:extLst>
              </a:tr>
              <a:tr h="365242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4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目標金額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38184283"/>
                  </a:ext>
                </a:extLst>
              </a:tr>
            </a:tbl>
          </a:graphicData>
        </a:graphic>
      </p:graphicFrame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95830A9-55FC-FAD5-E2EB-C7DE3E434354}"/>
              </a:ext>
            </a:extLst>
          </p:cNvPr>
          <p:cNvCxnSpPr/>
          <p:nvPr/>
        </p:nvCxnSpPr>
        <p:spPr>
          <a:xfrm>
            <a:off x="5200650" y="1143000"/>
            <a:ext cx="1333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56B94B96-6B78-83E6-D840-2F5DE618D731}"/>
              </a:ext>
            </a:extLst>
          </p:cNvPr>
          <p:cNvSpPr/>
          <p:nvPr/>
        </p:nvSpPr>
        <p:spPr>
          <a:xfrm>
            <a:off x="6489701" y="1066801"/>
            <a:ext cx="161925" cy="1523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6E20C9F-7E99-047E-9F92-C9CFB7A6EFFA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6651626" y="1066800"/>
            <a:ext cx="274638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A29EDEF-29DA-BA42-1544-1FA9925F59F7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6651626" y="1143000"/>
            <a:ext cx="27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BC1AE69-EFF8-5A7F-EFE2-B25EFE00B964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6651626" y="1143000"/>
            <a:ext cx="274638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E8C7553-C0DE-B159-937B-F4D958CA1600}"/>
              </a:ext>
            </a:extLst>
          </p:cNvPr>
          <p:cNvCxnSpPr>
            <a:cxnSpLocks/>
          </p:cNvCxnSpPr>
          <p:nvPr/>
        </p:nvCxnSpPr>
        <p:spPr>
          <a:xfrm>
            <a:off x="5286375" y="1066799"/>
            <a:ext cx="0" cy="152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22B0881D-0C93-44E9-DCAD-0377BFC64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29651"/>
              </p:ext>
            </p:extLst>
          </p:nvPr>
        </p:nvGraphicFramePr>
        <p:xfrm>
          <a:off x="288925" y="809625"/>
          <a:ext cx="494665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178">
                  <a:extLst>
                    <a:ext uri="{9D8B030D-6E8A-4147-A177-3AD203B41FA5}">
                      <a16:colId xmlns:a16="http://schemas.microsoft.com/office/drawing/2014/main" val="3679246825"/>
                    </a:ext>
                  </a:extLst>
                </a:gridCol>
                <a:gridCol w="818100">
                  <a:extLst>
                    <a:ext uri="{9D8B030D-6E8A-4147-A177-3AD203B41FA5}">
                      <a16:colId xmlns:a16="http://schemas.microsoft.com/office/drawing/2014/main" val="4122959624"/>
                    </a:ext>
                  </a:extLst>
                </a:gridCol>
                <a:gridCol w="1160560">
                  <a:extLst>
                    <a:ext uri="{9D8B030D-6E8A-4147-A177-3AD203B41FA5}">
                      <a16:colId xmlns:a16="http://schemas.microsoft.com/office/drawing/2014/main" val="1113191248"/>
                    </a:ext>
                  </a:extLst>
                </a:gridCol>
                <a:gridCol w="960791">
                  <a:extLst>
                    <a:ext uri="{9D8B030D-6E8A-4147-A177-3AD203B41FA5}">
                      <a16:colId xmlns:a16="http://schemas.microsoft.com/office/drawing/2014/main" val="1364810098"/>
                    </a:ext>
                  </a:extLst>
                </a:gridCol>
                <a:gridCol w="494665">
                  <a:extLst>
                    <a:ext uri="{9D8B030D-6E8A-4147-A177-3AD203B41FA5}">
                      <a16:colId xmlns:a16="http://schemas.microsoft.com/office/drawing/2014/main" val="3646897306"/>
                    </a:ext>
                  </a:extLst>
                </a:gridCol>
                <a:gridCol w="504178">
                  <a:extLst>
                    <a:ext uri="{9D8B030D-6E8A-4147-A177-3AD203B41FA5}">
                      <a16:colId xmlns:a16="http://schemas.microsoft.com/office/drawing/2014/main" val="2754987746"/>
                    </a:ext>
                  </a:extLst>
                </a:gridCol>
                <a:gridCol w="504178">
                  <a:extLst>
                    <a:ext uri="{9D8B030D-6E8A-4147-A177-3AD203B41FA5}">
                      <a16:colId xmlns:a16="http://schemas.microsoft.com/office/drawing/2014/main" val="161094161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カラム名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項目名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データ型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役割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備考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1052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1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350332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2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VARCHAR(255)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918308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3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mail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メールアドレス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VARCHAR(255)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18141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4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password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パスワード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VARCHAR(255)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47820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5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created_at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登録日時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368469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6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updated_at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更新日時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604419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A39BA5E-95AD-BDFB-8BC3-0C04A0719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36186"/>
              </p:ext>
            </p:extLst>
          </p:nvPr>
        </p:nvGraphicFramePr>
        <p:xfrm>
          <a:off x="6788945" y="2785445"/>
          <a:ext cx="5400672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4567">
                  <a:extLst>
                    <a:ext uri="{9D8B030D-6E8A-4147-A177-3AD203B41FA5}">
                      <a16:colId xmlns:a16="http://schemas.microsoft.com/office/drawing/2014/main" val="1940033016"/>
                    </a:ext>
                  </a:extLst>
                </a:gridCol>
                <a:gridCol w="564567">
                  <a:extLst>
                    <a:ext uri="{9D8B030D-6E8A-4147-A177-3AD203B41FA5}">
                      <a16:colId xmlns:a16="http://schemas.microsoft.com/office/drawing/2014/main" val="3335379819"/>
                    </a:ext>
                  </a:extLst>
                </a:gridCol>
                <a:gridCol w="862830">
                  <a:extLst>
                    <a:ext uri="{9D8B030D-6E8A-4147-A177-3AD203B41FA5}">
                      <a16:colId xmlns:a16="http://schemas.microsoft.com/office/drawing/2014/main" val="2129307459"/>
                    </a:ext>
                  </a:extLst>
                </a:gridCol>
                <a:gridCol w="1299570">
                  <a:extLst>
                    <a:ext uri="{9D8B030D-6E8A-4147-A177-3AD203B41FA5}">
                      <a16:colId xmlns:a16="http://schemas.microsoft.com/office/drawing/2014/main" val="3609527362"/>
                    </a:ext>
                  </a:extLst>
                </a:gridCol>
                <a:gridCol w="564567">
                  <a:extLst>
                    <a:ext uri="{9D8B030D-6E8A-4147-A177-3AD203B41FA5}">
                      <a16:colId xmlns:a16="http://schemas.microsoft.com/office/drawing/2014/main" val="548843829"/>
                    </a:ext>
                  </a:extLst>
                </a:gridCol>
                <a:gridCol w="511306">
                  <a:extLst>
                    <a:ext uri="{9D8B030D-6E8A-4147-A177-3AD203B41FA5}">
                      <a16:colId xmlns:a16="http://schemas.microsoft.com/office/drawing/2014/main" val="1930135222"/>
                    </a:ext>
                  </a:extLst>
                </a:gridCol>
                <a:gridCol w="1033265">
                  <a:extLst>
                    <a:ext uri="{9D8B030D-6E8A-4147-A177-3AD203B41FA5}">
                      <a16:colId xmlns:a16="http://schemas.microsoft.com/office/drawing/2014/main" val="246309527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カラム名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項目名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データ型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役割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備考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8639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1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収入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375355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2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users.id </a:t>
                      </a:r>
                      <a:r>
                        <a:rPr lang="ja-JP" altLang="en-US" sz="1100" u="none" strike="noStrike">
                          <a:effectLst/>
                        </a:rPr>
                        <a:t>参照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237430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3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日付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4813926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4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金額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46369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5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カテゴリ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5452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6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VARCHAR(255)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9306106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30B2B3EB-CE77-3D7D-AB0B-2555F4D123E0}"/>
              </a:ext>
            </a:extLst>
          </p:cNvPr>
          <p:cNvCxnSpPr>
            <a:cxnSpLocks/>
          </p:cNvCxnSpPr>
          <p:nvPr/>
        </p:nvCxnSpPr>
        <p:spPr>
          <a:xfrm>
            <a:off x="5935960" y="1123951"/>
            <a:ext cx="20538" cy="4591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2D4CF0A-6914-76B8-14CA-CA9FAC90FA32}"/>
              </a:ext>
            </a:extLst>
          </p:cNvPr>
          <p:cNvCxnSpPr>
            <a:cxnSpLocks/>
          </p:cNvCxnSpPr>
          <p:nvPr/>
        </p:nvCxnSpPr>
        <p:spPr>
          <a:xfrm flipV="1">
            <a:off x="5958881" y="3537919"/>
            <a:ext cx="4389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3637381B-5F6C-952A-DFDF-9DC00ADFAF27}"/>
              </a:ext>
            </a:extLst>
          </p:cNvPr>
          <p:cNvSpPr/>
          <p:nvPr/>
        </p:nvSpPr>
        <p:spPr>
          <a:xfrm>
            <a:off x="6372225" y="3448467"/>
            <a:ext cx="161925" cy="1523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4906E4C-0899-DA14-E9CD-5DD0CF9D189D}"/>
              </a:ext>
            </a:extLst>
          </p:cNvPr>
          <p:cNvCxnSpPr>
            <a:cxnSpLocks/>
          </p:cNvCxnSpPr>
          <p:nvPr/>
        </p:nvCxnSpPr>
        <p:spPr>
          <a:xfrm>
            <a:off x="6534150" y="3537919"/>
            <a:ext cx="274638" cy="76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81E6FF-3F81-487D-51D9-5F8CD97B4477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6534150" y="3524666"/>
            <a:ext cx="2266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4B6BDA2-A58F-F1BB-D7D0-02144534B513}"/>
              </a:ext>
            </a:extLst>
          </p:cNvPr>
          <p:cNvCxnSpPr>
            <a:cxnSpLocks/>
          </p:cNvCxnSpPr>
          <p:nvPr/>
        </p:nvCxnSpPr>
        <p:spPr>
          <a:xfrm flipV="1">
            <a:off x="6553202" y="3412021"/>
            <a:ext cx="274638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3E9AFFE4-7B6F-90CA-5ECA-A5B093779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198252"/>
              </p:ext>
            </p:extLst>
          </p:nvPr>
        </p:nvGraphicFramePr>
        <p:xfrm>
          <a:off x="6827840" y="5029198"/>
          <a:ext cx="5402663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7084">
                  <a:extLst>
                    <a:ext uri="{9D8B030D-6E8A-4147-A177-3AD203B41FA5}">
                      <a16:colId xmlns:a16="http://schemas.microsoft.com/office/drawing/2014/main" val="2211290015"/>
                    </a:ext>
                  </a:extLst>
                </a:gridCol>
                <a:gridCol w="557084">
                  <a:extLst>
                    <a:ext uri="{9D8B030D-6E8A-4147-A177-3AD203B41FA5}">
                      <a16:colId xmlns:a16="http://schemas.microsoft.com/office/drawing/2014/main" val="1340143284"/>
                    </a:ext>
                  </a:extLst>
                </a:gridCol>
                <a:gridCol w="1093146">
                  <a:extLst>
                    <a:ext uri="{9D8B030D-6E8A-4147-A177-3AD203B41FA5}">
                      <a16:colId xmlns:a16="http://schemas.microsoft.com/office/drawing/2014/main" val="4194759487"/>
                    </a:ext>
                  </a:extLst>
                </a:gridCol>
                <a:gridCol w="1124679">
                  <a:extLst>
                    <a:ext uri="{9D8B030D-6E8A-4147-A177-3AD203B41FA5}">
                      <a16:colId xmlns:a16="http://schemas.microsoft.com/office/drawing/2014/main" val="94087418"/>
                    </a:ext>
                  </a:extLst>
                </a:gridCol>
                <a:gridCol w="557084">
                  <a:extLst>
                    <a:ext uri="{9D8B030D-6E8A-4147-A177-3AD203B41FA5}">
                      <a16:colId xmlns:a16="http://schemas.microsoft.com/office/drawing/2014/main" val="3676765698"/>
                    </a:ext>
                  </a:extLst>
                </a:gridCol>
                <a:gridCol w="557084">
                  <a:extLst>
                    <a:ext uri="{9D8B030D-6E8A-4147-A177-3AD203B41FA5}">
                      <a16:colId xmlns:a16="http://schemas.microsoft.com/office/drawing/2014/main" val="2152417172"/>
                    </a:ext>
                  </a:extLst>
                </a:gridCol>
                <a:gridCol w="956502">
                  <a:extLst>
                    <a:ext uri="{9D8B030D-6E8A-4147-A177-3AD203B41FA5}">
                      <a16:colId xmlns:a16="http://schemas.microsoft.com/office/drawing/2014/main" val="278066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カラム名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項目名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データ型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役割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備考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37759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1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支出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51695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2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user_id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ユーザー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users.id </a:t>
                      </a:r>
                      <a:r>
                        <a:rPr lang="ja-JP" altLang="en-US" sz="1100" u="none" strike="noStrike">
                          <a:effectLst/>
                        </a:rPr>
                        <a:t>参照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78273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3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日付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8909925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4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amount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金額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×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7755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5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category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カテゴリ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VARCHAR(100)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76695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900" u="none" strike="noStrike">
                          <a:effectLst/>
                        </a:rPr>
                        <a:t>6</a:t>
                      </a:r>
                      <a:endParaRPr lang="en-US" altLang="ja-JP" sz="900" b="0" i="0" u="none" strike="noStrike">
                        <a:solidFill>
                          <a:srgbClr val="242424"/>
                        </a:solidFill>
                        <a:effectLst/>
                        <a:latin typeface="Segoe UI" panose="020B0502040204020203" pitchFamily="34" charset="0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memo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VARCHAR(255)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　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250099"/>
                  </a:ext>
                </a:extLst>
              </a:tr>
            </a:tbl>
          </a:graphicData>
        </a:graphic>
      </p:graphicFrame>
      <p:sp>
        <p:nvSpPr>
          <p:cNvPr id="34" name="楕円 33">
            <a:extLst>
              <a:ext uri="{FF2B5EF4-FFF2-40B4-BE49-F238E27FC236}">
                <a16:creationId xmlns:a16="http://schemas.microsoft.com/office/drawing/2014/main" id="{024083EA-0C37-4B9B-BA71-FAF7F6A4649A}"/>
              </a:ext>
            </a:extLst>
          </p:cNvPr>
          <p:cNvSpPr/>
          <p:nvPr/>
        </p:nvSpPr>
        <p:spPr>
          <a:xfrm>
            <a:off x="6408738" y="5642944"/>
            <a:ext cx="161925" cy="15239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075D0BE-4A8A-5761-72A2-1F49EFFF19D7}"/>
              </a:ext>
            </a:extLst>
          </p:cNvPr>
          <p:cNvCxnSpPr>
            <a:cxnSpLocks/>
          </p:cNvCxnSpPr>
          <p:nvPr/>
        </p:nvCxnSpPr>
        <p:spPr>
          <a:xfrm flipV="1">
            <a:off x="6542090" y="5604844"/>
            <a:ext cx="37703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46B6745-3BF5-7915-E7A4-6F776DAE89EA}"/>
              </a:ext>
            </a:extLst>
          </p:cNvPr>
          <p:cNvCxnSpPr>
            <a:cxnSpLocks/>
          </p:cNvCxnSpPr>
          <p:nvPr/>
        </p:nvCxnSpPr>
        <p:spPr>
          <a:xfrm flipV="1">
            <a:off x="6534150" y="5700093"/>
            <a:ext cx="392114" cy="32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23C5B06-AEE7-9AB2-F8D8-7B183C2C8FE2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6546950" y="5773024"/>
            <a:ext cx="297960" cy="5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06AC699-39FD-2BCE-EB25-2D944A05F1B9}"/>
              </a:ext>
            </a:extLst>
          </p:cNvPr>
          <p:cNvCxnSpPr>
            <a:cxnSpLocks/>
          </p:cNvCxnSpPr>
          <p:nvPr/>
        </p:nvCxnSpPr>
        <p:spPr>
          <a:xfrm flipV="1">
            <a:off x="5958881" y="5700093"/>
            <a:ext cx="4389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79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241</Words>
  <Application>Microsoft Office PowerPoint</Application>
  <PresentationFormat>ワイド画面</PresentationFormat>
  <Paragraphs>189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陽輝 大野</dc:creator>
  <cp:lastModifiedBy>陽輝 大野</cp:lastModifiedBy>
  <cp:revision>1</cp:revision>
  <dcterms:created xsi:type="dcterms:W3CDTF">2025-06-01T22:23:58Z</dcterms:created>
  <dcterms:modified xsi:type="dcterms:W3CDTF">2025-06-06T22:02:29Z</dcterms:modified>
</cp:coreProperties>
</file>