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comments/comment2.xml" ContentType="application/vnd.openxmlformats-officedocument.presentationml.comment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3" r:id="rId4"/>
    <p:sldId id="265" r:id="rId5"/>
    <p:sldId id="258" r:id="rId6"/>
    <p:sldId id="260" r:id="rId7"/>
    <p:sldId id="257" r:id="rId8"/>
    <p:sldId id="259" r:id="rId9"/>
    <p:sldId id="263" r:id="rId10"/>
    <p:sldId id="264" r:id="rId11"/>
    <p:sldId id="261" r:id="rId12"/>
    <p:sldId id="272" r:id="rId13"/>
    <p:sldId id="270" r:id="rId14"/>
    <p:sldId id="269" r:id="rId15"/>
    <p:sldId id="266" r:id="rId16"/>
    <p:sldId id="267" r:id="rId17"/>
    <p:sldId id="268" r:id="rId18"/>
    <p:sldId id="262" r:id="rId1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ƯƠNG CÔNG QUỐC CƯỜNG" initials="TCQC" lastIdx="4" clrIdx="0">
    <p:extLst>
      <p:ext uri="{19B8F6BF-5375-455C-9EA6-DF929625EA0E}">
        <p15:presenceInfo xmlns:p15="http://schemas.microsoft.com/office/powerpoint/2012/main" userId="TRƯƠNG CÔNG QUỐC CƯỜ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6T17:58:56.001" idx="1">
    <p:pos x="7628" y="464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0T15:30:10.494" idx="4">
    <p:pos x="7104" y="1119"/>
    <p:text>Sửa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553B03C-EC74-4EE9-9884-F5A43F93D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C5E1DA7-C3D1-40DD-BE20-1E8EC5959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A9D9346-602F-4254-8A51-9F5E5DCC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69EC-3397-4CD2-8DE2-F087C967CEDE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48762AA-A378-417C-928B-44FE88DD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0A54181-6EC7-41E4-9451-7082E0F9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B493-5B83-4BA6-B1F1-CDE6EA4E4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57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B15CD5-D3B8-4A8F-A0D2-E9A6B88C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02972BB-DC1D-4E4C-9E9D-D3DCC616A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F02D14E-50FE-454C-9106-BAE305D0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69EC-3397-4CD2-8DE2-F087C967CEDE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B2ABB7E-1BBE-4571-A930-E91B0A40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E353AE0-2A37-4FEB-B9F6-5C569916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B493-5B83-4BA6-B1F1-CDE6EA4E4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695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1A5BB4CA-4C15-46B6-A7AF-58220EA14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0A80D8F-B1B0-423A-B0D1-422ABC6A6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1EB1137-D7AC-4503-9857-AA46D747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69EC-3397-4CD2-8DE2-F087C967CEDE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09F433F-4B25-4594-AA41-50A72283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958C02-24BF-46F2-B70C-3757E8C9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B493-5B83-4BA6-B1F1-CDE6EA4E4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044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DB6A68-73A0-40E0-81BA-6844CEA2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CBE7CC2-824C-4A36-991F-6DB50F427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6656DF0-F42C-46B2-BEC7-E9CB8290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69EC-3397-4CD2-8DE2-F087C967CEDE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8355EB9-9F40-4D52-8A4A-9B384ED9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484EFE3-64D3-43CB-8977-28D0B10E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B493-5B83-4BA6-B1F1-CDE6EA4E4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890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8AEF58-6C50-4CAD-A8F3-0F458F62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7EED7BF-C37D-4D5F-AE6E-73E3FC84B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144F353-AB38-4631-8215-DC7774D8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69EC-3397-4CD2-8DE2-F087C967CEDE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7AE2168-69F4-4903-BC49-AE326284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49DE5C3-1032-4EC6-B9F7-DE9F0075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B493-5B83-4BA6-B1F1-CDE6EA4E4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772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1E2D3A-C12D-4CFE-9C65-E8439A11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6B08559-4D2B-44F1-9257-834FDFF69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09BE54B-A1EF-4820-905E-46C45E96F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36BD136-4E96-43AA-939A-4B53A45E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69EC-3397-4CD2-8DE2-F087C967CEDE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BF31D48-6248-4D42-9618-3C694AB9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37B0CC8-A402-4098-BEAE-30F49E07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B493-5B83-4BA6-B1F1-CDE6EA4E4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191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E2935BB-B134-4A3E-BB89-30F1AF216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4F40BEB-9604-4163-8B43-031CC695E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0EDC64C-E0B7-4AA4-BEBE-D3994BB45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65A8B8C6-A437-4356-8139-07A468994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92E843FA-D419-4BEA-B7B0-1D076028E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7AF44232-F886-4163-AB00-B41F91A1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69EC-3397-4CD2-8DE2-F087C967CEDE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22052E16-EA24-4983-9035-97CE1DD2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A1140D9A-1E0C-45B0-9D8C-CF114C88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B493-5B83-4BA6-B1F1-CDE6EA4E4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36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F336A6-1C18-480D-938E-6F3C8942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01C60937-C003-49BA-B130-A8F0EAED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69EC-3397-4CD2-8DE2-F087C967CEDE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6D2EA200-328A-4E8E-97B6-559188B4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4BC16C5-1DE1-4977-BBD0-DBB631F8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B493-5B83-4BA6-B1F1-CDE6EA4E4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697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050E9C24-09F2-4AFC-8460-AD3D9AA7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69EC-3397-4CD2-8DE2-F087C967CEDE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384B9B95-ADF6-4B34-B04A-33F28281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D6E13AD-8EC8-4B50-8438-1B908517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B493-5B83-4BA6-B1F1-CDE6EA4E4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186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A6B9BC0-B349-40AB-AFDA-2C446FCC0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7FC697E-137D-4504-946F-FC2789416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8FE1C5F-F4CE-4ECE-89BB-52A4B78E8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3BFD218-89FC-4B0F-8B6A-9FE9064D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69EC-3397-4CD2-8DE2-F087C967CEDE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9F49175-B605-433A-92D6-EC1A7EC2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2D08041-0C5D-4B87-8416-846BCFBC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B493-5B83-4BA6-B1F1-CDE6EA4E4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123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AC7D9D8-18DE-4EE3-A172-BCB493C0C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207751C-FA10-48F9-AA28-D6E08F6FA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5E0B93B-47A3-4CAA-9876-6A3936651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E54464C-3445-460C-AF9A-826CBE35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69EC-3397-4CD2-8DE2-F087C967CEDE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B69879D-69D9-405F-AE42-C053738B0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445B0AA-C480-4C3B-AD15-DE9B3FBD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B493-5B83-4BA6-B1F1-CDE6EA4E4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488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05EE6435-61CB-4360-B6D0-AC0F0E9F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87BB12B-8639-46E3-BA61-F86C23202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F52DDA7-4785-401A-9ED4-DAACECDE4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369EC-3397-4CD2-8DE2-F087C967CEDE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A39C6DB-3529-4A80-A61F-8B1E0FEAA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CA28417-68EE-414B-80C1-5B0C50A91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6B493-5B83-4BA6-B1F1-CDE6EA4E4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834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4903E420-C4C5-4954-B2C3-DEDDB96B7ED8}"/>
              </a:ext>
            </a:extLst>
          </p:cNvPr>
          <p:cNvSpPr/>
          <p:nvPr/>
        </p:nvSpPr>
        <p:spPr>
          <a:xfrm>
            <a:off x="10604313" y="95552"/>
            <a:ext cx="450374" cy="4912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70E91F78-3A1C-4498-8CD4-3B9FA5B2C50C}"/>
              </a:ext>
            </a:extLst>
          </p:cNvPr>
          <p:cNvSpPr/>
          <p:nvPr/>
        </p:nvSpPr>
        <p:spPr>
          <a:xfrm>
            <a:off x="11398157" y="95552"/>
            <a:ext cx="450374" cy="4912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C45A0578-28F4-45F9-B6DE-EEE6A70F8D57}"/>
              </a:ext>
            </a:extLst>
          </p:cNvPr>
          <p:cNvGrpSpPr/>
          <p:nvPr/>
        </p:nvGrpSpPr>
        <p:grpSpPr>
          <a:xfrm>
            <a:off x="81887" y="974223"/>
            <a:ext cx="11766644" cy="5650167"/>
            <a:chOff x="81887" y="955343"/>
            <a:chExt cx="11766644" cy="5650167"/>
          </a:xfrm>
          <a:solidFill>
            <a:schemeClr val="bg1"/>
          </a:solidFill>
        </p:grpSpPr>
        <p:sp>
          <p:nvSpPr>
            <p:cNvPr id="11" name="Hình chữ nhật 10">
              <a:extLst>
                <a:ext uri="{FF2B5EF4-FFF2-40B4-BE49-F238E27FC236}">
                  <a16:creationId xmlns:a16="http://schemas.microsoft.com/office/drawing/2014/main" id="{3B6FC455-B11C-490E-855F-BC9BF2E51947}"/>
                </a:ext>
              </a:extLst>
            </p:cNvPr>
            <p:cNvSpPr/>
            <p:nvPr/>
          </p:nvSpPr>
          <p:spPr>
            <a:xfrm>
              <a:off x="2129051" y="955343"/>
              <a:ext cx="9719480" cy="56501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Hình chữ nhật 12">
              <a:extLst>
                <a:ext uri="{FF2B5EF4-FFF2-40B4-BE49-F238E27FC236}">
                  <a16:creationId xmlns:a16="http://schemas.microsoft.com/office/drawing/2014/main" id="{77554FEC-49F2-43B4-9027-5824A8F3CA2C}"/>
                </a:ext>
              </a:extLst>
            </p:cNvPr>
            <p:cNvSpPr/>
            <p:nvPr/>
          </p:nvSpPr>
          <p:spPr>
            <a:xfrm>
              <a:off x="81887" y="955343"/>
              <a:ext cx="2047164" cy="6004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K</a:t>
              </a:r>
              <a:r>
                <a:rPr lang="en-US">
                  <a:solidFill>
                    <a:schemeClr val="tx1"/>
                  </a:solidFill>
                </a:rPr>
                <a:t>Lớp học</a:t>
              </a:r>
              <a:endParaRPr lang="vi-VN"/>
            </a:p>
          </p:txBody>
        </p:sp>
      </p:grp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34148243-58DA-4592-8C4B-C237AE65542C}"/>
              </a:ext>
            </a:extLst>
          </p:cNvPr>
          <p:cNvSpPr/>
          <p:nvPr/>
        </p:nvSpPr>
        <p:spPr>
          <a:xfrm>
            <a:off x="81886" y="1653653"/>
            <a:ext cx="2047165" cy="600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Lớp quản lý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AE7A668E-8FB7-4DF9-A9AD-63901EBA2230}"/>
              </a:ext>
            </a:extLst>
          </p:cNvPr>
          <p:cNvSpPr/>
          <p:nvPr/>
        </p:nvSpPr>
        <p:spPr>
          <a:xfrm>
            <a:off x="81885" y="2351963"/>
            <a:ext cx="2047165" cy="600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B</a:t>
            </a:r>
            <a:r>
              <a:rPr lang="en-US">
                <a:solidFill>
                  <a:schemeClr val="tx1"/>
                </a:solidFill>
              </a:rPr>
              <a:t>Bạn bè *</a:t>
            </a:r>
            <a:endParaRPr lang="vi-VN"/>
          </a:p>
        </p:txBody>
      </p:sp>
      <p:sp>
        <p:nvSpPr>
          <p:cNvPr id="25" name="Hình chữ nhật: Góc Tròn 24">
            <a:extLst>
              <a:ext uri="{FF2B5EF4-FFF2-40B4-BE49-F238E27FC236}">
                <a16:creationId xmlns:a16="http://schemas.microsoft.com/office/drawing/2014/main" id="{74D11C8D-9E5E-4F2F-8CC0-270A99F52053}"/>
              </a:ext>
            </a:extLst>
          </p:cNvPr>
          <p:cNvSpPr/>
          <p:nvPr/>
        </p:nvSpPr>
        <p:spPr>
          <a:xfrm>
            <a:off x="8706135" y="1175978"/>
            <a:ext cx="2713628" cy="15668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NMCNPM</a:t>
            </a:r>
            <a:endParaRPr lang="vi-VN"/>
          </a:p>
        </p:txBody>
      </p:sp>
      <p:sp>
        <p:nvSpPr>
          <p:cNvPr id="27" name="Hình chữ nhật: Góc Tròn 26">
            <a:extLst>
              <a:ext uri="{FF2B5EF4-FFF2-40B4-BE49-F238E27FC236}">
                <a16:creationId xmlns:a16="http://schemas.microsoft.com/office/drawing/2014/main" id="{FA1DEB23-BBE9-45CF-8BC2-F2127654BDFD}"/>
              </a:ext>
            </a:extLst>
          </p:cNvPr>
          <p:cNvSpPr/>
          <p:nvPr/>
        </p:nvSpPr>
        <p:spPr>
          <a:xfrm>
            <a:off x="2487873" y="1186893"/>
            <a:ext cx="2713628" cy="15290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Lớp chính trị</a:t>
            </a:r>
            <a:endParaRPr lang="vi-VN"/>
          </a:p>
        </p:txBody>
      </p:sp>
      <p:sp>
        <p:nvSpPr>
          <p:cNvPr id="29" name="Hình chữ nhật: Góc Tròn 28">
            <a:extLst>
              <a:ext uri="{FF2B5EF4-FFF2-40B4-BE49-F238E27FC236}">
                <a16:creationId xmlns:a16="http://schemas.microsoft.com/office/drawing/2014/main" id="{3DE4F200-6D74-4C47-901E-46F912D78ED5}"/>
              </a:ext>
            </a:extLst>
          </p:cNvPr>
          <p:cNvSpPr/>
          <p:nvPr/>
        </p:nvSpPr>
        <p:spPr>
          <a:xfrm>
            <a:off x="5630271" y="1149018"/>
            <a:ext cx="2713628" cy="15668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CNXH </a:t>
            </a:r>
          </a:p>
          <a:p>
            <a:pPr algn="ctr"/>
            <a:r>
              <a:rPr lang="en-US"/>
              <a:t>Thông tin :….</a:t>
            </a:r>
            <a:endParaRPr lang="vi-VN"/>
          </a:p>
        </p:txBody>
      </p:sp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1701E620-4531-40FB-9233-E2CE29D4C101}"/>
              </a:ext>
            </a:extLst>
          </p:cNvPr>
          <p:cNvSpPr/>
          <p:nvPr/>
        </p:nvSpPr>
        <p:spPr>
          <a:xfrm flipV="1">
            <a:off x="4947886" y="1096703"/>
            <a:ext cx="257031" cy="1972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8" name="Nhóm 37">
            <a:extLst>
              <a:ext uri="{FF2B5EF4-FFF2-40B4-BE49-F238E27FC236}">
                <a16:creationId xmlns:a16="http://schemas.microsoft.com/office/drawing/2014/main" id="{DDF96BE9-B311-4526-A8E8-B01B83CFADC0}"/>
              </a:ext>
            </a:extLst>
          </p:cNvPr>
          <p:cNvGrpSpPr/>
          <p:nvPr/>
        </p:nvGrpSpPr>
        <p:grpSpPr>
          <a:xfrm>
            <a:off x="81886" y="95552"/>
            <a:ext cx="12028227" cy="641428"/>
            <a:chOff x="81886" y="95552"/>
            <a:chExt cx="12028227" cy="641428"/>
          </a:xfrm>
        </p:grpSpPr>
        <p:cxnSp>
          <p:nvCxnSpPr>
            <p:cNvPr id="5" name="Đường nối Thẳng 4">
              <a:extLst>
                <a:ext uri="{FF2B5EF4-FFF2-40B4-BE49-F238E27FC236}">
                  <a16:creationId xmlns:a16="http://schemas.microsoft.com/office/drawing/2014/main" id="{EAA91291-DA32-405B-ACED-4254A668F0E9}"/>
                </a:ext>
              </a:extLst>
            </p:cNvPr>
            <p:cNvCxnSpPr/>
            <p:nvPr/>
          </p:nvCxnSpPr>
          <p:spPr>
            <a:xfrm>
              <a:off x="81886" y="736980"/>
              <a:ext cx="12028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F8A7BF86-213B-470F-BCCD-8780FD660A6D}"/>
                </a:ext>
              </a:extLst>
            </p:cNvPr>
            <p:cNvSpPr txBox="1"/>
            <p:nvPr/>
          </p:nvSpPr>
          <p:spPr>
            <a:xfrm>
              <a:off x="234287" y="95552"/>
              <a:ext cx="14034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ClassPin </a:t>
              </a:r>
              <a:endParaRPr lang="vi-VN" sz="2800"/>
            </a:p>
          </p:txBody>
        </p:sp>
        <p:sp>
          <p:nvSpPr>
            <p:cNvPr id="12" name="Hình chữ nhật: Góc Tròn 11">
              <a:extLst>
                <a:ext uri="{FF2B5EF4-FFF2-40B4-BE49-F238E27FC236}">
                  <a16:creationId xmlns:a16="http://schemas.microsoft.com/office/drawing/2014/main" id="{28705113-6DA4-4854-9ED4-2D5B4D21A66F}"/>
                </a:ext>
              </a:extLst>
            </p:cNvPr>
            <p:cNvSpPr/>
            <p:nvPr/>
          </p:nvSpPr>
          <p:spPr>
            <a:xfrm>
              <a:off x="2347415" y="142769"/>
              <a:ext cx="2033516" cy="42878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/>
                <a:t>Tìm kiếm khóa học</a:t>
              </a:r>
              <a:endParaRPr lang="vi-VN"/>
            </a:p>
          </p:txBody>
        </p:sp>
        <p:pic>
          <p:nvPicPr>
            <p:cNvPr id="31" name="Hình ảnh 30">
              <a:extLst>
                <a:ext uri="{FF2B5EF4-FFF2-40B4-BE49-F238E27FC236}">
                  <a16:creationId xmlns:a16="http://schemas.microsoft.com/office/drawing/2014/main" id="{A2927E3E-226F-470A-B68E-2DCE6EB83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5605" y="126812"/>
              <a:ext cx="372926" cy="372926"/>
            </a:xfrm>
            <a:prstGeom prst="rect">
              <a:avLst/>
            </a:prstGeom>
          </p:spPr>
        </p:pic>
        <p:grpSp>
          <p:nvGrpSpPr>
            <p:cNvPr id="34" name="Nhóm 33">
              <a:extLst>
                <a:ext uri="{FF2B5EF4-FFF2-40B4-BE49-F238E27FC236}">
                  <a16:creationId xmlns:a16="http://schemas.microsoft.com/office/drawing/2014/main" id="{092DABC8-B50B-47C6-960A-8E9FF074D9D9}"/>
                </a:ext>
              </a:extLst>
            </p:cNvPr>
            <p:cNvGrpSpPr/>
            <p:nvPr/>
          </p:nvGrpSpPr>
          <p:grpSpPr>
            <a:xfrm>
              <a:off x="10687109" y="142769"/>
              <a:ext cx="278071" cy="340007"/>
              <a:chOff x="9186882" y="204551"/>
              <a:chExt cx="300021" cy="362931"/>
            </a:xfrm>
          </p:grpSpPr>
          <p:sp>
            <p:nvSpPr>
              <p:cNvPr id="32" name="Hình Bầu dục 31">
                <a:extLst>
                  <a:ext uri="{FF2B5EF4-FFF2-40B4-BE49-F238E27FC236}">
                    <a16:creationId xmlns:a16="http://schemas.microsoft.com/office/drawing/2014/main" id="{6F5844E3-F62B-4D6E-B903-AD10BCA6193A}"/>
                  </a:ext>
                </a:extLst>
              </p:cNvPr>
              <p:cNvSpPr/>
              <p:nvPr/>
            </p:nvSpPr>
            <p:spPr>
              <a:xfrm>
                <a:off x="9223532" y="204551"/>
                <a:ext cx="226720" cy="2042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3" name="Lưu đồ: Trễ 32">
                <a:extLst>
                  <a:ext uri="{FF2B5EF4-FFF2-40B4-BE49-F238E27FC236}">
                    <a16:creationId xmlns:a16="http://schemas.microsoft.com/office/drawing/2014/main" id="{A20B15DB-7EF0-4B66-87DC-DC54A812B6AF}"/>
                  </a:ext>
                </a:extLst>
              </p:cNvPr>
              <p:cNvSpPr/>
              <p:nvPr/>
            </p:nvSpPr>
            <p:spPr>
              <a:xfrm rot="16200000">
                <a:off x="9257528" y="338107"/>
                <a:ext cx="158729" cy="300021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37" name="Hình Bầu dục 36">
              <a:extLst>
                <a:ext uri="{FF2B5EF4-FFF2-40B4-BE49-F238E27FC236}">
                  <a16:creationId xmlns:a16="http://schemas.microsoft.com/office/drawing/2014/main" id="{63F9037C-04EC-4A4A-A735-5C14A1CF16B0}"/>
                </a:ext>
              </a:extLst>
            </p:cNvPr>
            <p:cNvSpPr/>
            <p:nvPr/>
          </p:nvSpPr>
          <p:spPr>
            <a:xfrm flipV="1">
              <a:off x="11274681" y="127714"/>
              <a:ext cx="257031" cy="1972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2CE86F1E-1075-450D-A484-1539A79ECF64}"/>
              </a:ext>
            </a:extLst>
          </p:cNvPr>
          <p:cNvSpPr txBox="1"/>
          <p:nvPr/>
        </p:nvSpPr>
        <p:spPr>
          <a:xfrm>
            <a:off x="0" y="3928370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Your ID: 123456</a:t>
            </a:r>
            <a:endParaRPr lang="vi-VN"/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B96019F2-57DA-4E15-B5DA-8794234EBEFF}"/>
              </a:ext>
            </a:extLst>
          </p:cNvPr>
          <p:cNvSpPr/>
          <p:nvPr/>
        </p:nvSpPr>
        <p:spPr>
          <a:xfrm>
            <a:off x="9442243" y="52016"/>
            <a:ext cx="928047" cy="5458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Tao lop</a:t>
            </a:r>
            <a:endParaRPr lang="vi-VN"/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24C0FF38-4D3A-4DC5-9454-4183899D41F8}"/>
              </a:ext>
            </a:extLst>
          </p:cNvPr>
          <p:cNvSpPr/>
          <p:nvPr/>
        </p:nvSpPr>
        <p:spPr>
          <a:xfrm>
            <a:off x="8170726" y="61147"/>
            <a:ext cx="928047" cy="5458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+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6942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Nhóm 3">
            <a:extLst>
              <a:ext uri="{FF2B5EF4-FFF2-40B4-BE49-F238E27FC236}">
                <a16:creationId xmlns:a16="http://schemas.microsoft.com/office/drawing/2014/main" id="{02978B34-ED8F-46F1-A32C-613814AE3C8D}"/>
              </a:ext>
            </a:extLst>
          </p:cNvPr>
          <p:cNvGrpSpPr/>
          <p:nvPr/>
        </p:nvGrpSpPr>
        <p:grpSpPr>
          <a:xfrm>
            <a:off x="81886" y="95552"/>
            <a:ext cx="12028227" cy="641428"/>
            <a:chOff x="81886" y="95552"/>
            <a:chExt cx="12028227" cy="641428"/>
          </a:xfrm>
        </p:grpSpPr>
        <p:cxnSp>
          <p:nvCxnSpPr>
            <p:cNvPr id="5" name="Đường nối Thẳng 4">
              <a:extLst>
                <a:ext uri="{FF2B5EF4-FFF2-40B4-BE49-F238E27FC236}">
                  <a16:creationId xmlns:a16="http://schemas.microsoft.com/office/drawing/2014/main" id="{D1069B58-8538-4506-B7C7-71A4F7D9945B}"/>
                </a:ext>
              </a:extLst>
            </p:cNvPr>
            <p:cNvCxnSpPr/>
            <p:nvPr/>
          </p:nvCxnSpPr>
          <p:spPr>
            <a:xfrm>
              <a:off x="81886" y="736980"/>
              <a:ext cx="12028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Hộp Văn bản 5">
              <a:extLst>
                <a:ext uri="{FF2B5EF4-FFF2-40B4-BE49-F238E27FC236}">
                  <a16:creationId xmlns:a16="http://schemas.microsoft.com/office/drawing/2014/main" id="{CD2DF51E-4B6B-4EFF-B63E-2FF91F54E747}"/>
                </a:ext>
              </a:extLst>
            </p:cNvPr>
            <p:cNvSpPr txBox="1"/>
            <p:nvPr/>
          </p:nvSpPr>
          <p:spPr>
            <a:xfrm>
              <a:off x="234287" y="95552"/>
              <a:ext cx="14034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ClassPin </a:t>
              </a:r>
              <a:endParaRPr lang="vi-VN" sz="2800"/>
            </a:p>
          </p:txBody>
        </p:sp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76BC3E96-85F0-48F7-8E88-C6B2E3C36E00}"/>
                </a:ext>
              </a:extLst>
            </p:cNvPr>
            <p:cNvSpPr/>
            <p:nvPr/>
          </p:nvSpPr>
          <p:spPr>
            <a:xfrm>
              <a:off x="2347415" y="142769"/>
              <a:ext cx="6646460" cy="42878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/>
                <a:t>Tìm kiếm khóa học</a:t>
              </a:r>
              <a:endParaRPr lang="vi-VN"/>
            </a:p>
          </p:txBody>
        </p:sp>
        <p:pic>
          <p:nvPicPr>
            <p:cNvPr id="8" name="Hình ảnh 7">
              <a:extLst>
                <a:ext uri="{FF2B5EF4-FFF2-40B4-BE49-F238E27FC236}">
                  <a16:creationId xmlns:a16="http://schemas.microsoft.com/office/drawing/2014/main" id="{CD39C353-1E81-4707-BCC4-2979DFA38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5605" y="126812"/>
              <a:ext cx="372926" cy="372926"/>
            </a:xfrm>
            <a:prstGeom prst="rect">
              <a:avLst/>
            </a:prstGeom>
          </p:spPr>
        </p:pic>
        <p:grpSp>
          <p:nvGrpSpPr>
            <p:cNvPr id="9" name="Nhóm 8">
              <a:extLst>
                <a:ext uri="{FF2B5EF4-FFF2-40B4-BE49-F238E27FC236}">
                  <a16:creationId xmlns:a16="http://schemas.microsoft.com/office/drawing/2014/main" id="{473DC6B1-4A02-48A8-9E60-B9E1BE3906CC}"/>
                </a:ext>
              </a:extLst>
            </p:cNvPr>
            <p:cNvGrpSpPr/>
            <p:nvPr/>
          </p:nvGrpSpPr>
          <p:grpSpPr>
            <a:xfrm>
              <a:off x="10700434" y="142768"/>
              <a:ext cx="278071" cy="395495"/>
              <a:chOff x="9201259" y="204550"/>
              <a:chExt cx="300021" cy="422160"/>
            </a:xfrm>
          </p:grpSpPr>
          <p:sp>
            <p:nvSpPr>
              <p:cNvPr id="11" name="Hình Bầu dục 10">
                <a:extLst>
                  <a:ext uri="{FF2B5EF4-FFF2-40B4-BE49-F238E27FC236}">
                    <a16:creationId xmlns:a16="http://schemas.microsoft.com/office/drawing/2014/main" id="{8FD49A68-6BE8-4311-8015-C41EFA2F51C2}"/>
                  </a:ext>
                </a:extLst>
              </p:cNvPr>
              <p:cNvSpPr/>
              <p:nvPr/>
            </p:nvSpPr>
            <p:spPr>
              <a:xfrm>
                <a:off x="9201259" y="204550"/>
                <a:ext cx="277747" cy="256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" name="Lưu đồ: Trễ 11">
                <a:extLst>
                  <a:ext uri="{FF2B5EF4-FFF2-40B4-BE49-F238E27FC236}">
                    <a16:creationId xmlns:a16="http://schemas.microsoft.com/office/drawing/2014/main" id="{F78B74D0-7DFB-415B-A65E-5C782D958F5F}"/>
                  </a:ext>
                </a:extLst>
              </p:cNvPr>
              <p:cNvSpPr/>
              <p:nvPr/>
            </p:nvSpPr>
            <p:spPr>
              <a:xfrm rot="16200000">
                <a:off x="9271905" y="397335"/>
                <a:ext cx="158729" cy="300021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0" name="Hình Bầu dục 9">
              <a:extLst>
                <a:ext uri="{FF2B5EF4-FFF2-40B4-BE49-F238E27FC236}">
                  <a16:creationId xmlns:a16="http://schemas.microsoft.com/office/drawing/2014/main" id="{B489CE62-066C-485D-92BE-DE82EC1BDCF4}"/>
                </a:ext>
              </a:extLst>
            </p:cNvPr>
            <p:cNvSpPr/>
            <p:nvPr/>
          </p:nvSpPr>
          <p:spPr>
            <a:xfrm flipV="1">
              <a:off x="11403197" y="114254"/>
              <a:ext cx="128516" cy="1438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6906BF36-EA30-4C76-AE33-9E2C26A04EF9}"/>
              </a:ext>
            </a:extLst>
          </p:cNvPr>
          <p:cNvSpPr/>
          <p:nvPr/>
        </p:nvSpPr>
        <p:spPr>
          <a:xfrm>
            <a:off x="-8705" y="736980"/>
            <a:ext cx="133748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Hom page</a:t>
            </a:r>
            <a:endParaRPr lang="vi-VN"/>
          </a:p>
        </p:txBody>
      </p:sp>
      <p:sp>
        <p:nvSpPr>
          <p:cNvPr id="15" name="Hình chữ nhật: Góc Tròn 14">
            <a:extLst>
              <a:ext uri="{FF2B5EF4-FFF2-40B4-BE49-F238E27FC236}">
                <a16:creationId xmlns:a16="http://schemas.microsoft.com/office/drawing/2014/main" id="{C98D003A-2FD7-4851-B4D4-AFD9C932FF3C}"/>
              </a:ext>
            </a:extLst>
          </p:cNvPr>
          <p:cNvSpPr/>
          <p:nvPr/>
        </p:nvSpPr>
        <p:spPr>
          <a:xfrm>
            <a:off x="2544841" y="883493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Hoạt động</a:t>
            </a:r>
            <a:endParaRPr lang="vi-VN"/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26845D1E-8D68-47AF-95FC-4ABBBCBE3723}"/>
              </a:ext>
            </a:extLst>
          </p:cNvPr>
          <p:cNvSpPr/>
          <p:nvPr/>
        </p:nvSpPr>
        <p:spPr>
          <a:xfrm>
            <a:off x="4674477" y="894811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Thảo luận</a:t>
            </a:r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87017648-24CB-4F0E-97BC-D65657045BB1}"/>
              </a:ext>
            </a:extLst>
          </p:cNvPr>
          <p:cNvSpPr/>
          <p:nvPr/>
        </p:nvSpPr>
        <p:spPr>
          <a:xfrm>
            <a:off x="10604803" y="894817"/>
            <a:ext cx="1339755" cy="495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Members</a:t>
            </a:r>
            <a:endParaRPr lang="vi-VN"/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59E18EB0-D51C-4B97-8CF3-090E9A5B3AB5}"/>
              </a:ext>
            </a:extLst>
          </p:cNvPr>
          <p:cNvSpPr/>
          <p:nvPr/>
        </p:nvSpPr>
        <p:spPr>
          <a:xfrm>
            <a:off x="2300132" y="1404213"/>
            <a:ext cx="9597143" cy="5339533"/>
          </a:xfrm>
          <a:prstGeom prst="roundRect">
            <a:avLst>
              <a:gd name="adj" fmla="val 76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Hình chữ nhật: Góc Tròn 23">
            <a:extLst>
              <a:ext uri="{FF2B5EF4-FFF2-40B4-BE49-F238E27FC236}">
                <a16:creationId xmlns:a16="http://schemas.microsoft.com/office/drawing/2014/main" id="{1709F043-6B2F-43CA-9D25-89766353EFD5}"/>
              </a:ext>
            </a:extLst>
          </p:cNvPr>
          <p:cNvSpPr/>
          <p:nvPr/>
        </p:nvSpPr>
        <p:spPr>
          <a:xfrm>
            <a:off x="9174707" y="904662"/>
            <a:ext cx="1339755" cy="4959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Teachers</a:t>
            </a:r>
            <a:endParaRPr lang="vi-VN"/>
          </a:p>
        </p:txBody>
      </p: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1733AF47-2FC2-4FA9-8550-D3F510094819}"/>
              </a:ext>
            </a:extLst>
          </p:cNvPr>
          <p:cNvCxnSpPr/>
          <p:nvPr/>
        </p:nvCxnSpPr>
        <p:spPr>
          <a:xfrm>
            <a:off x="0" y="2320119"/>
            <a:ext cx="2347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25EE3354-2DFE-484E-8A9D-5C8CD4D7E40E}"/>
              </a:ext>
            </a:extLst>
          </p:cNvPr>
          <p:cNvSpPr txBox="1"/>
          <p:nvPr/>
        </p:nvSpPr>
        <p:spPr>
          <a:xfrm>
            <a:off x="16046" y="1950787"/>
            <a:ext cx="12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Dạy nấu ăn</a:t>
            </a:r>
            <a:endParaRPr lang="vi-VN"/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7E8ED85D-CAAB-492C-B4F7-2134049C5819}"/>
              </a:ext>
            </a:extLst>
          </p:cNvPr>
          <p:cNvSpPr/>
          <p:nvPr/>
        </p:nvSpPr>
        <p:spPr>
          <a:xfrm>
            <a:off x="294725" y="3469819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Luồng</a:t>
            </a:r>
            <a:endParaRPr lang="vi-VN"/>
          </a:p>
        </p:txBody>
      </p: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16E341B8-E174-4B6A-BA42-9B0756D63108}"/>
              </a:ext>
            </a:extLst>
          </p:cNvPr>
          <p:cNvSpPr/>
          <p:nvPr/>
        </p:nvSpPr>
        <p:spPr>
          <a:xfrm>
            <a:off x="294725" y="2725918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Chung</a:t>
            </a:r>
            <a:endParaRPr lang="vi-VN"/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DEA9BF20-FBA0-40CD-B485-DD724E3AC86A}"/>
              </a:ext>
            </a:extLst>
          </p:cNvPr>
          <p:cNvSpPr/>
          <p:nvPr/>
        </p:nvSpPr>
        <p:spPr>
          <a:xfrm>
            <a:off x="2725122" y="1702818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Gk</a:t>
            </a:r>
            <a:endParaRPr lang="vi-VN"/>
          </a:p>
        </p:txBody>
      </p:sp>
      <p:sp>
        <p:nvSpPr>
          <p:cNvPr id="14" name="Hình chữ nhật: Góc Tròn 13">
            <a:extLst>
              <a:ext uri="{FF2B5EF4-FFF2-40B4-BE49-F238E27FC236}">
                <a16:creationId xmlns:a16="http://schemas.microsoft.com/office/drawing/2014/main" id="{656FDCE7-2E43-4F69-A2BD-6609F992F493}"/>
              </a:ext>
            </a:extLst>
          </p:cNvPr>
          <p:cNvSpPr/>
          <p:nvPr/>
        </p:nvSpPr>
        <p:spPr>
          <a:xfrm>
            <a:off x="5330678" y="1702818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Ck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414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Nhóm 3">
            <a:extLst>
              <a:ext uri="{FF2B5EF4-FFF2-40B4-BE49-F238E27FC236}">
                <a16:creationId xmlns:a16="http://schemas.microsoft.com/office/drawing/2014/main" id="{02978B34-ED8F-46F1-A32C-613814AE3C8D}"/>
              </a:ext>
            </a:extLst>
          </p:cNvPr>
          <p:cNvGrpSpPr/>
          <p:nvPr/>
        </p:nvGrpSpPr>
        <p:grpSpPr>
          <a:xfrm>
            <a:off x="81886" y="95552"/>
            <a:ext cx="12028227" cy="641428"/>
            <a:chOff x="81886" y="95552"/>
            <a:chExt cx="12028227" cy="641428"/>
          </a:xfrm>
        </p:grpSpPr>
        <p:cxnSp>
          <p:nvCxnSpPr>
            <p:cNvPr id="5" name="Đường nối Thẳng 4">
              <a:extLst>
                <a:ext uri="{FF2B5EF4-FFF2-40B4-BE49-F238E27FC236}">
                  <a16:creationId xmlns:a16="http://schemas.microsoft.com/office/drawing/2014/main" id="{D1069B58-8538-4506-B7C7-71A4F7D9945B}"/>
                </a:ext>
              </a:extLst>
            </p:cNvPr>
            <p:cNvCxnSpPr/>
            <p:nvPr/>
          </p:nvCxnSpPr>
          <p:spPr>
            <a:xfrm>
              <a:off x="81886" y="736980"/>
              <a:ext cx="12028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Hộp Văn bản 5">
              <a:extLst>
                <a:ext uri="{FF2B5EF4-FFF2-40B4-BE49-F238E27FC236}">
                  <a16:creationId xmlns:a16="http://schemas.microsoft.com/office/drawing/2014/main" id="{CD2DF51E-4B6B-4EFF-B63E-2FF91F54E747}"/>
                </a:ext>
              </a:extLst>
            </p:cNvPr>
            <p:cNvSpPr txBox="1"/>
            <p:nvPr/>
          </p:nvSpPr>
          <p:spPr>
            <a:xfrm>
              <a:off x="234287" y="95552"/>
              <a:ext cx="14034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ClassPin </a:t>
              </a:r>
              <a:endParaRPr lang="vi-VN" sz="2800"/>
            </a:p>
          </p:txBody>
        </p:sp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76BC3E96-85F0-48F7-8E88-C6B2E3C36E00}"/>
                </a:ext>
              </a:extLst>
            </p:cNvPr>
            <p:cNvSpPr/>
            <p:nvPr/>
          </p:nvSpPr>
          <p:spPr>
            <a:xfrm>
              <a:off x="2347415" y="142769"/>
              <a:ext cx="6646460" cy="42878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/>
                <a:t>Tìm kiếm khóa học</a:t>
              </a:r>
              <a:endParaRPr lang="vi-VN"/>
            </a:p>
          </p:txBody>
        </p:sp>
        <p:pic>
          <p:nvPicPr>
            <p:cNvPr id="8" name="Hình ảnh 7">
              <a:extLst>
                <a:ext uri="{FF2B5EF4-FFF2-40B4-BE49-F238E27FC236}">
                  <a16:creationId xmlns:a16="http://schemas.microsoft.com/office/drawing/2014/main" id="{CD39C353-1E81-4707-BCC4-2979DFA38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5605" y="126812"/>
              <a:ext cx="372926" cy="372926"/>
            </a:xfrm>
            <a:prstGeom prst="rect">
              <a:avLst/>
            </a:prstGeom>
          </p:spPr>
        </p:pic>
        <p:grpSp>
          <p:nvGrpSpPr>
            <p:cNvPr id="9" name="Nhóm 8">
              <a:extLst>
                <a:ext uri="{FF2B5EF4-FFF2-40B4-BE49-F238E27FC236}">
                  <a16:creationId xmlns:a16="http://schemas.microsoft.com/office/drawing/2014/main" id="{473DC6B1-4A02-48A8-9E60-B9E1BE3906CC}"/>
                </a:ext>
              </a:extLst>
            </p:cNvPr>
            <p:cNvGrpSpPr/>
            <p:nvPr/>
          </p:nvGrpSpPr>
          <p:grpSpPr>
            <a:xfrm>
              <a:off x="10700434" y="142768"/>
              <a:ext cx="278071" cy="395495"/>
              <a:chOff x="9201259" y="204550"/>
              <a:chExt cx="300021" cy="422160"/>
            </a:xfrm>
          </p:grpSpPr>
          <p:sp>
            <p:nvSpPr>
              <p:cNvPr id="11" name="Hình Bầu dục 10">
                <a:extLst>
                  <a:ext uri="{FF2B5EF4-FFF2-40B4-BE49-F238E27FC236}">
                    <a16:creationId xmlns:a16="http://schemas.microsoft.com/office/drawing/2014/main" id="{8FD49A68-6BE8-4311-8015-C41EFA2F51C2}"/>
                  </a:ext>
                </a:extLst>
              </p:cNvPr>
              <p:cNvSpPr/>
              <p:nvPr/>
            </p:nvSpPr>
            <p:spPr>
              <a:xfrm>
                <a:off x="9201259" y="204550"/>
                <a:ext cx="277747" cy="256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" name="Lưu đồ: Trễ 11">
                <a:extLst>
                  <a:ext uri="{FF2B5EF4-FFF2-40B4-BE49-F238E27FC236}">
                    <a16:creationId xmlns:a16="http://schemas.microsoft.com/office/drawing/2014/main" id="{F78B74D0-7DFB-415B-A65E-5C782D958F5F}"/>
                  </a:ext>
                </a:extLst>
              </p:cNvPr>
              <p:cNvSpPr/>
              <p:nvPr/>
            </p:nvSpPr>
            <p:spPr>
              <a:xfrm rot="16200000">
                <a:off x="9271905" y="397335"/>
                <a:ext cx="158729" cy="300021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0" name="Hình Bầu dục 9">
              <a:extLst>
                <a:ext uri="{FF2B5EF4-FFF2-40B4-BE49-F238E27FC236}">
                  <a16:creationId xmlns:a16="http://schemas.microsoft.com/office/drawing/2014/main" id="{B489CE62-066C-485D-92BE-DE82EC1BDCF4}"/>
                </a:ext>
              </a:extLst>
            </p:cNvPr>
            <p:cNvSpPr/>
            <p:nvPr/>
          </p:nvSpPr>
          <p:spPr>
            <a:xfrm flipV="1">
              <a:off x="11403197" y="114254"/>
              <a:ext cx="128516" cy="1438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6906BF36-EA30-4C76-AE33-9E2C26A04EF9}"/>
              </a:ext>
            </a:extLst>
          </p:cNvPr>
          <p:cNvSpPr/>
          <p:nvPr/>
        </p:nvSpPr>
        <p:spPr>
          <a:xfrm>
            <a:off x="-8705" y="736980"/>
            <a:ext cx="133748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Hom page</a:t>
            </a:r>
            <a:endParaRPr lang="vi-VN"/>
          </a:p>
        </p:txBody>
      </p:sp>
      <p:sp>
        <p:nvSpPr>
          <p:cNvPr id="15" name="Hình chữ nhật: Góc Tròn 14">
            <a:extLst>
              <a:ext uri="{FF2B5EF4-FFF2-40B4-BE49-F238E27FC236}">
                <a16:creationId xmlns:a16="http://schemas.microsoft.com/office/drawing/2014/main" id="{C98D003A-2FD7-4851-B4D4-AFD9C932FF3C}"/>
              </a:ext>
            </a:extLst>
          </p:cNvPr>
          <p:cNvSpPr/>
          <p:nvPr/>
        </p:nvSpPr>
        <p:spPr>
          <a:xfrm>
            <a:off x="2544841" y="883493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Hoạt động</a:t>
            </a:r>
            <a:endParaRPr lang="vi-VN"/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26845D1E-8D68-47AF-95FC-4ABBBCBE3723}"/>
              </a:ext>
            </a:extLst>
          </p:cNvPr>
          <p:cNvSpPr/>
          <p:nvPr/>
        </p:nvSpPr>
        <p:spPr>
          <a:xfrm>
            <a:off x="4674477" y="894811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Thảo luận</a:t>
            </a:r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87017648-24CB-4F0E-97BC-D65657045BB1}"/>
              </a:ext>
            </a:extLst>
          </p:cNvPr>
          <p:cNvSpPr/>
          <p:nvPr/>
        </p:nvSpPr>
        <p:spPr>
          <a:xfrm>
            <a:off x="10604803" y="894817"/>
            <a:ext cx="1339755" cy="495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Members</a:t>
            </a:r>
            <a:endParaRPr lang="vi-VN"/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59E18EB0-D51C-4B97-8CF3-090E9A5B3AB5}"/>
              </a:ext>
            </a:extLst>
          </p:cNvPr>
          <p:cNvSpPr/>
          <p:nvPr/>
        </p:nvSpPr>
        <p:spPr>
          <a:xfrm>
            <a:off x="2347415" y="1390749"/>
            <a:ext cx="9597143" cy="5339533"/>
          </a:xfrm>
          <a:prstGeom prst="roundRect">
            <a:avLst>
              <a:gd name="adj" fmla="val 76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Hình chữ nhật: Góc Tròn 23">
            <a:extLst>
              <a:ext uri="{FF2B5EF4-FFF2-40B4-BE49-F238E27FC236}">
                <a16:creationId xmlns:a16="http://schemas.microsoft.com/office/drawing/2014/main" id="{1709F043-6B2F-43CA-9D25-89766353EFD5}"/>
              </a:ext>
            </a:extLst>
          </p:cNvPr>
          <p:cNvSpPr/>
          <p:nvPr/>
        </p:nvSpPr>
        <p:spPr>
          <a:xfrm>
            <a:off x="9174707" y="904662"/>
            <a:ext cx="1339755" cy="4959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Teachers</a:t>
            </a:r>
            <a:endParaRPr lang="vi-VN"/>
          </a:p>
        </p:txBody>
      </p: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1733AF47-2FC2-4FA9-8550-D3F510094819}"/>
              </a:ext>
            </a:extLst>
          </p:cNvPr>
          <p:cNvCxnSpPr/>
          <p:nvPr/>
        </p:nvCxnSpPr>
        <p:spPr>
          <a:xfrm>
            <a:off x="0" y="2320119"/>
            <a:ext cx="2347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25EE3354-2DFE-484E-8A9D-5C8CD4D7E40E}"/>
              </a:ext>
            </a:extLst>
          </p:cNvPr>
          <p:cNvSpPr txBox="1"/>
          <p:nvPr/>
        </p:nvSpPr>
        <p:spPr>
          <a:xfrm>
            <a:off x="16046" y="1950787"/>
            <a:ext cx="12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Dạy nấu ăn</a:t>
            </a:r>
            <a:endParaRPr lang="vi-VN"/>
          </a:p>
        </p:txBody>
      </p:sp>
      <p:cxnSp>
        <p:nvCxnSpPr>
          <p:cNvPr id="26" name="Đường nối Thẳng 25">
            <a:extLst>
              <a:ext uri="{FF2B5EF4-FFF2-40B4-BE49-F238E27FC236}">
                <a16:creationId xmlns:a16="http://schemas.microsoft.com/office/drawing/2014/main" id="{ECE53E53-1D17-4703-8272-89259BE60FFF}"/>
              </a:ext>
            </a:extLst>
          </p:cNvPr>
          <p:cNvCxnSpPr/>
          <p:nvPr/>
        </p:nvCxnSpPr>
        <p:spPr>
          <a:xfrm flipV="1">
            <a:off x="2428332" y="2087887"/>
            <a:ext cx="9435308" cy="3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583C5E40-966D-449C-9342-1654C392361E}"/>
              </a:ext>
            </a:extLst>
          </p:cNvPr>
          <p:cNvSpPr txBox="1"/>
          <p:nvPr/>
        </p:nvSpPr>
        <p:spPr>
          <a:xfrm>
            <a:off x="3124368" y="1753570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Hỏi câu a:</a:t>
            </a:r>
            <a:endParaRPr lang="vi-VN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8FEDB484-1D85-43A4-B66B-0B3666603814}"/>
              </a:ext>
            </a:extLst>
          </p:cNvPr>
          <p:cNvCxnSpPr/>
          <p:nvPr/>
        </p:nvCxnSpPr>
        <p:spPr>
          <a:xfrm>
            <a:off x="3486033" y="2538484"/>
            <a:ext cx="83776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0A5E3C34-878B-45E9-B8F2-A056F91D25D2}"/>
              </a:ext>
            </a:extLst>
          </p:cNvPr>
          <p:cNvSpPr txBox="1"/>
          <p:nvPr/>
        </p:nvSpPr>
        <p:spPr>
          <a:xfrm>
            <a:off x="3405115" y="2158302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 rep</a:t>
            </a:r>
            <a:endParaRPr lang="vi-VN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67B52A9F-C0A8-4FDA-B39E-8D3FA9CA11E9}"/>
              </a:ext>
            </a:extLst>
          </p:cNvPr>
          <p:cNvSpPr txBox="1"/>
          <p:nvPr/>
        </p:nvSpPr>
        <p:spPr>
          <a:xfrm>
            <a:off x="3086602" y="2992968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Hỏi câu b:</a:t>
            </a:r>
            <a:endParaRPr lang="vi-VN"/>
          </a:p>
        </p:txBody>
      </p:sp>
      <p:cxnSp>
        <p:nvCxnSpPr>
          <p:cNvPr id="36" name="Đường nối Thẳng 35">
            <a:extLst>
              <a:ext uri="{FF2B5EF4-FFF2-40B4-BE49-F238E27FC236}">
                <a16:creationId xmlns:a16="http://schemas.microsoft.com/office/drawing/2014/main" id="{77F27F95-D56E-422E-8F18-646789EF420E}"/>
              </a:ext>
            </a:extLst>
          </p:cNvPr>
          <p:cNvCxnSpPr/>
          <p:nvPr/>
        </p:nvCxnSpPr>
        <p:spPr>
          <a:xfrm>
            <a:off x="3486033" y="3700819"/>
            <a:ext cx="83776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Đường nối Thẳng 37">
            <a:extLst>
              <a:ext uri="{FF2B5EF4-FFF2-40B4-BE49-F238E27FC236}">
                <a16:creationId xmlns:a16="http://schemas.microsoft.com/office/drawing/2014/main" id="{5E742C18-D842-4290-99CF-7D4549400F4C}"/>
              </a:ext>
            </a:extLst>
          </p:cNvPr>
          <p:cNvCxnSpPr/>
          <p:nvPr/>
        </p:nvCxnSpPr>
        <p:spPr>
          <a:xfrm>
            <a:off x="3470924" y="4355911"/>
            <a:ext cx="83776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C9241EA1-6B2A-4528-A1AE-941D85053FB0}"/>
              </a:ext>
            </a:extLst>
          </p:cNvPr>
          <p:cNvSpPr txBox="1"/>
          <p:nvPr/>
        </p:nvSpPr>
        <p:spPr>
          <a:xfrm>
            <a:off x="4182069" y="3336658"/>
            <a:ext cx="333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Làm vậy nè blah blah</a:t>
            </a:r>
            <a:endParaRPr lang="vi-VN"/>
          </a:p>
        </p:txBody>
      </p:sp>
      <p:grpSp>
        <p:nvGrpSpPr>
          <p:cNvPr id="57" name="Nhóm 56">
            <a:extLst>
              <a:ext uri="{FF2B5EF4-FFF2-40B4-BE49-F238E27FC236}">
                <a16:creationId xmlns:a16="http://schemas.microsoft.com/office/drawing/2014/main" id="{EF8E7B79-10D4-4B11-A77C-A9AF31F2A578}"/>
              </a:ext>
            </a:extLst>
          </p:cNvPr>
          <p:cNvGrpSpPr/>
          <p:nvPr/>
        </p:nvGrpSpPr>
        <p:grpSpPr>
          <a:xfrm>
            <a:off x="3214447" y="3336658"/>
            <a:ext cx="278071" cy="340007"/>
            <a:chOff x="2734121" y="1522444"/>
            <a:chExt cx="278071" cy="340007"/>
          </a:xfrm>
        </p:grpSpPr>
        <p:sp>
          <p:nvSpPr>
            <p:cNvPr id="20" name="Hình Bầu dục 19">
              <a:extLst>
                <a:ext uri="{FF2B5EF4-FFF2-40B4-BE49-F238E27FC236}">
                  <a16:creationId xmlns:a16="http://schemas.microsoft.com/office/drawing/2014/main" id="{C98DF5A5-B7AF-4DB8-8D69-5F6C29F366F9}"/>
                </a:ext>
              </a:extLst>
            </p:cNvPr>
            <p:cNvSpPr/>
            <p:nvPr/>
          </p:nvSpPr>
          <p:spPr>
            <a:xfrm>
              <a:off x="2768090" y="1522444"/>
              <a:ext cx="210133" cy="19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Lưu đồ: Trễ 22">
              <a:extLst>
                <a:ext uri="{FF2B5EF4-FFF2-40B4-BE49-F238E27FC236}">
                  <a16:creationId xmlns:a16="http://schemas.microsoft.com/office/drawing/2014/main" id="{A1756ED7-4E29-4961-A12D-A461D7C56FFA}"/>
                </a:ext>
              </a:extLst>
            </p:cNvPr>
            <p:cNvSpPr/>
            <p:nvPr/>
          </p:nvSpPr>
          <p:spPr>
            <a:xfrm rot="16200000">
              <a:off x="2798805" y="1649064"/>
              <a:ext cx="148703" cy="278071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45" name="Hình Bầu dục 44">
            <a:extLst>
              <a:ext uri="{FF2B5EF4-FFF2-40B4-BE49-F238E27FC236}">
                <a16:creationId xmlns:a16="http://schemas.microsoft.com/office/drawing/2014/main" id="{FF36062F-B3B1-4B2F-9EA0-B01D760ADB4F}"/>
              </a:ext>
            </a:extLst>
          </p:cNvPr>
          <p:cNvSpPr/>
          <p:nvPr/>
        </p:nvSpPr>
        <p:spPr>
          <a:xfrm>
            <a:off x="2802059" y="2773454"/>
            <a:ext cx="210133" cy="191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Lưu đồ: Trễ 46">
            <a:extLst>
              <a:ext uri="{FF2B5EF4-FFF2-40B4-BE49-F238E27FC236}">
                <a16:creationId xmlns:a16="http://schemas.microsoft.com/office/drawing/2014/main" id="{E710DDB2-527D-4840-BCDD-2066017A114F}"/>
              </a:ext>
            </a:extLst>
          </p:cNvPr>
          <p:cNvSpPr/>
          <p:nvPr/>
        </p:nvSpPr>
        <p:spPr>
          <a:xfrm rot="16200000">
            <a:off x="2832774" y="2900074"/>
            <a:ext cx="148703" cy="278071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5AF81FB5-255E-488E-91C5-F4EF1DA88150}"/>
              </a:ext>
            </a:extLst>
          </p:cNvPr>
          <p:cNvSpPr txBox="1"/>
          <p:nvPr/>
        </p:nvSpPr>
        <p:spPr>
          <a:xfrm>
            <a:off x="3112437" y="1525943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endParaRPr lang="vi-VN"/>
          </a:p>
        </p:txBody>
      </p: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3BBF47E0-63A3-4D81-ADAF-F308AC2311A5}"/>
              </a:ext>
            </a:extLst>
          </p:cNvPr>
          <p:cNvSpPr txBox="1"/>
          <p:nvPr/>
        </p:nvSpPr>
        <p:spPr>
          <a:xfrm>
            <a:off x="3094173" y="2712968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endParaRPr lang="vi-VN"/>
          </a:p>
        </p:txBody>
      </p:sp>
      <p:sp>
        <p:nvSpPr>
          <p:cNvPr id="53" name="Hộp Văn bản 52">
            <a:extLst>
              <a:ext uri="{FF2B5EF4-FFF2-40B4-BE49-F238E27FC236}">
                <a16:creationId xmlns:a16="http://schemas.microsoft.com/office/drawing/2014/main" id="{F3167304-31A9-4F79-807B-5C4A05357677}"/>
              </a:ext>
            </a:extLst>
          </p:cNvPr>
          <p:cNvSpPr txBox="1"/>
          <p:nvPr/>
        </p:nvSpPr>
        <p:spPr>
          <a:xfrm>
            <a:off x="3749044" y="3941011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nè: http://</a:t>
            </a:r>
            <a:endParaRPr lang="vi-VN"/>
          </a:p>
        </p:txBody>
      </p:sp>
      <p:grpSp>
        <p:nvGrpSpPr>
          <p:cNvPr id="58" name="Nhóm 57">
            <a:extLst>
              <a:ext uri="{FF2B5EF4-FFF2-40B4-BE49-F238E27FC236}">
                <a16:creationId xmlns:a16="http://schemas.microsoft.com/office/drawing/2014/main" id="{A8AAFC94-1DF5-4084-A964-9740655B92E7}"/>
              </a:ext>
            </a:extLst>
          </p:cNvPr>
          <p:cNvGrpSpPr/>
          <p:nvPr/>
        </p:nvGrpSpPr>
        <p:grpSpPr>
          <a:xfrm>
            <a:off x="3191544" y="3924768"/>
            <a:ext cx="278071" cy="340007"/>
            <a:chOff x="2734121" y="1522444"/>
            <a:chExt cx="278071" cy="340007"/>
          </a:xfrm>
        </p:grpSpPr>
        <p:sp>
          <p:nvSpPr>
            <p:cNvPr id="59" name="Hình Bầu dục 58">
              <a:extLst>
                <a:ext uri="{FF2B5EF4-FFF2-40B4-BE49-F238E27FC236}">
                  <a16:creationId xmlns:a16="http://schemas.microsoft.com/office/drawing/2014/main" id="{ED56D26D-1D48-4503-BA16-E50FAF156291}"/>
                </a:ext>
              </a:extLst>
            </p:cNvPr>
            <p:cNvSpPr/>
            <p:nvPr/>
          </p:nvSpPr>
          <p:spPr>
            <a:xfrm>
              <a:off x="2768090" y="1522444"/>
              <a:ext cx="210133" cy="19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0" name="Lưu đồ: Trễ 59">
              <a:extLst>
                <a:ext uri="{FF2B5EF4-FFF2-40B4-BE49-F238E27FC236}">
                  <a16:creationId xmlns:a16="http://schemas.microsoft.com/office/drawing/2014/main" id="{7397F2A8-662A-4474-AC33-2A593670359F}"/>
                </a:ext>
              </a:extLst>
            </p:cNvPr>
            <p:cNvSpPr/>
            <p:nvPr/>
          </p:nvSpPr>
          <p:spPr>
            <a:xfrm rot="16200000">
              <a:off x="2798805" y="1649064"/>
              <a:ext cx="148703" cy="278071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cxnSp>
        <p:nvCxnSpPr>
          <p:cNvPr id="62" name="Đường nối Thẳng 61">
            <a:extLst>
              <a:ext uri="{FF2B5EF4-FFF2-40B4-BE49-F238E27FC236}">
                <a16:creationId xmlns:a16="http://schemas.microsoft.com/office/drawing/2014/main" id="{B1BE354F-CE9E-4835-A494-9431E0094FA6}"/>
              </a:ext>
            </a:extLst>
          </p:cNvPr>
          <p:cNvCxnSpPr>
            <a:cxnSpLocks/>
          </p:cNvCxnSpPr>
          <p:nvPr/>
        </p:nvCxnSpPr>
        <p:spPr>
          <a:xfrm>
            <a:off x="11403197" y="1753570"/>
            <a:ext cx="72408" cy="468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Hình Bầu dục 63">
            <a:extLst>
              <a:ext uri="{FF2B5EF4-FFF2-40B4-BE49-F238E27FC236}">
                <a16:creationId xmlns:a16="http://schemas.microsoft.com/office/drawing/2014/main" id="{5AA00197-D318-4BFE-AAA4-8AC06732AC1E}"/>
              </a:ext>
            </a:extLst>
          </p:cNvPr>
          <p:cNvSpPr/>
          <p:nvPr/>
        </p:nvSpPr>
        <p:spPr>
          <a:xfrm>
            <a:off x="11239044" y="4718733"/>
            <a:ext cx="473122" cy="47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E9118117-7730-4513-9AAF-2E7AF45982D9}"/>
              </a:ext>
            </a:extLst>
          </p:cNvPr>
          <p:cNvSpPr/>
          <p:nvPr/>
        </p:nvSpPr>
        <p:spPr>
          <a:xfrm>
            <a:off x="11239044" y="1542368"/>
            <a:ext cx="423744" cy="4359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67" name="Nhóm 66">
            <a:extLst>
              <a:ext uri="{FF2B5EF4-FFF2-40B4-BE49-F238E27FC236}">
                <a16:creationId xmlns:a16="http://schemas.microsoft.com/office/drawing/2014/main" id="{4AE39B93-04DC-4456-A6EA-D838D9401555}"/>
              </a:ext>
            </a:extLst>
          </p:cNvPr>
          <p:cNvGrpSpPr/>
          <p:nvPr/>
        </p:nvGrpSpPr>
        <p:grpSpPr>
          <a:xfrm>
            <a:off x="2739975" y="1495713"/>
            <a:ext cx="278071" cy="340007"/>
            <a:chOff x="2734121" y="1522444"/>
            <a:chExt cx="278071" cy="340007"/>
          </a:xfrm>
        </p:grpSpPr>
        <p:sp>
          <p:nvSpPr>
            <p:cNvPr id="68" name="Hình Bầu dục 67">
              <a:extLst>
                <a:ext uri="{FF2B5EF4-FFF2-40B4-BE49-F238E27FC236}">
                  <a16:creationId xmlns:a16="http://schemas.microsoft.com/office/drawing/2014/main" id="{AC165E0F-E554-477B-9C0B-89701DA9C43A}"/>
                </a:ext>
              </a:extLst>
            </p:cNvPr>
            <p:cNvSpPr/>
            <p:nvPr/>
          </p:nvSpPr>
          <p:spPr>
            <a:xfrm>
              <a:off x="2768090" y="1522444"/>
              <a:ext cx="210133" cy="19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9" name="Lưu đồ: Trễ 68">
              <a:extLst>
                <a:ext uri="{FF2B5EF4-FFF2-40B4-BE49-F238E27FC236}">
                  <a16:creationId xmlns:a16="http://schemas.microsoft.com/office/drawing/2014/main" id="{B0EC7236-5FFE-4818-824C-EB8E79EE1BD0}"/>
                </a:ext>
              </a:extLst>
            </p:cNvPr>
            <p:cNvSpPr/>
            <p:nvPr/>
          </p:nvSpPr>
          <p:spPr>
            <a:xfrm rot="16200000">
              <a:off x="2798805" y="1649064"/>
              <a:ext cx="148703" cy="278071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70" name="Mũi tên: Xuống 69">
            <a:extLst>
              <a:ext uri="{FF2B5EF4-FFF2-40B4-BE49-F238E27FC236}">
                <a16:creationId xmlns:a16="http://schemas.microsoft.com/office/drawing/2014/main" id="{4EC97848-DB0F-44CA-BE7B-441F0ADDB5DD}"/>
              </a:ext>
            </a:extLst>
          </p:cNvPr>
          <p:cNvSpPr/>
          <p:nvPr/>
        </p:nvSpPr>
        <p:spPr>
          <a:xfrm flipV="1">
            <a:off x="2837458" y="3411361"/>
            <a:ext cx="303800" cy="314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2" name="Hình chữ nhật: Góc Tròn 71">
            <a:extLst>
              <a:ext uri="{FF2B5EF4-FFF2-40B4-BE49-F238E27FC236}">
                <a16:creationId xmlns:a16="http://schemas.microsoft.com/office/drawing/2014/main" id="{DEA55280-6DD2-4D8F-95DF-6849ADC38C91}"/>
              </a:ext>
            </a:extLst>
          </p:cNvPr>
          <p:cNvSpPr/>
          <p:nvPr/>
        </p:nvSpPr>
        <p:spPr>
          <a:xfrm>
            <a:off x="294725" y="3469819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Luồng</a:t>
            </a:r>
            <a:endParaRPr lang="vi-VN"/>
          </a:p>
        </p:txBody>
      </p:sp>
      <p:sp>
        <p:nvSpPr>
          <p:cNvPr id="74" name="Hình chữ nhật: Góc Tròn 73">
            <a:extLst>
              <a:ext uri="{FF2B5EF4-FFF2-40B4-BE49-F238E27FC236}">
                <a16:creationId xmlns:a16="http://schemas.microsoft.com/office/drawing/2014/main" id="{E44946B9-A206-42C7-8765-743F270D25B9}"/>
              </a:ext>
            </a:extLst>
          </p:cNvPr>
          <p:cNvSpPr/>
          <p:nvPr/>
        </p:nvSpPr>
        <p:spPr>
          <a:xfrm>
            <a:off x="294725" y="2725918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Chung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8047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Nhóm 3">
            <a:extLst>
              <a:ext uri="{FF2B5EF4-FFF2-40B4-BE49-F238E27FC236}">
                <a16:creationId xmlns:a16="http://schemas.microsoft.com/office/drawing/2014/main" id="{02978B34-ED8F-46F1-A32C-613814AE3C8D}"/>
              </a:ext>
            </a:extLst>
          </p:cNvPr>
          <p:cNvGrpSpPr/>
          <p:nvPr/>
        </p:nvGrpSpPr>
        <p:grpSpPr>
          <a:xfrm>
            <a:off x="81886" y="95552"/>
            <a:ext cx="12028227" cy="641428"/>
            <a:chOff x="81886" y="95552"/>
            <a:chExt cx="12028227" cy="641428"/>
          </a:xfrm>
        </p:grpSpPr>
        <p:cxnSp>
          <p:nvCxnSpPr>
            <p:cNvPr id="5" name="Đường nối Thẳng 4">
              <a:extLst>
                <a:ext uri="{FF2B5EF4-FFF2-40B4-BE49-F238E27FC236}">
                  <a16:creationId xmlns:a16="http://schemas.microsoft.com/office/drawing/2014/main" id="{D1069B58-8538-4506-B7C7-71A4F7D9945B}"/>
                </a:ext>
              </a:extLst>
            </p:cNvPr>
            <p:cNvCxnSpPr/>
            <p:nvPr/>
          </p:nvCxnSpPr>
          <p:spPr>
            <a:xfrm>
              <a:off x="81886" y="736980"/>
              <a:ext cx="12028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Hộp Văn bản 5">
              <a:extLst>
                <a:ext uri="{FF2B5EF4-FFF2-40B4-BE49-F238E27FC236}">
                  <a16:creationId xmlns:a16="http://schemas.microsoft.com/office/drawing/2014/main" id="{CD2DF51E-4B6B-4EFF-B63E-2FF91F54E747}"/>
                </a:ext>
              </a:extLst>
            </p:cNvPr>
            <p:cNvSpPr txBox="1"/>
            <p:nvPr/>
          </p:nvSpPr>
          <p:spPr>
            <a:xfrm>
              <a:off x="234287" y="95552"/>
              <a:ext cx="14034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ClassPin </a:t>
              </a:r>
              <a:endParaRPr lang="vi-VN" sz="2800"/>
            </a:p>
          </p:txBody>
        </p:sp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76BC3E96-85F0-48F7-8E88-C6B2E3C36E00}"/>
                </a:ext>
              </a:extLst>
            </p:cNvPr>
            <p:cNvSpPr/>
            <p:nvPr/>
          </p:nvSpPr>
          <p:spPr>
            <a:xfrm>
              <a:off x="2347415" y="142769"/>
              <a:ext cx="6646460" cy="42878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/>
                <a:t>Tìm kiếm khóa học</a:t>
              </a:r>
              <a:endParaRPr lang="vi-VN"/>
            </a:p>
          </p:txBody>
        </p:sp>
        <p:pic>
          <p:nvPicPr>
            <p:cNvPr id="8" name="Hình ảnh 7">
              <a:extLst>
                <a:ext uri="{FF2B5EF4-FFF2-40B4-BE49-F238E27FC236}">
                  <a16:creationId xmlns:a16="http://schemas.microsoft.com/office/drawing/2014/main" id="{CD39C353-1E81-4707-BCC4-2979DFA38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5605" y="126812"/>
              <a:ext cx="372926" cy="372926"/>
            </a:xfrm>
            <a:prstGeom prst="rect">
              <a:avLst/>
            </a:prstGeom>
          </p:spPr>
        </p:pic>
        <p:grpSp>
          <p:nvGrpSpPr>
            <p:cNvPr id="9" name="Nhóm 8">
              <a:extLst>
                <a:ext uri="{FF2B5EF4-FFF2-40B4-BE49-F238E27FC236}">
                  <a16:creationId xmlns:a16="http://schemas.microsoft.com/office/drawing/2014/main" id="{473DC6B1-4A02-48A8-9E60-B9E1BE3906CC}"/>
                </a:ext>
              </a:extLst>
            </p:cNvPr>
            <p:cNvGrpSpPr/>
            <p:nvPr/>
          </p:nvGrpSpPr>
          <p:grpSpPr>
            <a:xfrm>
              <a:off x="10700434" y="142768"/>
              <a:ext cx="278071" cy="395495"/>
              <a:chOff x="9201259" y="204550"/>
              <a:chExt cx="300021" cy="422160"/>
            </a:xfrm>
          </p:grpSpPr>
          <p:sp>
            <p:nvSpPr>
              <p:cNvPr id="11" name="Hình Bầu dục 10">
                <a:extLst>
                  <a:ext uri="{FF2B5EF4-FFF2-40B4-BE49-F238E27FC236}">
                    <a16:creationId xmlns:a16="http://schemas.microsoft.com/office/drawing/2014/main" id="{8FD49A68-6BE8-4311-8015-C41EFA2F51C2}"/>
                  </a:ext>
                </a:extLst>
              </p:cNvPr>
              <p:cNvSpPr/>
              <p:nvPr/>
            </p:nvSpPr>
            <p:spPr>
              <a:xfrm>
                <a:off x="9201259" y="204550"/>
                <a:ext cx="277747" cy="256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" name="Lưu đồ: Trễ 11">
                <a:extLst>
                  <a:ext uri="{FF2B5EF4-FFF2-40B4-BE49-F238E27FC236}">
                    <a16:creationId xmlns:a16="http://schemas.microsoft.com/office/drawing/2014/main" id="{F78B74D0-7DFB-415B-A65E-5C782D958F5F}"/>
                  </a:ext>
                </a:extLst>
              </p:cNvPr>
              <p:cNvSpPr/>
              <p:nvPr/>
            </p:nvSpPr>
            <p:spPr>
              <a:xfrm rot="16200000">
                <a:off x="9271905" y="397335"/>
                <a:ext cx="158729" cy="300021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0" name="Hình Bầu dục 9">
              <a:extLst>
                <a:ext uri="{FF2B5EF4-FFF2-40B4-BE49-F238E27FC236}">
                  <a16:creationId xmlns:a16="http://schemas.microsoft.com/office/drawing/2014/main" id="{B489CE62-066C-485D-92BE-DE82EC1BDCF4}"/>
                </a:ext>
              </a:extLst>
            </p:cNvPr>
            <p:cNvSpPr/>
            <p:nvPr/>
          </p:nvSpPr>
          <p:spPr>
            <a:xfrm flipV="1">
              <a:off x="11403197" y="114254"/>
              <a:ext cx="128516" cy="1438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6906BF36-EA30-4C76-AE33-9E2C26A04EF9}"/>
              </a:ext>
            </a:extLst>
          </p:cNvPr>
          <p:cNvSpPr/>
          <p:nvPr/>
        </p:nvSpPr>
        <p:spPr>
          <a:xfrm>
            <a:off x="-8705" y="736980"/>
            <a:ext cx="133748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Hom page</a:t>
            </a:r>
            <a:endParaRPr lang="vi-VN"/>
          </a:p>
        </p:txBody>
      </p:sp>
      <p:sp>
        <p:nvSpPr>
          <p:cNvPr id="15" name="Hình chữ nhật: Góc Tròn 14">
            <a:extLst>
              <a:ext uri="{FF2B5EF4-FFF2-40B4-BE49-F238E27FC236}">
                <a16:creationId xmlns:a16="http://schemas.microsoft.com/office/drawing/2014/main" id="{C98D003A-2FD7-4851-B4D4-AFD9C932FF3C}"/>
              </a:ext>
            </a:extLst>
          </p:cNvPr>
          <p:cNvSpPr/>
          <p:nvPr/>
        </p:nvSpPr>
        <p:spPr>
          <a:xfrm>
            <a:off x="2544841" y="883493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 thi</a:t>
            </a:r>
            <a:endParaRPr lang="vi-VN"/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26845D1E-8D68-47AF-95FC-4ABBBCBE3723}"/>
              </a:ext>
            </a:extLst>
          </p:cNvPr>
          <p:cNvSpPr/>
          <p:nvPr/>
        </p:nvSpPr>
        <p:spPr>
          <a:xfrm>
            <a:off x="4674477" y="894811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Thảo luận</a:t>
            </a:r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87017648-24CB-4F0E-97BC-D65657045BB1}"/>
              </a:ext>
            </a:extLst>
          </p:cNvPr>
          <p:cNvSpPr/>
          <p:nvPr/>
        </p:nvSpPr>
        <p:spPr>
          <a:xfrm>
            <a:off x="10604803" y="894817"/>
            <a:ext cx="1339755" cy="495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Members</a:t>
            </a:r>
            <a:endParaRPr lang="vi-VN"/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FFFA767B-41E4-40DF-8D36-B93448E12BC2}"/>
              </a:ext>
            </a:extLst>
          </p:cNvPr>
          <p:cNvSpPr/>
          <p:nvPr/>
        </p:nvSpPr>
        <p:spPr>
          <a:xfrm>
            <a:off x="2730935" y="1568274"/>
            <a:ext cx="8830102" cy="2062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Thi giữa kỳ</a:t>
            </a:r>
          </a:p>
          <a:p>
            <a:r>
              <a:rPr lang="en-US"/>
              <a:t>Blah blah …:</a:t>
            </a:r>
            <a:endParaRPr lang="vi-VN"/>
          </a:p>
        </p:txBody>
      </p:sp>
      <p:cxnSp>
        <p:nvCxnSpPr>
          <p:cNvPr id="33" name="Đường nối Thẳng 32">
            <a:extLst>
              <a:ext uri="{FF2B5EF4-FFF2-40B4-BE49-F238E27FC236}">
                <a16:creationId xmlns:a16="http://schemas.microsoft.com/office/drawing/2014/main" id="{22BBC132-DC2A-44B1-A0BB-14C1FEA34D81}"/>
              </a:ext>
            </a:extLst>
          </p:cNvPr>
          <p:cNvCxnSpPr>
            <a:cxnSpLocks/>
          </p:cNvCxnSpPr>
          <p:nvPr/>
        </p:nvCxnSpPr>
        <p:spPr>
          <a:xfrm>
            <a:off x="3652371" y="2320119"/>
            <a:ext cx="7852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FE019CF5-4923-4367-8774-029204A99647}"/>
              </a:ext>
            </a:extLst>
          </p:cNvPr>
          <p:cNvSpPr txBox="1"/>
          <p:nvPr/>
        </p:nvSpPr>
        <p:spPr>
          <a:xfrm>
            <a:off x="3478021" y="1673788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Uncle Roger</a:t>
            </a:r>
          </a:p>
          <a:p>
            <a:r>
              <a:rPr lang="en-US"/>
              <a:t>Teacher</a:t>
            </a:r>
            <a:endParaRPr lang="vi-VN"/>
          </a:p>
        </p:txBody>
      </p: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0516B9DC-1697-4205-B512-5A3A5744EC47}"/>
              </a:ext>
            </a:extLst>
          </p:cNvPr>
          <p:cNvSpPr/>
          <p:nvPr/>
        </p:nvSpPr>
        <p:spPr>
          <a:xfrm>
            <a:off x="2838734" y="1733266"/>
            <a:ext cx="655093" cy="586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Lưu đồ: Trễ 30">
            <a:extLst>
              <a:ext uri="{FF2B5EF4-FFF2-40B4-BE49-F238E27FC236}">
                <a16:creationId xmlns:a16="http://schemas.microsoft.com/office/drawing/2014/main" id="{599325B8-D9D5-49BF-9BFB-99B432C4E9D7}"/>
              </a:ext>
            </a:extLst>
          </p:cNvPr>
          <p:cNvSpPr/>
          <p:nvPr/>
        </p:nvSpPr>
        <p:spPr>
          <a:xfrm rot="16200000">
            <a:off x="3084026" y="1974754"/>
            <a:ext cx="148703" cy="278071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A40243BF-DB39-4469-B6E0-6359155DF1DA}"/>
              </a:ext>
            </a:extLst>
          </p:cNvPr>
          <p:cNvSpPr/>
          <p:nvPr/>
        </p:nvSpPr>
        <p:spPr>
          <a:xfrm>
            <a:off x="3053311" y="1848134"/>
            <a:ext cx="210133" cy="191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1733AF47-2FC2-4FA9-8550-D3F510094819}"/>
              </a:ext>
            </a:extLst>
          </p:cNvPr>
          <p:cNvCxnSpPr/>
          <p:nvPr/>
        </p:nvCxnSpPr>
        <p:spPr>
          <a:xfrm>
            <a:off x="0" y="2320119"/>
            <a:ext cx="2347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25EE3354-2DFE-484E-8A9D-5C8CD4D7E40E}"/>
              </a:ext>
            </a:extLst>
          </p:cNvPr>
          <p:cNvSpPr txBox="1"/>
          <p:nvPr/>
        </p:nvSpPr>
        <p:spPr>
          <a:xfrm>
            <a:off x="16046" y="1950787"/>
            <a:ext cx="12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Dạy nấu ăn</a:t>
            </a:r>
            <a:endParaRPr lang="vi-VN"/>
          </a:p>
        </p:txBody>
      </p:sp>
      <p:cxnSp>
        <p:nvCxnSpPr>
          <p:cNvPr id="27" name="Đường nối Thẳng 26">
            <a:extLst>
              <a:ext uri="{FF2B5EF4-FFF2-40B4-BE49-F238E27FC236}">
                <a16:creationId xmlns:a16="http://schemas.microsoft.com/office/drawing/2014/main" id="{1C637182-2875-4EC8-B661-0521C8E41C0B}"/>
              </a:ext>
            </a:extLst>
          </p:cNvPr>
          <p:cNvCxnSpPr/>
          <p:nvPr/>
        </p:nvCxnSpPr>
        <p:spPr>
          <a:xfrm>
            <a:off x="234287" y="3973773"/>
            <a:ext cx="192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A1B59BD-81E9-4BDE-8323-340B312A5AA6}"/>
              </a:ext>
            </a:extLst>
          </p:cNvPr>
          <p:cNvSpPr txBox="1"/>
          <p:nvPr/>
        </p:nvSpPr>
        <p:spPr>
          <a:xfrm>
            <a:off x="205600" y="3605764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thông báo</a:t>
            </a:r>
            <a:endParaRPr lang="vi-VN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1F11F444-2A46-466B-A426-BBB7AA7E90F0}"/>
              </a:ext>
            </a:extLst>
          </p:cNvPr>
          <p:cNvSpPr/>
          <p:nvPr/>
        </p:nvSpPr>
        <p:spPr>
          <a:xfrm>
            <a:off x="2730935" y="3795296"/>
            <a:ext cx="8830102" cy="2062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Thi đầu vô</a:t>
            </a:r>
          </a:p>
          <a:p>
            <a:r>
              <a:rPr lang="en-US"/>
              <a:t>Blah blah …:</a:t>
            </a:r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A17B5891-8296-4AA8-A13C-CE71CDF5A304}"/>
              </a:ext>
            </a:extLst>
          </p:cNvPr>
          <p:cNvSpPr txBox="1"/>
          <p:nvPr/>
        </p:nvSpPr>
        <p:spPr>
          <a:xfrm>
            <a:off x="3478021" y="3900810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Uncle Roger</a:t>
            </a:r>
          </a:p>
          <a:p>
            <a:r>
              <a:rPr lang="en-US"/>
              <a:t>Teacher</a:t>
            </a:r>
            <a:endParaRPr lang="vi-VN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C91FC06E-F0A7-483F-8794-B12810C7C06E}"/>
              </a:ext>
            </a:extLst>
          </p:cNvPr>
          <p:cNvSpPr/>
          <p:nvPr/>
        </p:nvSpPr>
        <p:spPr>
          <a:xfrm>
            <a:off x="2838734" y="3960288"/>
            <a:ext cx="655093" cy="586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Lưu đồ: Trễ 22">
            <a:extLst>
              <a:ext uri="{FF2B5EF4-FFF2-40B4-BE49-F238E27FC236}">
                <a16:creationId xmlns:a16="http://schemas.microsoft.com/office/drawing/2014/main" id="{8AD226EC-CD07-4009-8BF8-7E996340AA2F}"/>
              </a:ext>
            </a:extLst>
          </p:cNvPr>
          <p:cNvSpPr/>
          <p:nvPr/>
        </p:nvSpPr>
        <p:spPr>
          <a:xfrm rot="16200000">
            <a:off x="3085354" y="4145036"/>
            <a:ext cx="148703" cy="278071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C5A430B7-ABE6-4FFF-B130-434235F0BE34}"/>
              </a:ext>
            </a:extLst>
          </p:cNvPr>
          <p:cNvSpPr/>
          <p:nvPr/>
        </p:nvSpPr>
        <p:spPr>
          <a:xfrm>
            <a:off x="3054639" y="4018416"/>
            <a:ext cx="210133" cy="191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Hình chữ nhật: Góc Tròn 43">
            <a:extLst>
              <a:ext uri="{FF2B5EF4-FFF2-40B4-BE49-F238E27FC236}">
                <a16:creationId xmlns:a16="http://schemas.microsoft.com/office/drawing/2014/main" id="{BB17FF77-4522-4884-8E7A-C40BA3914C12}"/>
              </a:ext>
            </a:extLst>
          </p:cNvPr>
          <p:cNvSpPr/>
          <p:nvPr/>
        </p:nvSpPr>
        <p:spPr>
          <a:xfrm>
            <a:off x="9612126" y="5715214"/>
            <a:ext cx="180467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Thống kê điểm</a:t>
            </a:r>
            <a:endParaRPr lang="vi-VN"/>
          </a:p>
        </p:txBody>
      </p:sp>
      <p:sp>
        <p:nvSpPr>
          <p:cNvPr id="46" name="Hình chữ nhật: Góc Tròn 45">
            <a:extLst>
              <a:ext uri="{FF2B5EF4-FFF2-40B4-BE49-F238E27FC236}">
                <a16:creationId xmlns:a16="http://schemas.microsoft.com/office/drawing/2014/main" id="{A92B4915-1C0C-42F8-BC8A-1200FD573B5B}"/>
              </a:ext>
            </a:extLst>
          </p:cNvPr>
          <p:cNvSpPr/>
          <p:nvPr/>
        </p:nvSpPr>
        <p:spPr>
          <a:xfrm>
            <a:off x="7615695" y="5705369"/>
            <a:ext cx="180467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Tỷ lệ đáp án</a:t>
            </a:r>
            <a:endParaRPr lang="vi-VN"/>
          </a:p>
        </p:txBody>
      </p:sp>
      <p:cxnSp>
        <p:nvCxnSpPr>
          <p:cNvPr id="48" name="Đường nối Thẳng 47">
            <a:extLst>
              <a:ext uri="{FF2B5EF4-FFF2-40B4-BE49-F238E27FC236}">
                <a16:creationId xmlns:a16="http://schemas.microsoft.com/office/drawing/2014/main" id="{B9EE9E46-62E1-454D-AC2F-CE77D20BFE7F}"/>
              </a:ext>
            </a:extLst>
          </p:cNvPr>
          <p:cNvCxnSpPr/>
          <p:nvPr/>
        </p:nvCxnSpPr>
        <p:spPr>
          <a:xfrm flipV="1">
            <a:off x="1139419" y="1942224"/>
            <a:ext cx="213927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Hộp Văn bản 49">
            <a:extLst>
              <a:ext uri="{FF2B5EF4-FFF2-40B4-BE49-F238E27FC236}">
                <a16:creationId xmlns:a16="http://schemas.microsoft.com/office/drawing/2014/main" id="{CED17CCB-C91D-4E76-8B27-B6EF1C21EECE}"/>
              </a:ext>
            </a:extLst>
          </p:cNvPr>
          <p:cNvSpPr txBox="1"/>
          <p:nvPr/>
        </p:nvSpPr>
        <p:spPr>
          <a:xfrm>
            <a:off x="1262429" y="194090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Id:..</a:t>
            </a:r>
            <a:endParaRPr lang="vi-VN"/>
          </a:p>
        </p:txBody>
      </p:sp>
      <p:sp>
        <p:nvSpPr>
          <p:cNvPr id="52" name="Hộp Văn bản 51">
            <a:extLst>
              <a:ext uri="{FF2B5EF4-FFF2-40B4-BE49-F238E27FC236}">
                <a16:creationId xmlns:a16="http://schemas.microsoft.com/office/drawing/2014/main" id="{8E4724CB-20B8-46AC-96E0-F0052C646EF5}"/>
              </a:ext>
            </a:extLst>
          </p:cNvPr>
          <p:cNvSpPr txBox="1"/>
          <p:nvPr/>
        </p:nvSpPr>
        <p:spPr>
          <a:xfrm>
            <a:off x="10514461" y="1581455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Day</a:t>
            </a:r>
            <a:endParaRPr lang="vi-VN"/>
          </a:p>
        </p:txBody>
      </p:sp>
      <p:sp>
        <p:nvSpPr>
          <p:cNvPr id="54" name="Hộp Văn bản 53">
            <a:extLst>
              <a:ext uri="{FF2B5EF4-FFF2-40B4-BE49-F238E27FC236}">
                <a16:creationId xmlns:a16="http://schemas.microsoft.com/office/drawing/2014/main" id="{9D73C7AD-A511-4A15-B176-81CFF6CE093D}"/>
              </a:ext>
            </a:extLst>
          </p:cNvPr>
          <p:cNvSpPr txBox="1"/>
          <p:nvPr/>
        </p:nvSpPr>
        <p:spPr>
          <a:xfrm>
            <a:off x="10468442" y="3900810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Day</a:t>
            </a:r>
            <a:endParaRPr lang="vi-VN"/>
          </a:p>
        </p:txBody>
      </p:sp>
      <p:cxnSp>
        <p:nvCxnSpPr>
          <p:cNvPr id="41" name="Đường nối Thẳng 40">
            <a:extLst>
              <a:ext uri="{FF2B5EF4-FFF2-40B4-BE49-F238E27FC236}">
                <a16:creationId xmlns:a16="http://schemas.microsoft.com/office/drawing/2014/main" id="{F8B78672-42C9-4A51-997F-9AF6CA1312F3}"/>
              </a:ext>
            </a:extLst>
          </p:cNvPr>
          <p:cNvCxnSpPr/>
          <p:nvPr/>
        </p:nvCxnSpPr>
        <p:spPr>
          <a:xfrm>
            <a:off x="226979" y="4781023"/>
            <a:ext cx="192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BA4C3F6F-63CA-4DA7-BC72-F28B6CC0172E}"/>
              </a:ext>
            </a:extLst>
          </p:cNvPr>
          <p:cNvSpPr txBox="1"/>
          <p:nvPr/>
        </p:nvSpPr>
        <p:spPr>
          <a:xfrm>
            <a:off x="198292" y="4362492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Thêm tài liệu</a:t>
            </a:r>
            <a:endParaRPr lang="vi-VN"/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62149A20-C343-4B3A-B443-B2071B128DF2}"/>
              </a:ext>
            </a:extLst>
          </p:cNvPr>
          <p:cNvSpPr/>
          <p:nvPr/>
        </p:nvSpPr>
        <p:spPr>
          <a:xfrm>
            <a:off x="47699" y="4326001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Them tai lieu</a:t>
            </a:r>
            <a:endParaRPr lang="vi-VN"/>
          </a:p>
        </p:txBody>
      </p:sp>
      <p:sp>
        <p:nvSpPr>
          <p:cNvPr id="28" name="Hình chữ nhật: Góc Tròn 27">
            <a:extLst>
              <a:ext uri="{FF2B5EF4-FFF2-40B4-BE49-F238E27FC236}">
                <a16:creationId xmlns:a16="http://schemas.microsoft.com/office/drawing/2014/main" id="{2B163988-D476-415F-8724-2020F822EC54}"/>
              </a:ext>
            </a:extLst>
          </p:cNvPr>
          <p:cNvSpPr/>
          <p:nvPr/>
        </p:nvSpPr>
        <p:spPr>
          <a:xfrm>
            <a:off x="6804113" y="872135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Bai giang</a:t>
            </a:r>
            <a:endParaRPr lang="vi-VN"/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59E18EB0-D51C-4B97-8CF3-090E9A5B3AB5}"/>
              </a:ext>
            </a:extLst>
          </p:cNvPr>
          <p:cNvSpPr/>
          <p:nvPr/>
        </p:nvSpPr>
        <p:spPr>
          <a:xfrm>
            <a:off x="2304590" y="1379431"/>
            <a:ext cx="9597143" cy="5221427"/>
          </a:xfrm>
          <a:prstGeom prst="roundRect">
            <a:avLst>
              <a:gd name="adj" fmla="val 7628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CDC2C50A-FE56-4228-896A-07EBEECC687F}"/>
              </a:ext>
            </a:extLst>
          </p:cNvPr>
          <p:cNvSpPr/>
          <p:nvPr/>
        </p:nvSpPr>
        <p:spPr>
          <a:xfrm>
            <a:off x="10700434" y="5242535"/>
            <a:ext cx="70859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+</a:t>
            </a:r>
            <a:endParaRPr lang="vi-VN"/>
          </a:p>
        </p:txBody>
      </p:sp>
      <p:sp>
        <p:nvSpPr>
          <p:cNvPr id="32" name="Hình chữ nhật 31">
            <a:extLst>
              <a:ext uri="{FF2B5EF4-FFF2-40B4-BE49-F238E27FC236}">
                <a16:creationId xmlns:a16="http://schemas.microsoft.com/office/drawing/2014/main" id="{A80C9422-2121-4A98-903E-4DD4821CAFD5}"/>
              </a:ext>
            </a:extLst>
          </p:cNvPr>
          <p:cNvSpPr/>
          <p:nvPr/>
        </p:nvSpPr>
        <p:spPr>
          <a:xfrm>
            <a:off x="2947785" y="1775910"/>
            <a:ext cx="8329568" cy="7477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gk</a:t>
            </a:r>
            <a:endParaRPr lang="vi-VN"/>
          </a:p>
        </p:txBody>
      </p:sp>
      <p:cxnSp>
        <p:nvCxnSpPr>
          <p:cNvPr id="36" name="Đường nối Thẳng 35">
            <a:extLst>
              <a:ext uri="{FF2B5EF4-FFF2-40B4-BE49-F238E27FC236}">
                <a16:creationId xmlns:a16="http://schemas.microsoft.com/office/drawing/2014/main" id="{7F66A046-DD6F-4BB9-A03C-DA8B1F848A0A}"/>
              </a:ext>
            </a:extLst>
          </p:cNvPr>
          <p:cNvCxnSpPr/>
          <p:nvPr/>
        </p:nvCxnSpPr>
        <p:spPr>
          <a:xfrm>
            <a:off x="81886" y="2947916"/>
            <a:ext cx="20744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Hộp Văn bản 37">
            <a:extLst>
              <a:ext uri="{FF2B5EF4-FFF2-40B4-BE49-F238E27FC236}">
                <a16:creationId xmlns:a16="http://schemas.microsoft.com/office/drawing/2014/main" id="{2B03ADCA-ADAE-4856-B102-AD6B32C67572}"/>
              </a:ext>
            </a:extLst>
          </p:cNvPr>
          <p:cNvSpPr txBox="1"/>
          <p:nvPr/>
        </p:nvSpPr>
        <p:spPr>
          <a:xfrm>
            <a:off x="9365" y="2608634"/>
            <a:ext cx="98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Teacher: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74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Nhóm 3">
            <a:extLst>
              <a:ext uri="{FF2B5EF4-FFF2-40B4-BE49-F238E27FC236}">
                <a16:creationId xmlns:a16="http://schemas.microsoft.com/office/drawing/2014/main" id="{02978B34-ED8F-46F1-A32C-613814AE3C8D}"/>
              </a:ext>
            </a:extLst>
          </p:cNvPr>
          <p:cNvGrpSpPr/>
          <p:nvPr/>
        </p:nvGrpSpPr>
        <p:grpSpPr>
          <a:xfrm>
            <a:off x="81886" y="95552"/>
            <a:ext cx="12028227" cy="641428"/>
            <a:chOff x="81886" y="95552"/>
            <a:chExt cx="12028227" cy="641428"/>
          </a:xfrm>
        </p:grpSpPr>
        <p:cxnSp>
          <p:nvCxnSpPr>
            <p:cNvPr id="5" name="Đường nối Thẳng 4">
              <a:extLst>
                <a:ext uri="{FF2B5EF4-FFF2-40B4-BE49-F238E27FC236}">
                  <a16:creationId xmlns:a16="http://schemas.microsoft.com/office/drawing/2014/main" id="{D1069B58-8538-4506-B7C7-71A4F7D9945B}"/>
                </a:ext>
              </a:extLst>
            </p:cNvPr>
            <p:cNvCxnSpPr/>
            <p:nvPr/>
          </p:nvCxnSpPr>
          <p:spPr>
            <a:xfrm>
              <a:off x="81886" y="736980"/>
              <a:ext cx="12028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Hộp Văn bản 5">
              <a:extLst>
                <a:ext uri="{FF2B5EF4-FFF2-40B4-BE49-F238E27FC236}">
                  <a16:creationId xmlns:a16="http://schemas.microsoft.com/office/drawing/2014/main" id="{CD2DF51E-4B6B-4EFF-B63E-2FF91F54E747}"/>
                </a:ext>
              </a:extLst>
            </p:cNvPr>
            <p:cNvSpPr txBox="1"/>
            <p:nvPr/>
          </p:nvSpPr>
          <p:spPr>
            <a:xfrm>
              <a:off x="234287" y="95552"/>
              <a:ext cx="14034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ClassPin </a:t>
              </a:r>
              <a:endParaRPr lang="vi-VN" sz="2800"/>
            </a:p>
          </p:txBody>
        </p:sp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76BC3E96-85F0-48F7-8E88-C6B2E3C36E00}"/>
                </a:ext>
              </a:extLst>
            </p:cNvPr>
            <p:cNvSpPr/>
            <p:nvPr/>
          </p:nvSpPr>
          <p:spPr>
            <a:xfrm>
              <a:off x="2347415" y="142769"/>
              <a:ext cx="6646460" cy="42878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/>
                <a:t>Tìm kiếm khóa học</a:t>
              </a:r>
              <a:endParaRPr lang="vi-VN"/>
            </a:p>
          </p:txBody>
        </p:sp>
        <p:pic>
          <p:nvPicPr>
            <p:cNvPr id="8" name="Hình ảnh 7">
              <a:extLst>
                <a:ext uri="{FF2B5EF4-FFF2-40B4-BE49-F238E27FC236}">
                  <a16:creationId xmlns:a16="http://schemas.microsoft.com/office/drawing/2014/main" id="{CD39C353-1E81-4707-BCC4-2979DFA38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5605" y="126812"/>
              <a:ext cx="372926" cy="372926"/>
            </a:xfrm>
            <a:prstGeom prst="rect">
              <a:avLst/>
            </a:prstGeom>
          </p:spPr>
        </p:pic>
        <p:grpSp>
          <p:nvGrpSpPr>
            <p:cNvPr id="9" name="Nhóm 8">
              <a:extLst>
                <a:ext uri="{FF2B5EF4-FFF2-40B4-BE49-F238E27FC236}">
                  <a16:creationId xmlns:a16="http://schemas.microsoft.com/office/drawing/2014/main" id="{473DC6B1-4A02-48A8-9E60-B9E1BE3906CC}"/>
                </a:ext>
              </a:extLst>
            </p:cNvPr>
            <p:cNvGrpSpPr/>
            <p:nvPr/>
          </p:nvGrpSpPr>
          <p:grpSpPr>
            <a:xfrm>
              <a:off x="10700434" y="142768"/>
              <a:ext cx="278071" cy="395495"/>
              <a:chOff x="9201259" y="204550"/>
              <a:chExt cx="300021" cy="422160"/>
            </a:xfrm>
          </p:grpSpPr>
          <p:sp>
            <p:nvSpPr>
              <p:cNvPr id="11" name="Hình Bầu dục 10">
                <a:extLst>
                  <a:ext uri="{FF2B5EF4-FFF2-40B4-BE49-F238E27FC236}">
                    <a16:creationId xmlns:a16="http://schemas.microsoft.com/office/drawing/2014/main" id="{8FD49A68-6BE8-4311-8015-C41EFA2F51C2}"/>
                  </a:ext>
                </a:extLst>
              </p:cNvPr>
              <p:cNvSpPr/>
              <p:nvPr/>
            </p:nvSpPr>
            <p:spPr>
              <a:xfrm>
                <a:off x="9201259" y="204550"/>
                <a:ext cx="277747" cy="256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" name="Lưu đồ: Trễ 11">
                <a:extLst>
                  <a:ext uri="{FF2B5EF4-FFF2-40B4-BE49-F238E27FC236}">
                    <a16:creationId xmlns:a16="http://schemas.microsoft.com/office/drawing/2014/main" id="{F78B74D0-7DFB-415B-A65E-5C782D958F5F}"/>
                  </a:ext>
                </a:extLst>
              </p:cNvPr>
              <p:cNvSpPr/>
              <p:nvPr/>
            </p:nvSpPr>
            <p:spPr>
              <a:xfrm rot="16200000">
                <a:off x="9271905" y="397335"/>
                <a:ext cx="158729" cy="300021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0" name="Hình Bầu dục 9">
              <a:extLst>
                <a:ext uri="{FF2B5EF4-FFF2-40B4-BE49-F238E27FC236}">
                  <a16:creationId xmlns:a16="http://schemas.microsoft.com/office/drawing/2014/main" id="{B489CE62-066C-485D-92BE-DE82EC1BDCF4}"/>
                </a:ext>
              </a:extLst>
            </p:cNvPr>
            <p:cNvSpPr/>
            <p:nvPr/>
          </p:nvSpPr>
          <p:spPr>
            <a:xfrm flipV="1">
              <a:off x="11403197" y="114254"/>
              <a:ext cx="128516" cy="1438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6906BF36-EA30-4C76-AE33-9E2C26A04EF9}"/>
              </a:ext>
            </a:extLst>
          </p:cNvPr>
          <p:cNvSpPr/>
          <p:nvPr/>
        </p:nvSpPr>
        <p:spPr>
          <a:xfrm>
            <a:off x="-8705" y="736980"/>
            <a:ext cx="133748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Hom page</a:t>
            </a:r>
            <a:endParaRPr lang="vi-VN"/>
          </a:p>
        </p:txBody>
      </p:sp>
      <p:sp>
        <p:nvSpPr>
          <p:cNvPr id="15" name="Hình chữ nhật: Góc Tròn 14">
            <a:extLst>
              <a:ext uri="{FF2B5EF4-FFF2-40B4-BE49-F238E27FC236}">
                <a16:creationId xmlns:a16="http://schemas.microsoft.com/office/drawing/2014/main" id="{C98D003A-2FD7-4851-B4D4-AFD9C932FF3C}"/>
              </a:ext>
            </a:extLst>
          </p:cNvPr>
          <p:cNvSpPr/>
          <p:nvPr/>
        </p:nvSpPr>
        <p:spPr>
          <a:xfrm>
            <a:off x="2544841" y="883493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Hoạt động</a:t>
            </a:r>
            <a:endParaRPr lang="vi-VN"/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26845D1E-8D68-47AF-95FC-4ABBBCBE3723}"/>
              </a:ext>
            </a:extLst>
          </p:cNvPr>
          <p:cNvSpPr/>
          <p:nvPr/>
        </p:nvSpPr>
        <p:spPr>
          <a:xfrm>
            <a:off x="4674477" y="894811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Thảo luận</a:t>
            </a:r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87017648-24CB-4F0E-97BC-D65657045BB1}"/>
              </a:ext>
            </a:extLst>
          </p:cNvPr>
          <p:cNvSpPr/>
          <p:nvPr/>
        </p:nvSpPr>
        <p:spPr>
          <a:xfrm>
            <a:off x="10604803" y="894817"/>
            <a:ext cx="1339755" cy="495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Members</a:t>
            </a:r>
            <a:endParaRPr lang="vi-VN"/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59E18EB0-D51C-4B97-8CF3-090E9A5B3AB5}"/>
              </a:ext>
            </a:extLst>
          </p:cNvPr>
          <p:cNvSpPr/>
          <p:nvPr/>
        </p:nvSpPr>
        <p:spPr>
          <a:xfrm>
            <a:off x="2347415" y="1390749"/>
            <a:ext cx="9597143" cy="5339533"/>
          </a:xfrm>
          <a:prstGeom prst="roundRect">
            <a:avLst>
              <a:gd name="adj" fmla="val 76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Hình chữ nhật: Góc Tròn 23">
            <a:extLst>
              <a:ext uri="{FF2B5EF4-FFF2-40B4-BE49-F238E27FC236}">
                <a16:creationId xmlns:a16="http://schemas.microsoft.com/office/drawing/2014/main" id="{1709F043-6B2F-43CA-9D25-89766353EFD5}"/>
              </a:ext>
            </a:extLst>
          </p:cNvPr>
          <p:cNvSpPr/>
          <p:nvPr/>
        </p:nvSpPr>
        <p:spPr>
          <a:xfrm>
            <a:off x="9174707" y="904662"/>
            <a:ext cx="1339755" cy="4959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Teachers</a:t>
            </a:r>
            <a:endParaRPr lang="vi-VN"/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FE019CF5-4923-4367-8774-029204A99647}"/>
              </a:ext>
            </a:extLst>
          </p:cNvPr>
          <p:cNvSpPr txBox="1"/>
          <p:nvPr/>
        </p:nvSpPr>
        <p:spPr>
          <a:xfrm>
            <a:off x="3478021" y="1673788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Uncle Roger</a:t>
            </a:r>
          </a:p>
          <a:p>
            <a:r>
              <a:rPr lang="en-US"/>
              <a:t>Teacher</a:t>
            </a:r>
            <a:endParaRPr lang="vi-VN"/>
          </a:p>
        </p:txBody>
      </p: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0516B9DC-1697-4205-B512-5A3A5744EC47}"/>
              </a:ext>
            </a:extLst>
          </p:cNvPr>
          <p:cNvSpPr/>
          <p:nvPr/>
        </p:nvSpPr>
        <p:spPr>
          <a:xfrm>
            <a:off x="2838734" y="1733266"/>
            <a:ext cx="655093" cy="586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Lưu đồ: Trễ 30">
            <a:extLst>
              <a:ext uri="{FF2B5EF4-FFF2-40B4-BE49-F238E27FC236}">
                <a16:creationId xmlns:a16="http://schemas.microsoft.com/office/drawing/2014/main" id="{599325B8-D9D5-49BF-9BFB-99B432C4E9D7}"/>
              </a:ext>
            </a:extLst>
          </p:cNvPr>
          <p:cNvSpPr/>
          <p:nvPr/>
        </p:nvSpPr>
        <p:spPr>
          <a:xfrm rot="16200000">
            <a:off x="3084026" y="1974754"/>
            <a:ext cx="148703" cy="278071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A40243BF-DB39-4469-B6E0-6359155DF1DA}"/>
              </a:ext>
            </a:extLst>
          </p:cNvPr>
          <p:cNvSpPr/>
          <p:nvPr/>
        </p:nvSpPr>
        <p:spPr>
          <a:xfrm>
            <a:off x="3053311" y="1848134"/>
            <a:ext cx="210133" cy="191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1733AF47-2FC2-4FA9-8550-D3F510094819}"/>
              </a:ext>
            </a:extLst>
          </p:cNvPr>
          <p:cNvCxnSpPr/>
          <p:nvPr/>
        </p:nvCxnSpPr>
        <p:spPr>
          <a:xfrm>
            <a:off x="0" y="2320119"/>
            <a:ext cx="2347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25EE3354-2DFE-484E-8A9D-5C8CD4D7E40E}"/>
              </a:ext>
            </a:extLst>
          </p:cNvPr>
          <p:cNvSpPr txBox="1"/>
          <p:nvPr/>
        </p:nvSpPr>
        <p:spPr>
          <a:xfrm>
            <a:off x="16046" y="1950787"/>
            <a:ext cx="12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Dạy nấu ăn</a:t>
            </a:r>
            <a:endParaRPr lang="vi-VN"/>
          </a:p>
        </p:txBody>
      </p:sp>
      <p:cxnSp>
        <p:nvCxnSpPr>
          <p:cNvPr id="3" name="Đường nối Thẳng 2">
            <a:extLst>
              <a:ext uri="{FF2B5EF4-FFF2-40B4-BE49-F238E27FC236}">
                <a16:creationId xmlns:a16="http://schemas.microsoft.com/office/drawing/2014/main" id="{C658F10B-305E-42B9-A0E3-FCC4282C7E44}"/>
              </a:ext>
            </a:extLst>
          </p:cNvPr>
          <p:cNvCxnSpPr/>
          <p:nvPr/>
        </p:nvCxnSpPr>
        <p:spPr>
          <a:xfrm>
            <a:off x="234287" y="3302758"/>
            <a:ext cx="192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nối Thẳng 26">
            <a:extLst>
              <a:ext uri="{FF2B5EF4-FFF2-40B4-BE49-F238E27FC236}">
                <a16:creationId xmlns:a16="http://schemas.microsoft.com/office/drawing/2014/main" id="{1C637182-2875-4EC8-B661-0521C8E41C0B}"/>
              </a:ext>
            </a:extLst>
          </p:cNvPr>
          <p:cNvCxnSpPr/>
          <p:nvPr/>
        </p:nvCxnSpPr>
        <p:spPr>
          <a:xfrm>
            <a:off x="234287" y="3973773"/>
            <a:ext cx="192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C42AA00B-6665-4567-BEE3-851BC0FACBC7}"/>
              </a:ext>
            </a:extLst>
          </p:cNvPr>
          <p:cNvSpPr txBox="1"/>
          <p:nvPr/>
        </p:nvSpPr>
        <p:spPr>
          <a:xfrm>
            <a:off x="205600" y="2884227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Thêm đề</a:t>
            </a:r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A1B59BD-81E9-4BDE-8323-340B312A5AA6}"/>
              </a:ext>
            </a:extLst>
          </p:cNvPr>
          <p:cNvSpPr txBox="1"/>
          <p:nvPr/>
        </p:nvSpPr>
        <p:spPr>
          <a:xfrm>
            <a:off x="205600" y="3605764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thông báo</a:t>
            </a:r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A17B5891-8296-4AA8-A13C-CE71CDF5A304}"/>
              </a:ext>
            </a:extLst>
          </p:cNvPr>
          <p:cNvSpPr txBox="1"/>
          <p:nvPr/>
        </p:nvSpPr>
        <p:spPr>
          <a:xfrm>
            <a:off x="3478021" y="3900810"/>
            <a:ext cx="117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ncle Roger</a:t>
            </a:r>
          </a:p>
          <a:p>
            <a:r>
              <a:rPr lang="en-US"/>
              <a:t>Teacher</a:t>
            </a:r>
            <a:endParaRPr lang="vi-VN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C91FC06E-F0A7-483F-8794-B12810C7C06E}"/>
              </a:ext>
            </a:extLst>
          </p:cNvPr>
          <p:cNvSpPr/>
          <p:nvPr/>
        </p:nvSpPr>
        <p:spPr>
          <a:xfrm>
            <a:off x="2838734" y="3960288"/>
            <a:ext cx="655093" cy="586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C5A430B7-ABE6-4FFF-B130-434235F0BE34}"/>
              </a:ext>
            </a:extLst>
          </p:cNvPr>
          <p:cNvSpPr/>
          <p:nvPr/>
        </p:nvSpPr>
        <p:spPr>
          <a:xfrm>
            <a:off x="3054639" y="4018416"/>
            <a:ext cx="210133" cy="191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8" name="Đường nối Thẳng 47">
            <a:extLst>
              <a:ext uri="{FF2B5EF4-FFF2-40B4-BE49-F238E27FC236}">
                <a16:creationId xmlns:a16="http://schemas.microsoft.com/office/drawing/2014/main" id="{B9EE9E46-62E1-454D-AC2F-CE77D20BFE7F}"/>
              </a:ext>
            </a:extLst>
          </p:cNvPr>
          <p:cNvCxnSpPr/>
          <p:nvPr/>
        </p:nvCxnSpPr>
        <p:spPr>
          <a:xfrm flipV="1">
            <a:off x="1139419" y="1942224"/>
            <a:ext cx="213927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Hộp Văn bản 49">
            <a:extLst>
              <a:ext uri="{FF2B5EF4-FFF2-40B4-BE49-F238E27FC236}">
                <a16:creationId xmlns:a16="http://schemas.microsoft.com/office/drawing/2014/main" id="{CED17CCB-C91D-4E76-8B27-B6EF1C21EECE}"/>
              </a:ext>
            </a:extLst>
          </p:cNvPr>
          <p:cNvSpPr txBox="1"/>
          <p:nvPr/>
        </p:nvSpPr>
        <p:spPr>
          <a:xfrm>
            <a:off x="1262429" y="194090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Id:..</a:t>
            </a:r>
            <a:endParaRPr lang="vi-VN"/>
          </a:p>
        </p:txBody>
      </p:sp>
      <p:sp>
        <p:nvSpPr>
          <p:cNvPr id="52" name="Hộp Văn bản 51">
            <a:extLst>
              <a:ext uri="{FF2B5EF4-FFF2-40B4-BE49-F238E27FC236}">
                <a16:creationId xmlns:a16="http://schemas.microsoft.com/office/drawing/2014/main" id="{8E4724CB-20B8-46AC-96E0-F0052C646EF5}"/>
              </a:ext>
            </a:extLst>
          </p:cNvPr>
          <p:cNvSpPr txBox="1"/>
          <p:nvPr/>
        </p:nvSpPr>
        <p:spPr>
          <a:xfrm>
            <a:off x="10514461" y="1581455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Day</a:t>
            </a:r>
            <a:endParaRPr lang="vi-VN"/>
          </a:p>
        </p:txBody>
      </p:sp>
      <p:sp>
        <p:nvSpPr>
          <p:cNvPr id="54" name="Hộp Văn bản 53">
            <a:extLst>
              <a:ext uri="{FF2B5EF4-FFF2-40B4-BE49-F238E27FC236}">
                <a16:creationId xmlns:a16="http://schemas.microsoft.com/office/drawing/2014/main" id="{9D73C7AD-A511-4A15-B176-81CFF6CE093D}"/>
              </a:ext>
            </a:extLst>
          </p:cNvPr>
          <p:cNvSpPr txBox="1"/>
          <p:nvPr/>
        </p:nvSpPr>
        <p:spPr>
          <a:xfrm>
            <a:off x="10468442" y="3900810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Day</a:t>
            </a:r>
            <a:endParaRPr lang="vi-VN"/>
          </a:p>
        </p:txBody>
      </p:sp>
      <p:cxnSp>
        <p:nvCxnSpPr>
          <p:cNvPr id="41" name="Đường nối Thẳng 40">
            <a:extLst>
              <a:ext uri="{FF2B5EF4-FFF2-40B4-BE49-F238E27FC236}">
                <a16:creationId xmlns:a16="http://schemas.microsoft.com/office/drawing/2014/main" id="{F8B78672-42C9-4A51-997F-9AF6CA1312F3}"/>
              </a:ext>
            </a:extLst>
          </p:cNvPr>
          <p:cNvCxnSpPr/>
          <p:nvPr/>
        </p:nvCxnSpPr>
        <p:spPr>
          <a:xfrm>
            <a:off x="226979" y="4781023"/>
            <a:ext cx="192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BA4C3F6F-63CA-4DA7-BC72-F28B6CC0172E}"/>
              </a:ext>
            </a:extLst>
          </p:cNvPr>
          <p:cNvSpPr txBox="1"/>
          <p:nvPr/>
        </p:nvSpPr>
        <p:spPr>
          <a:xfrm>
            <a:off x="198292" y="4362492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Thêm tài liệu</a:t>
            </a:r>
            <a:endParaRPr lang="vi-VN"/>
          </a:p>
        </p:txBody>
      </p: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DEDC66BF-0031-4A14-8A68-373ACA0429FD}"/>
              </a:ext>
            </a:extLst>
          </p:cNvPr>
          <p:cNvCxnSpPr/>
          <p:nvPr/>
        </p:nvCxnSpPr>
        <p:spPr>
          <a:xfrm>
            <a:off x="1804565" y="3070746"/>
            <a:ext cx="2044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C45E715D-DF72-45C0-BEA9-9E1F3C123830}"/>
              </a:ext>
            </a:extLst>
          </p:cNvPr>
          <p:cNvSpPr txBox="1"/>
          <p:nvPr/>
        </p:nvSpPr>
        <p:spPr>
          <a:xfrm>
            <a:off x="2631745" y="1110180"/>
            <a:ext cx="14034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Câu1 : ….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436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Nhóm 3">
            <a:extLst>
              <a:ext uri="{FF2B5EF4-FFF2-40B4-BE49-F238E27FC236}">
                <a16:creationId xmlns:a16="http://schemas.microsoft.com/office/drawing/2014/main" id="{02978B34-ED8F-46F1-A32C-613814AE3C8D}"/>
              </a:ext>
            </a:extLst>
          </p:cNvPr>
          <p:cNvGrpSpPr/>
          <p:nvPr/>
        </p:nvGrpSpPr>
        <p:grpSpPr>
          <a:xfrm>
            <a:off x="81886" y="95552"/>
            <a:ext cx="12028227" cy="641428"/>
            <a:chOff x="81886" y="95552"/>
            <a:chExt cx="12028227" cy="641428"/>
          </a:xfrm>
        </p:grpSpPr>
        <p:cxnSp>
          <p:nvCxnSpPr>
            <p:cNvPr id="5" name="Đường nối Thẳng 4">
              <a:extLst>
                <a:ext uri="{FF2B5EF4-FFF2-40B4-BE49-F238E27FC236}">
                  <a16:creationId xmlns:a16="http://schemas.microsoft.com/office/drawing/2014/main" id="{D1069B58-8538-4506-B7C7-71A4F7D9945B}"/>
                </a:ext>
              </a:extLst>
            </p:cNvPr>
            <p:cNvCxnSpPr/>
            <p:nvPr/>
          </p:nvCxnSpPr>
          <p:spPr>
            <a:xfrm>
              <a:off x="81886" y="736980"/>
              <a:ext cx="12028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Hộp Văn bản 5">
              <a:extLst>
                <a:ext uri="{FF2B5EF4-FFF2-40B4-BE49-F238E27FC236}">
                  <a16:creationId xmlns:a16="http://schemas.microsoft.com/office/drawing/2014/main" id="{CD2DF51E-4B6B-4EFF-B63E-2FF91F54E747}"/>
                </a:ext>
              </a:extLst>
            </p:cNvPr>
            <p:cNvSpPr txBox="1"/>
            <p:nvPr/>
          </p:nvSpPr>
          <p:spPr>
            <a:xfrm>
              <a:off x="234287" y="95552"/>
              <a:ext cx="14034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ClassPin </a:t>
              </a:r>
              <a:endParaRPr lang="vi-VN" sz="2800"/>
            </a:p>
          </p:txBody>
        </p:sp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76BC3E96-85F0-48F7-8E88-C6B2E3C36E00}"/>
                </a:ext>
              </a:extLst>
            </p:cNvPr>
            <p:cNvSpPr/>
            <p:nvPr/>
          </p:nvSpPr>
          <p:spPr>
            <a:xfrm>
              <a:off x="2347415" y="142769"/>
              <a:ext cx="6646460" cy="42878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/>
                <a:t>Tìm kiếm khóa học</a:t>
              </a:r>
              <a:endParaRPr lang="vi-VN"/>
            </a:p>
          </p:txBody>
        </p:sp>
        <p:pic>
          <p:nvPicPr>
            <p:cNvPr id="8" name="Hình ảnh 7">
              <a:extLst>
                <a:ext uri="{FF2B5EF4-FFF2-40B4-BE49-F238E27FC236}">
                  <a16:creationId xmlns:a16="http://schemas.microsoft.com/office/drawing/2014/main" id="{CD39C353-1E81-4707-BCC4-2979DFA38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5605" y="126812"/>
              <a:ext cx="372926" cy="372926"/>
            </a:xfrm>
            <a:prstGeom prst="rect">
              <a:avLst/>
            </a:prstGeom>
          </p:spPr>
        </p:pic>
        <p:grpSp>
          <p:nvGrpSpPr>
            <p:cNvPr id="9" name="Nhóm 8">
              <a:extLst>
                <a:ext uri="{FF2B5EF4-FFF2-40B4-BE49-F238E27FC236}">
                  <a16:creationId xmlns:a16="http://schemas.microsoft.com/office/drawing/2014/main" id="{473DC6B1-4A02-48A8-9E60-B9E1BE3906CC}"/>
                </a:ext>
              </a:extLst>
            </p:cNvPr>
            <p:cNvGrpSpPr/>
            <p:nvPr/>
          </p:nvGrpSpPr>
          <p:grpSpPr>
            <a:xfrm>
              <a:off x="10700434" y="142768"/>
              <a:ext cx="278071" cy="395495"/>
              <a:chOff x="9201259" y="204550"/>
              <a:chExt cx="300021" cy="422160"/>
            </a:xfrm>
          </p:grpSpPr>
          <p:sp>
            <p:nvSpPr>
              <p:cNvPr id="11" name="Hình Bầu dục 10">
                <a:extLst>
                  <a:ext uri="{FF2B5EF4-FFF2-40B4-BE49-F238E27FC236}">
                    <a16:creationId xmlns:a16="http://schemas.microsoft.com/office/drawing/2014/main" id="{8FD49A68-6BE8-4311-8015-C41EFA2F51C2}"/>
                  </a:ext>
                </a:extLst>
              </p:cNvPr>
              <p:cNvSpPr/>
              <p:nvPr/>
            </p:nvSpPr>
            <p:spPr>
              <a:xfrm>
                <a:off x="9201259" y="204550"/>
                <a:ext cx="277747" cy="256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" name="Lưu đồ: Trễ 11">
                <a:extLst>
                  <a:ext uri="{FF2B5EF4-FFF2-40B4-BE49-F238E27FC236}">
                    <a16:creationId xmlns:a16="http://schemas.microsoft.com/office/drawing/2014/main" id="{F78B74D0-7DFB-415B-A65E-5C782D958F5F}"/>
                  </a:ext>
                </a:extLst>
              </p:cNvPr>
              <p:cNvSpPr/>
              <p:nvPr/>
            </p:nvSpPr>
            <p:spPr>
              <a:xfrm rot="16200000">
                <a:off x="9271905" y="397335"/>
                <a:ext cx="158729" cy="300021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0" name="Hình Bầu dục 9">
              <a:extLst>
                <a:ext uri="{FF2B5EF4-FFF2-40B4-BE49-F238E27FC236}">
                  <a16:creationId xmlns:a16="http://schemas.microsoft.com/office/drawing/2014/main" id="{B489CE62-066C-485D-92BE-DE82EC1BDCF4}"/>
                </a:ext>
              </a:extLst>
            </p:cNvPr>
            <p:cNvSpPr/>
            <p:nvPr/>
          </p:nvSpPr>
          <p:spPr>
            <a:xfrm flipV="1">
              <a:off x="11403197" y="114254"/>
              <a:ext cx="128516" cy="1438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6906BF36-EA30-4C76-AE33-9E2C26A04EF9}"/>
              </a:ext>
            </a:extLst>
          </p:cNvPr>
          <p:cNvSpPr/>
          <p:nvPr/>
        </p:nvSpPr>
        <p:spPr>
          <a:xfrm>
            <a:off x="-8705" y="736980"/>
            <a:ext cx="133748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Hom page</a:t>
            </a:r>
            <a:endParaRPr lang="vi-VN"/>
          </a:p>
        </p:txBody>
      </p:sp>
      <p:sp>
        <p:nvSpPr>
          <p:cNvPr id="15" name="Hình chữ nhật: Góc Tròn 14">
            <a:extLst>
              <a:ext uri="{FF2B5EF4-FFF2-40B4-BE49-F238E27FC236}">
                <a16:creationId xmlns:a16="http://schemas.microsoft.com/office/drawing/2014/main" id="{C98D003A-2FD7-4851-B4D4-AFD9C932FF3C}"/>
              </a:ext>
            </a:extLst>
          </p:cNvPr>
          <p:cNvSpPr/>
          <p:nvPr/>
        </p:nvSpPr>
        <p:spPr>
          <a:xfrm>
            <a:off x="2544841" y="883493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Hoạt động</a:t>
            </a:r>
            <a:endParaRPr lang="vi-VN"/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26845D1E-8D68-47AF-95FC-4ABBBCBE3723}"/>
              </a:ext>
            </a:extLst>
          </p:cNvPr>
          <p:cNvSpPr/>
          <p:nvPr/>
        </p:nvSpPr>
        <p:spPr>
          <a:xfrm>
            <a:off x="4674477" y="894811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Thảo luận</a:t>
            </a:r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87017648-24CB-4F0E-97BC-D65657045BB1}"/>
              </a:ext>
            </a:extLst>
          </p:cNvPr>
          <p:cNvSpPr/>
          <p:nvPr/>
        </p:nvSpPr>
        <p:spPr>
          <a:xfrm>
            <a:off x="10604803" y="894817"/>
            <a:ext cx="1339755" cy="495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Members</a:t>
            </a:r>
            <a:endParaRPr lang="vi-VN"/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59E18EB0-D51C-4B97-8CF3-090E9A5B3AB5}"/>
              </a:ext>
            </a:extLst>
          </p:cNvPr>
          <p:cNvSpPr/>
          <p:nvPr/>
        </p:nvSpPr>
        <p:spPr>
          <a:xfrm>
            <a:off x="2347415" y="1390749"/>
            <a:ext cx="9597143" cy="5339533"/>
          </a:xfrm>
          <a:prstGeom prst="roundRect">
            <a:avLst>
              <a:gd name="adj" fmla="val 76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Hình chữ nhật: Góc Tròn 23">
            <a:extLst>
              <a:ext uri="{FF2B5EF4-FFF2-40B4-BE49-F238E27FC236}">
                <a16:creationId xmlns:a16="http://schemas.microsoft.com/office/drawing/2014/main" id="{1709F043-6B2F-43CA-9D25-89766353EFD5}"/>
              </a:ext>
            </a:extLst>
          </p:cNvPr>
          <p:cNvSpPr/>
          <p:nvPr/>
        </p:nvSpPr>
        <p:spPr>
          <a:xfrm>
            <a:off x="9174707" y="904662"/>
            <a:ext cx="1339755" cy="4959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Teachers</a:t>
            </a:r>
            <a:endParaRPr lang="vi-VN"/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FFFA767B-41E4-40DF-8D36-B93448E12BC2}"/>
              </a:ext>
            </a:extLst>
          </p:cNvPr>
          <p:cNvSpPr/>
          <p:nvPr/>
        </p:nvSpPr>
        <p:spPr>
          <a:xfrm>
            <a:off x="2730935" y="1568274"/>
            <a:ext cx="8830102" cy="2062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Thi giữa kỳ</a:t>
            </a:r>
          </a:p>
          <a:p>
            <a:r>
              <a:rPr lang="en-US"/>
              <a:t>Blah blah …:</a:t>
            </a:r>
            <a:endParaRPr lang="vi-VN"/>
          </a:p>
        </p:txBody>
      </p:sp>
      <p:cxnSp>
        <p:nvCxnSpPr>
          <p:cNvPr id="33" name="Đường nối Thẳng 32">
            <a:extLst>
              <a:ext uri="{FF2B5EF4-FFF2-40B4-BE49-F238E27FC236}">
                <a16:creationId xmlns:a16="http://schemas.microsoft.com/office/drawing/2014/main" id="{22BBC132-DC2A-44B1-A0BB-14C1FEA34D81}"/>
              </a:ext>
            </a:extLst>
          </p:cNvPr>
          <p:cNvCxnSpPr>
            <a:cxnSpLocks/>
          </p:cNvCxnSpPr>
          <p:nvPr/>
        </p:nvCxnSpPr>
        <p:spPr>
          <a:xfrm>
            <a:off x="3652371" y="2320119"/>
            <a:ext cx="7852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FE019CF5-4923-4367-8774-029204A99647}"/>
              </a:ext>
            </a:extLst>
          </p:cNvPr>
          <p:cNvSpPr txBox="1"/>
          <p:nvPr/>
        </p:nvSpPr>
        <p:spPr>
          <a:xfrm>
            <a:off x="3478021" y="1673788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Uncle Roger</a:t>
            </a:r>
          </a:p>
          <a:p>
            <a:r>
              <a:rPr lang="en-US"/>
              <a:t>Teacher</a:t>
            </a:r>
            <a:endParaRPr lang="vi-VN"/>
          </a:p>
        </p:txBody>
      </p: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0516B9DC-1697-4205-B512-5A3A5744EC47}"/>
              </a:ext>
            </a:extLst>
          </p:cNvPr>
          <p:cNvSpPr/>
          <p:nvPr/>
        </p:nvSpPr>
        <p:spPr>
          <a:xfrm>
            <a:off x="2838734" y="1733266"/>
            <a:ext cx="655093" cy="586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Lưu đồ: Trễ 30">
            <a:extLst>
              <a:ext uri="{FF2B5EF4-FFF2-40B4-BE49-F238E27FC236}">
                <a16:creationId xmlns:a16="http://schemas.microsoft.com/office/drawing/2014/main" id="{599325B8-D9D5-49BF-9BFB-99B432C4E9D7}"/>
              </a:ext>
            </a:extLst>
          </p:cNvPr>
          <p:cNvSpPr/>
          <p:nvPr/>
        </p:nvSpPr>
        <p:spPr>
          <a:xfrm rot="16200000">
            <a:off x="3084026" y="1974754"/>
            <a:ext cx="148703" cy="278071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A40243BF-DB39-4469-B6E0-6359155DF1DA}"/>
              </a:ext>
            </a:extLst>
          </p:cNvPr>
          <p:cNvSpPr/>
          <p:nvPr/>
        </p:nvSpPr>
        <p:spPr>
          <a:xfrm>
            <a:off x="3053311" y="1848134"/>
            <a:ext cx="210133" cy="191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1733AF47-2FC2-4FA9-8550-D3F510094819}"/>
              </a:ext>
            </a:extLst>
          </p:cNvPr>
          <p:cNvCxnSpPr/>
          <p:nvPr/>
        </p:nvCxnSpPr>
        <p:spPr>
          <a:xfrm>
            <a:off x="0" y="2320119"/>
            <a:ext cx="2347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25EE3354-2DFE-484E-8A9D-5C8CD4D7E40E}"/>
              </a:ext>
            </a:extLst>
          </p:cNvPr>
          <p:cNvSpPr txBox="1"/>
          <p:nvPr/>
        </p:nvSpPr>
        <p:spPr>
          <a:xfrm>
            <a:off x="16046" y="1950787"/>
            <a:ext cx="12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Dạy nấu ăn</a:t>
            </a:r>
            <a:endParaRPr lang="vi-VN"/>
          </a:p>
        </p:txBody>
      </p:sp>
      <p:cxnSp>
        <p:nvCxnSpPr>
          <p:cNvPr id="3" name="Đường nối Thẳng 2">
            <a:extLst>
              <a:ext uri="{FF2B5EF4-FFF2-40B4-BE49-F238E27FC236}">
                <a16:creationId xmlns:a16="http://schemas.microsoft.com/office/drawing/2014/main" id="{C658F10B-305E-42B9-A0E3-FCC4282C7E44}"/>
              </a:ext>
            </a:extLst>
          </p:cNvPr>
          <p:cNvCxnSpPr/>
          <p:nvPr/>
        </p:nvCxnSpPr>
        <p:spPr>
          <a:xfrm>
            <a:off x="234287" y="3302758"/>
            <a:ext cx="192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nối Thẳng 26">
            <a:extLst>
              <a:ext uri="{FF2B5EF4-FFF2-40B4-BE49-F238E27FC236}">
                <a16:creationId xmlns:a16="http://schemas.microsoft.com/office/drawing/2014/main" id="{1C637182-2875-4EC8-B661-0521C8E41C0B}"/>
              </a:ext>
            </a:extLst>
          </p:cNvPr>
          <p:cNvCxnSpPr/>
          <p:nvPr/>
        </p:nvCxnSpPr>
        <p:spPr>
          <a:xfrm>
            <a:off x="234287" y="3973773"/>
            <a:ext cx="192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C42AA00B-6665-4567-BEE3-851BC0FACBC7}"/>
              </a:ext>
            </a:extLst>
          </p:cNvPr>
          <p:cNvSpPr txBox="1"/>
          <p:nvPr/>
        </p:nvSpPr>
        <p:spPr>
          <a:xfrm>
            <a:off x="205600" y="2884227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Thêm đề</a:t>
            </a:r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A1B59BD-81E9-4BDE-8323-340B312A5AA6}"/>
              </a:ext>
            </a:extLst>
          </p:cNvPr>
          <p:cNvSpPr txBox="1"/>
          <p:nvPr/>
        </p:nvSpPr>
        <p:spPr>
          <a:xfrm>
            <a:off x="205600" y="3605764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thông báo</a:t>
            </a:r>
            <a:endParaRPr lang="vi-VN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1F11F444-2A46-466B-A426-BBB7AA7E90F0}"/>
              </a:ext>
            </a:extLst>
          </p:cNvPr>
          <p:cNvSpPr/>
          <p:nvPr/>
        </p:nvSpPr>
        <p:spPr>
          <a:xfrm>
            <a:off x="2730935" y="3795296"/>
            <a:ext cx="8830102" cy="2062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Thi đầu vô</a:t>
            </a:r>
          </a:p>
          <a:p>
            <a:r>
              <a:rPr lang="en-US"/>
              <a:t>Blah blah …:</a:t>
            </a:r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A17B5891-8296-4AA8-A13C-CE71CDF5A304}"/>
              </a:ext>
            </a:extLst>
          </p:cNvPr>
          <p:cNvSpPr txBox="1"/>
          <p:nvPr/>
        </p:nvSpPr>
        <p:spPr>
          <a:xfrm>
            <a:off x="3478021" y="3900810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Uncle Roger</a:t>
            </a:r>
          </a:p>
          <a:p>
            <a:r>
              <a:rPr lang="en-US"/>
              <a:t>Teacher</a:t>
            </a:r>
            <a:endParaRPr lang="vi-VN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C91FC06E-F0A7-483F-8794-B12810C7C06E}"/>
              </a:ext>
            </a:extLst>
          </p:cNvPr>
          <p:cNvSpPr/>
          <p:nvPr/>
        </p:nvSpPr>
        <p:spPr>
          <a:xfrm>
            <a:off x="2838734" y="3960288"/>
            <a:ext cx="655093" cy="586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Lưu đồ: Trễ 22">
            <a:extLst>
              <a:ext uri="{FF2B5EF4-FFF2-40B4-BE49-F238E27FC236}">
                <a16:creationId xmlns:a16="http://schemas.microsoft.com/office/drawing/2014/main" id="{8AD226EC-CD07-4009-8BF8-7E996340AA2F}"/>
              </a:ext>
            </a:extLst>
          </p:cNvPr>
          <p:cNvSpPr/>
          <p:nvPr/>
        </p:nvSpPr>
        <p:spPr>
          <a:xfrm rot="16200000">
            <a:off x="3085354" y="4145036"/>
            <a:ext cx="148703" cy="278071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C5A430B7-ABE6-4FFF-B130-434235F0BE34}"/>
              </a:ext>
            </a:extLst>
          </p:cNvPr>
          <p:cNvSpPr/>
          <p:nvPr/>
        </p:nvSpPr>
        <p:spPr>
          <a:xfrm>
            <a:off x="3054639" y="4018416"/>
            <a:ext cx="210133" cy="191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Hình chữ nhật: Góc Tròn 43">
            <a:extLst>
              <a:ext uri="{FF2B5EF4-FFF2-40B4-BE49-F238E27FC236}">
                <a16:creationId xmlns:a16="http://schemas.microsoft.com/office/drawing/2014/main" id="{BB17FF77-4522-4884-8E7A-C40BA3914C12}"/>
              </a:ext>
            </a:extLst>
          </p:cNvPr>
          <p:cNvSpPr/>
          <p:nvPr/>
        </p:nvSpPr>
        <p:spPr>
          <a:xfrm>
            <a:off x="9612126" y="5715214"/>
            <a:ext cx="180467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Thống kê điểm</a:t>
            </a:r>
            <a:endParaRPr lang="vi-VN"/>
          </a:p>
        </p:txBody>
      </p:sp>
      <p:sp>
        <p:nvSpPr>
          <p:cNvPr id="46" name="Hình chữ nhật: Góc Tròn 45">
            <a:extLst>
              <a:ext uri="{FF2B5EF4-FFF2-40B4-BE49-F238E27FC236}">
                <a16:creationId xmlns:a16="http://schemas.microsoft.com/office/drawing/2014/main" id="{A92B4915-1C0C-42F8-BC8A-1200FD573B5B}"/>
              </a:ext>
            </a:extLst>
          </p:cNvPr>
          <p:cNvSpPr/>
          <p:nvPr/>
        </p:nvSpPr>
        <p:spPr>
          <a:xfrm>
            <a:off x="7615695" y="5705369"/>
            <a:ext cx="180467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Tỷ lệ đáp án</a:t>
            </a:r>
            <a:endParaRPr lang="vi-VN"/>
          </a:p>
        </p:txBody>
      </p:sp>
      <p:cxnSp>
        <p:nvCxnSpPr>
          <p:cNvPr id="48" name="Đường nối Thẳng 47">
            <a:extLst>
              <a:ext uri="{FF2B5EF4-FFF2-40B4-BE49-F238E27FC236}">
                <a16:creationId xmlns:a16="http://schemas.microsoft.com/office/drawing/2014/main" id="{B9EE9E46-62E1-454D-AC2F-CE77D20BFE7F}"/>
              </a:ext>
            </a:extLst>
          </p:cNvPr>
          <p:cNvCxnSpPr/>
          <p:nvPr/>
        </p:nvCxnSpPr>
        <p:spPr>
          <a:xfrm flipV="1">
            <a:off x="1139419" y="1942224"/>
            <a:ext cx="213927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Hộp Văn bản 49">
            <a:extLst>
              <a:ext uri="{FF2B5EF4-FFF2-40B4-BE49-F238E27FC236}">
                <a16:creationId xmlns:a16="http://schemas.microsoft.com/office/drawing/2014/main" id="{CED17CCB-C91D-4E76-8B27-B6EF1C21EECE}"/>
              </a:ext>
            </a:extLst>
          </p:cNvPr>
          <p:cNvSpPr txBox="1"/>
          <p:nvPr/>
        </p:nvSpPr>
        <p:spPr>
          <a:xfrm>
            <a:off x="1262429" y="194090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Id:..</a:t>
            </a:r>
            <a:endParaRPr lang="vi-VN"/>
          </a:p>
        </p:txBody>
      </p:sp>
      <p:sp>
        <p:nvSpPr>
          <p:cNvPr id="52" name="Hộp Văn bản 51">
            <a:extLst>
              <a:ext uri="{FF2B5EF4-FFF2-40B4-BE49-F238E27FC236}">
                <a16:creationId xmlns:a16="http://schemas.microsoft.com/office/drawing/2014/main" id="{8E4724CB-20B8-46AC-96E0-F0052C646EF5}"/>
              </a:ext>
            </a:extLst>
          </p:cNvPr>
          <p:cNvSpPr txBox="1"/>
          <p:nvPr/>
        </p:nvSpPr>
        <p:spPr>
          <a:xfrm>
            <a:off x="10514461" y="1581455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Day</a:t>
            </a:r>
            <a:endParaRPr lang="vi-VN"/>
          </a:p>
        </p:txBody>
      </p:sp>
      <p:sp>
        <p:nvSpPr>
          <p:cNvPr id="54" name="Hộp Văn bản 53">
            <a:extLst>
              <a:ext uri="{FF2B5EF4-FFF2-40B4-BE49-F238E27FC236}">
                <a16:creationId xmlns:a16="http://schemas.microsoft.com/office/drawing/2014/main" id="{9D73C7AD-A511-4A15-B176-81CFF6CE093D}"/>
              </a:ext>
            </a:extLst>
          </p:cNvPr>
          <p:cNvSpPr txBox="1"/>
          <p:nvPr/>
        </p:nvSpPr>
        <p:spPr>
          <a:xfrm>
            <a:off x="10468442" y="3900810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Day</a:t>
            </a:r>
            <a:endParaRPr lang="vi-VN"/>
          </a:p>
        </p:txBody>
      </p:sp>
      <p:cxnSp>
        <p:nvCxnSpPr>
          <p:cNvPr id="41" name="Đường nối Thẳng 40">
            <a:extLst>
              <a:ext uri="{FF2B5EF4-FFF2-40B4-BE49-F238E27FC236}">
                <a16:creationId xmlns:a16="http://schemas.microsoft.com/office/drawing/2014/main" id="{F8B78672-42C9-4A51-997F-9AF6CA1312F3}"/>
              </a:ext>
            </a:extLst>
          </p:cNvPr>
          <p:cNvCxnSpPr/>
          <p:nvPr/>
        </p:nvCxnSpPr>
        <p:spPr>
          <a:xfrm>
            <a:off x="226979" y="4781023"/>
            <a:ext cx="192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BA4C3F6F-63CA-4DA7-BC72-F28B6CC0172E}"/>
              </a:ext>
            </a:extLst>
          </p:cNvPr>
          <p:cNvSpPr txBox="1"/>
          <p:nvPr/>
        </p:nvSpPr>
        <p:spPr>
          <a:xfrm>
            <a:off x="198292" y="4362492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Thêm tài liệu</a:t>
            </a:r>
            <a:endParaRPr lang="vi-VN"/>
          </a:p>
        </p:txBody>
      </p: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DEDC66BF-0031-4A14-8A68-373ACA0429FD}"/>
              </a:ext>
            </a:extLst>
          </p:cNvPr>
          <p:cNvCxnSpPr/>
          <p:nvPr/>
        </p:nvCxnSpPr>
        <p:spPr>
          <a:xfrm>
            <a:off x="1804565" y="3070746"/>
            <a:ext cx="2044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B89F6FA9-E82A-42C5-8634-F16EF1B960F4}"/>
              </a:ext>
            </a:extLst>
          </p:cNvPr>
          <p:cNvSpPr/>
          <p:nvPr/>
        </p:nvSpPr>
        <p:spPr>
          <a:xfrm>
            <a:off x="2631744" y="332396"/>
            <a:ext cx="8284187" cy="63614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EDBFAC54-8C0D-4D12-B9EA-0ECF0CEF9622}"/>
              </a:ext>
            </a:extLst>
          </p:cNvPr>
          <p:cNvSpPr txBox="1"/>
          <p:nvPr/>
        </p:nvSpPr>
        <p:spPr>
          <a:xfrm>
            <a:off x="2676197" y="506721"/>
            <a:ext cx="1403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Chủ đề: </a:t>
            </a:r>
            <a:endParaRPr lang="vi-VN" sz="2800"/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C45E715D-DF72-45C0-BEA9-9E1F3C123830}"/>
              </a:ext>
            </a:extLst>
          </p:cNvPr>
          <p:cNvSpPr txBox="1"/>
          <p:nvPr/>
        </p:nvSpPr>
        <p:spPr>
          <a:xfrm>
            <a:off x="2631744" y="1110180"/>
            <a:ext cx="215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Câu1 : ….</a:t>
            </a:r>
          </a:p>
          <a:p>
            <a:r>
              <a:rPr lang="en-US"/>
              <a:t>.              /đúng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  <a:p>
            <a:endParaRPr lang="vi-VN"/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734165FA-196E-4871-AAC7-E16A911F27F6}"/>
              </a:ext>
            </a:extLst>
          </p:cNvPr>
          <p:cNvSpPr/>
          <p:nvPr/>
        </p:nvSpPr>
        <p:spPr>
          <a:xfrm>
            <a:off x="4258785" y="2739641"/>
            <a:ext cx="3207468" cy="13048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Chủ đề:</a:t>
            </a:r>
          </a:p>
          <a:p>
            <a:pPr algn="ctr"/>
            <a:r>
              <a:rPr lang="en-US"/>
              <a:t>Câu:</a:t>
            </a:r>
          </a:p>
          <a:p>
            <a:pPr algn="ctr"/>
            <a:r>
              <a:rPr lang="en-US"/>
              <a:t>// nhiêu lựa chọn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773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Nhóm 3">
            <a:extLst>
              <a:ext uri="{FF2B5EF4-FFF2-40B4-BE49-F238E27FC236}">
                <a16:creationId xmlns:a16="http://schemas.microsoft.com/office/drawing/2014/main" id="{02978B34-ED8F-46F1-A32C-613814AE3C8D}"/>
              </a:ext>
            </a:extLst>
          </p:cNvPr>
          <p:cNvGrpSpPr/>
          <p:nvPr/>
        </p:nvGrpSpPr>
        <p:grpSpPr>
          <a:xfrm>
            <a:off x="81886" y="95552"/>
            <a:ext cx="12028227" cy="641428"/>
            <a:chOff x="81886" y="95552"/>
            <a:chExt cx="12028227" cy="641428"/>
          </a:xfrm>
        </p:grpSpPr>
        <p:cxnSp>
          <p:nvCxnSpPr>
            <p:cNvPr id="5" name="Đường nối Thẳng 4">
              <a:extLst>
                <a:ext uri="{FF2B5EF4-FFF2-40B4-BE49-F238E27FC236}">
                  <a16:creationId xmlns:a16="http://schemas.microsoft.com/office/drawing/2014/main" id="{D1069B58-8538-4506-B7C7-71A4F7D9945B}"/>
                </a:ext>
              </a:extLst>
            </p:cNvPr>
            <p:cNvCxnSpPr/>
            <p:nvPr/>
          </p:nvCxnSpPr>
          <p:spPr>
            <a:xfrm>
              <a:off x="81886" y="736980"/>
              <a:ext cx="12028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Hộp Văn bản 5">
              <a:extLst>
                <a:ext uri="{FF2B5EF4-FFF2-40B4-BE49-F238E27FC236}">
                  <a16:creationId xmlns:a16="http://schemas.microsoft.com/office/drawing/2014/main" id="{CD2DF51E-4B6B-4EFF-B63E-2FF91F54E747}"/>
                </a:ext>
              </a:extLst>
            </p:cNvPr>
            <p:cNvSpPr txBox="1"/>
            <p:nvPr/>
          </p:nvSpPr>
          <p:spPr>
            <a:xfrm>
              <a:off x="234287" y="95552"/>
              <a:ext cx="14034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ClassPin </a:t>
              </a:r>
              <a:endParaRPr lang="vi-VN" sz="2800"/>
            </a:p>
          </p:txBody>
        </p:sp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76BC3E96-85F0-48F7-8E88-C6B2E3C36E00}"/>
                </a:ext>
              </a:extLst>
            </p:cNvPr>
            <p:cNvSpPr/>
            <p:nvPr/>
          </p:nvSpPr>
          <p:spPr>
            <a:xfrm>
              <a:off x="2347415" y="142769"/>
              <a:ext cx="3179928" cy="42878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/>
                <a:t>Tìm kiếm khóa học/ tìm lớp học tham gia</a:t>
              </a:r>
              <a:endParaRPr lang="vi-VN"/>
            </a:p>
          </p:txBody>
        </p:sp>
        <p:pic>
          <p:nvPicPr>
            <p:cNvPr id="8" name="Hình ảnh 7">
              <a:extLst>
                <a:ext uri="{FF2B5EF4-FFF2-40B4-BE49-F238E27FC236}">
                  <a16:creationId xmlns:a16="http://schemas.microsoft.com/office/drawing/2014/main" id="{CD39C353-1E81-4707-BCC4-2979DFA38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5605" y="126812"/>
              <a:ext cx="372926" cy="372926"/>
            </a:xfrm>
            <a:prstGeom prst="rect">
              <a:avLst/>
            </a:prstGeom>
          </p:spPr>
        </p:pic>
        <p:grpSp>
          <p:nvGrpSpPr>
            <p:cNvPr id="9" name="Nhóm 8">
              <a:extLst>
                <a:ext uri="{FF2B5EF4-FFF2-40B4-BE49-F238E27FC236}">
                  <a16:creationId xmlns:a16="http://schemas.microsoft.com/office/drawing/2014/main" id="{473DC6B1-4A02-48A8-9E60-B9E1BE3906CC}"/>
                </a:ext>
              </a:extLst>
            </p:cNvPr>
            <p:cNvGrpSpPr/>
            <p:nvPr/>
          </p:nvGrpSpPr>
          <p:grpSpPr>
            <a:xfrm>
              <a:off x="10700434" y="142768"/>
              <a:ext cx="278071" cy="395495"/>
              <a:chOff x="9201259" y="204550"/>
              <a:chExt cx="300021" cy="422160"/>
            </a:xfrm>
          </p:grpSpPr>
          <p:sp>
            <p:nvSpPr>
              <p:cNvPr id="11" name="Hình Bầu dục 10">
                <a:extLst>
                  <a:ext uri="{FF2B5EF4-FFF2-40B4-BE49-F238E27FC236}">
                    <a16:creationId xmlns:a16="http://schemas.microsoft.com/office/drawing/2014/main" id="{8FD49A68-6BE8-4311-8015-C41EFA2F51C2}"/>
                  </a:ext>
                </a:extLst>
              </p:cNvPr>
              <p:cNvSpPr/>
              <p:nvPr/>
            </p:nvSpPr>
            <p:spPr>
              <a:xfrm>
                <a:off x="9201259" y="204550"/>
                <a:ext cx="277747" cy="256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" name="Lưu đồ: Trễ 11">
                <a:extLst>
                  <a:ext uri="{FF2B5EF4-FFF2-40B4-BE49-F238E27FC236}">
                    <a16:creationId xmlns:a16="http://schemas.microsoft.com/office/drawing/2014/main" id="{F78B74D0-7DFB-415B-A65E-5C782D958F5F}"/>
                  </a:ext>
                </a:extLst>
              </p:cNvPr>
              <p:cNvSpPr/>
              <p:nvPr/>
            </p:nvSpPr>
            <p:spPr>
              <a:xfrm rot="16200000">
                <a:off x="9271905" y="397335"/>
                <a:ext cx="158729" cy="300021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0" name="Hình Bầu dục 9">
              <a:extLst>
                <a:ext uri="{FF2B5EF4-FFF2-40B4-BE49-F238E27FC236}">
                  <a16:creationId xmlns:a16="http://schemas.microsoft.com/office/drawing/2014/main" id="{B489CE62-066C-485D-92BE-DE82EC1BDCF4}"/>
                </a:ext>
              </a:extLst>
            </p:cNvPr>
            <p:cNvSpPr/>
            <p:nvPr/>
          </p:nvSpPr>
          <p:spPr>
            <a:xfrm flipV="1">
              <a:off x="11403197" y="114254"/>
              <a:ext cx="128516" cy="1438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6906BF36-EA30-4C76-AE33-9E2C26A04EF9}"/>
              </a:ext>
            </a:extLst>
          </p:cNvPr>
          <p:cNvSpPr/>
          <p:nvPr/>
        </p:nvSpPr>
        <p:spPr>
          <a:xfrm>
            <a:off x="-8705" y="736980"/>
            <a:ext cx="133748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Hom page</a:t>
            </a:r>
            <a:endParaRPr lang="vi-VN"/>
          </a:p>
        </p:txBody>
      </p:sp>
      <p:sp>
        <p:nvSpPr>
          <p:cNvPr id="15" name="Hình chữ nhật: Góc Tròn 14">
            <a:extLst>
              <a:ext uri="{FF2B5EF4-FFF2-40B4-BE49-F238E27FC236}">
                <a16:creationId xmlns:a16="http://schemas.microsoft.com/office/drawing/2014/main" id="{C98D003A-2FD7-4851-B4D4-AFD9C932FF3C}"/>
              </a:ext>
            </a:extLst>
          </p:cNvPr>
          <p:cNvSpPr/>
          <p:nvPr/>
        </p:nvSpPr>
        <p:spPr>
          <a:xfrm>
            <a:off x="2544841" y="883493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Hoạt động</a:t>
            </a:r>
            <a:endParaRPr lang="vi-VN"/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26845D1E-8D68-47AF-95FC-4ABBBCBE3723}"/>
              </a:ext>
            </a:extLst>
          </p:cNvPr>
          <p:cNvSpPr/>
          <p:nvPr/>
        </p:nvSpPr>
        <p:spPr>
          <a:xfrm>
            <a:off x="4674477" y="894811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Thảo luận</a:t>
            </a:r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87017648-24CB-4F0E-97BC-D65657045BB1}"/>
              </a:ext>
            </a:extLst>
          </p:cNvPr>
          <p:cNvSpPr/>
          <p:nvPr/>
        </p:nvSpPr>
        <p:spPr>
          <a:xfrm>
            <a:off x="10604803" y="894817"/>
            <a:ext cx="1339755" cy="495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Members</a:t>
            </a:r>
            <a:endParaRPr lang="vi-VN"/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59E18EB0-D51C-4B97-8CF3-090E9A5B3AB5}"/>
              </a:ext>
            </a:extLst>
          </p:cNvPr>
          <p:cNvSpPr/>
          <p:nvPr/>
        </p:nvSpPr>
        <p:spPr>
          <a:xfrm>
            <a:off x="2334020" y="1413549"/>
            <a:ext cx="9597143" cy="5339533"/>
          </a:xfrm>
          <a:prstGeom prst="roundRect">
            <a:avLst>
              <a:gd name="adj" fmla="val 76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1733AF47-2FC2-4FA9-8550-D3F510094819}"/>
              </a:ext>
            </a:extLst>
          </p:cNvPr>
          <p:cNvCxnSpPr/>
          <p:nvPr/>
        </p:nvCxnSpPr>
        <p:spPr>
          <a:xfrm>
            <a:off x="0" y="2320119"/>
            <a:ext cx="2347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25EE3354-2DFE-484E-8A9D-5C8CD4D7E40E}"/>
              </a:ext>
            </a:extLst>
          </p:cNvPr>
          <p:cNvSpPr txBox="1"/>
          <p:nvPr/>
        </p:nvSpPr>
        <p:spPr>
          <a:xfrm>
            <a:off x="16046" y="1950787"/>
            <a:ext cx="12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Dạy nấu ăn</a:t>
            </a:r>
            <a:endParaRPr lang="vi-VN"/>
          </a:p>
        </p:txBody>
      </p: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C15E45A6-5C3E-4ED2-87AF-FF7CCBBA6A1A}"/>
              </a:ext>
            </a:extLst>
          </p:cNvPr>
          <p:cNvCxnSpPr/>
          <p:nvPr/>
        </p:nvCxnSpPr>
        <p:spPr>
          <a:xfrm flipH="1">
            <a:off x="10514462" y="1400593"/>
            <a:ext cx="443399" cy="305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85C98104-B365-4926-BE43-70640B346832}"/>
              </a:ext>
            </a:extLst>
          </p:cNvPr>
          <p:cNvSpPr txBox="1"/>
          <p:nvPr/>
        </p:nvSpPr>
        <p:spPr>
          <a:xfrm>
            <a:off x="3235267" y="1861997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endParaRPr lang="vi-VN"/>
          </a:p>
        </p:txBody>
      </p:sp>
      <p:grpSp>
        <p:nvGrpSpPr>
          <p:cNvPr id="28" name="Nhóm 27">
            <a:extLst>
              <a:ext uri="{FF2B5EF4-FFF2-40B4-BE49-F238E27FC236}">
                <a16:creationId xmlns:a16="http://schemas.microsoft.com/office/drawing/2014/main" id="{3E589ECC-E4A9-444C-A3B7-DD9B589F106D}"/>
              </a:ext>
            </a:extLst>
          </p:cNvPr>
          <p:cNvGrpSpPr/>
          <p:nvPr/>
        </p:nvGrpSpPr>
        <p:grpSpPr>
          <a:xfrm>
            <a:off x="2862805" y="1831767"/>
            <a:ext cx="278071" cy="340007"/>
            <a:chOff x="2734121" y="1522444"/>
            <a:chExt cx="278071" cy="340007"/>
          </a:xfrm>
        </p:grpSpPr>
        <p:sp>
          <p:nvSpPr>
            <p:cNvPr id="29" name="Hình Bầu dục 28">
              <a:extLst>
                <a:ext uri="{FF2B5EF4-FFF2-40B4-BE49-F238E27FC236}">
                  <a16:creationId xmlns:a16="http://schemas.microsoft.com/office/drawing/2014/main" id="{C00ACA3C-7829-4EE7-90DF-6D39E11838E0}"/>
                </a:ext>
              </a:extLst>
            </p:cNvPr>
            <p:cNvSpPr/>
            <p:nvPr/>
          </p:nvSpPr>
          <p:spPr>
            <a:xfrm>
              <a:off x="2768090" y="1522444"/>
              <a:ext cx="210133" cy="19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0" name="Lưu đồ: Trễ 29">
              <a:extLst>
                <a:ext uri="{FF2B5EF4-FFF2-40B4-BE49-F238E27FC236}">
                  <a16:creationId xmlns:a16="http://schemas.microsoft.com/office/drawing/2014/main" id="{44C0BFF1-D280-4ECD-BD28-77043E9664C0}"/>
                </a:ext>
              </a:extLst>
            </p:cNvPr>
            <p:cNvSpPr/>
            <p:nvPr/>
          </p:nvSpPr>
          <p:spPr>
            <a:xfrm rot="16200000">
              <a:off x="2798805" y="1649064"/>
              <a:ext cx="148703" cy="278071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6" name="Hình chữ nhật: Góc Tròn 25">
            <a:extLst>
              <a:ext uri="{FF2B5EF4-FFF2-40B4-BE49-F238E27FC236}">
                <a16:creationId xmlns:a16="http://schemas.microsoft.com/office/drawing/2014/main" id="{47706B69-6701-4F0E-93A0-754D0C052557}"/>
              </a:ext>
            </a:extLst>
          </p:cNvPr>
          <p:cNvSpPr/>
          <p:nvPr/>
        </p:nvSpPr>
        <p:spPr>
          <a:xfrm>
            <a:off x="3703549" y="1775101"/>
            <a:ext cx="730276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Kick</a:t>
            </a:r>
            <a:endParaRPr lang="vi-VN"/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8C619456-9461-4A19-BE7A-E807C47E5974}"/>
              </a:ext>
            </a:extLst>
          </p:cNvPr>
          <p:cNvSpPr txBox="1"/>
          <p:nvPr/>
        </p:nvSpPr>
        <p:spPr>
          <a:xfrm>
            <a:off x="3235267" y="2584147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  <a:endParaRPr lang="vi-VN"/>
          </a:p>
        </p:txBody>
      </p:sp>
      <p:grpSp>
        <p:nvGrpSpPr>
          <p:cNvPr id="35" name="Nhóm 34">
            <a:extLst>
              <a:ext uri="{FF2B5EF4-FFF2-40B4-BE49-F238E27FC236}">
                <a16:creationId xmlns:a16="http://schemas.microsoft.com/office/drawing/2014/main" id="{0B97D7C8-0075-4C99-94E0-013D1ABE3372}"/>
              </a:ext>
            </a:extLst>
          </p:cNvPr>
          <p:cNvGrpSpPr/>
          <p:nvPr/>
        </p:nvGrpSpPr>
        <p:grpSpPr>
          <a:xfrm>
            <a:off x="2862805" y="2553917"/>
            <a:ext cx="278071" cy="340007"/>
            <a:chOff x="2734121" y="1522444"/>
            <a:chExt cx="278071" cy="340007"/>
          </a:xfrm>
        </p:grpSpPr>
        <p:sp>
          <p:nvSpPr>
            <p:cNvPr id="36" name="Hình Bầu dục 35">
              <a:extLst>
                <a:ext uri="{FF2B5EF4-FFF2-40B4-BE49-F238E27FC236}">
                  <a16:creationId xmlns:a16="http://schemas.microsoft.com/office/drawing/2014/main" id="{1719095D-5932-4D70-A7D8-3FAEC561ED93}"/>
                </a:ext>
              </a:extLst>
            </p:cNvPr>
            <p:cNvSpPr/>
            <p:nvPr/>
          </p:nvSpPr>
          <p:spPr>
            <a:xfrm>
              <a:off x="2768090" y="1522444"/>
              <a:ext cx="210133" cy="19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7" name="Lưu đồ: Trễ 36">
              <a:extLst>
                <a:ext uri="{FF2B5EF4-FFF2-40B4-BE49-F238E27FC236}">
                  <a16:creationId xmlns:a16="http://schemas.microsoft.com/office/drawing/2014/main" id="{B5699A46-ACB6-4D04-85AC-74C8C0C4911D}"/>
                </a:ext>
              </a:extLst>
            </p:cNvPr>
            <p:cNvSpPr/>
            <p:nvPr/>
          </p:nvSpPr>
          <p:spPr>
            <a:xfrm rot="16200000">
              <a:off x="2798805" y="1649064"/>
              <a:ext cx="148703" cy="278071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8" name="Hình chữ nhật: Góc Tròn 37">
            <a:extLst>
              <a:ext uri="{FF2B5EF4-FFF2-40B4-BE49-F238E27FC236}">
                <a16:creationId xmlns:a16="http://schemas.microsoft.com/office/drawing/2014/main" id="{2A0D51E6-9D97-4A96-AD71-148F90CC1051}"/>
              </a:ext>
            </a:extLst>
          </p:cNvPr>
          <p:cNvSpPr/>
          <p:nvPr/>
        </p:nvSpPr>
        <p:spPr>
          <a:xfrm>
            <a:off x="3703549" y="2497251"/>
            <a:ext cx="730276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Kick</a:t>
            </a:r>
            <a:endParaRPr lang="vi-VN"/>
          </a:p>
        </p:txBody>
      </p: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E103C0BF-0888-444B-B23A-77CBFD45CF35}"/>
              </a:ext>
            </a:extLst>
          </p:cNvPr>
          <p:cNvSpPr txBox="1"/>
          <p:nvPr/>
        </p:nvSpPr>
        <p:spPr>
          <a:xfrm>
            <a:off x="3269236" y="3306297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  <a:endParaRPr lang="vi-VN"/>
          </a:p>
        </p:txBody>
      </p:sp>
      <p:grpSp>
        <p:nvGrpSpPr>
          <p:cNvPr id="42" name="Nhóm 41">
            <a:extLst>
              <a:ext uri="{FF2B5EF4-FFF2-40B4-BE49-F238E27FC236}">
                <a16:creationId xmlns:a16="http://schemas.microsoft.com/office/drawing/2014/main" id="{0EB6CD34-C118-4505-8B2B-577BBF6E83C6}"/>
              </a:ext>
            </a:extLst>
          </p:cNvPr>
          <p:cNvGrpSpPr/>
          <p:nvPr/>
        </p:nvGrpSpPr>
        <p:grpSpPr>
          <a:xfrm>
            <a:off x="2896774" y="3276067"/>
            <a:ext cx="278071" cy="340007"/>
            <a:chOff x="2734121" y="1522444"/>
            <a:chExt cx="278071" cy="340007"/>
          </a:xfrm>
        </p:grpSpPr>
        <p:sp>
          <p:nvSpPr>
            <p:cNvPr id="43" name="Hình Bầu dục 42">
              <a:extLst>
                <a:ext uri="{FF2B5EF4-FFF2-40B4-BE49-F238E27FC236}">
                  <a16:creationId xmlns:a16="http://schemas.microsoft.com/office/drawing/2014/main" id="{11E25651-2D9A-404D-9692-C6CEA680D30D}"/>
                </a:ext>
              </a:extLst>
            </p:cNvPr>
            <p:cNvSpPr/>
            <p:nvPr/>
          </p:nvSpPr>
          <p:spPr>
            <a:xfrm>
              <a:off x="2768090" y="1522444"/>
              <a:ext cx="210133" cy="19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4" name="Lưu đồ: Trễ 43">
              <a:extLst>
                <a:ext uri="{FF2B5EF4-FFF2-40B4-BE49-F238E27FC236}">
                  <a16:creationId xmlns:a16="http://schemas.microsoft.com/office/drawing/2014/main" id="{7F461D4B-A497-47A6-BDAF-4B926DEA1115}"/>
                </a:ext>
              </a:extLst>
            </p:cNvPr>
            <p:cNvSpPr/>
            <p:nvPr/>
          </p:nvSpPr>
          <p:spPr>
            <a:xfrm rot="16200000">
              <a:off x="2798805" y="1649064"/>
              <a:ext cx="148703" cy="278071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45" name="Hình chữ nhật: Góc Tròn 44">
            <a:extLst>
              <a:ext uri="{FF2B5EF4-FFF2-40B4-BE49-F238E27FC236}">
                <a16:creationId xmlns:a16="http://schemas.microsoft.com/office/drawing/2014/main" id="{F6865B7F-07D0-4183-AAB8-7DB7BA1A6EEA}"/>
              </a:ext>
            </a:extLst>
          </p:cNvPr>
          <p:cNvSpPr/>
          <p:nvPr/>
        </p:nvSpPr>
        <p:spPr>
          <a:xfrm>
            <a:off x="3737518" y="3219401"/>
            <a:ext cx="730276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Kick</a:t>
            </a:r>
            <a:endParaRPr lang="vi-VN"/>
          </a:p>
        </p:txBody>
      </p:sp>
      <p:sp>
        <p:nvSpPr>
          <p:cNvPr id="49" name="Hình chữ nhật: Góc Tròn 48">
            <a:extLst>
              <a:ext uri="{FF2B5EF4-FFF2-40B4-BE49-F238E27FC236}">
                <a16:creationId xmlns:a16="http://schemas.microsoft.com/office/drawing/2014/main" id="{613D0C61-C472-48BD-BC99-7A89BCFE235E}"/>
              </a:ext>
            </a:extLst>
          </p:cNvPr>
          <p:cNvSpPr/>
          <p:nvPr/>
        </p:nvSpPr>
        <p:spPr>
          <a:xfrm>
            <a:off x="4609110" y="1775101"/>
            <a:ext cx="13382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Add fr</a:t>
            </a:r>
            <a:endParaRPr lang="vi-VN"/>
          </a:p>
        </p:txBody>
      </p:sp>
      <p:sp>
        <p:nvSpPr>
          <p:cNvPr id="51" name="Hình chữ nhật: Góc Tròn 50">
            <a:extLst>
              <a:ext uri="{FF2B5EF4-FFF2-40B4-BE49-F238E27FC236}">
                <a16:creationId xmlns:a16="http://schemas.microsoft.com/office/drawing/2014/main" id="{707C8B72-6B0B-4C05-8391-5C6EA911FDFD}"/>
              </a:ext>
            </a:extLst>
          </p:cNvPr>
          <p:cNvSpPr/>
          <p:nvPr/>
        </p:nvSpPr>
        <p:spPr>
          <a:xfrm>
            <a:off x="4609110" y="2518942"/>
            <a:ext cx="13382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Add fr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769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Nhóm 3">
            <a:extLst>
              <a:ext uri="{FF2B5EF4-FFF2-40B4-BE49-F238E27FC236}">
                <a16:creationId xmlns:a16="http://schemas.microsoft.com/office/drawing/2014/main" id="{02978B34-ED8F-46F1-A32C-613814AE3C8D}"/>
              </a:ext>
            </a:extLst>
          </p:cNvPr>
          <p:cNvGrpSpPr/>
          <p:nvPr/>
        </p:nvGrpSpPr>
        <p:grpSpPr>
          <a:xfrm>
            <a:off x="81886" y="95552"/>
            <a:ext cx="12028227" cy="641428"/>
            <a:chOff x="81886" y="95552"/>
            <a:chExt cx="12028227" cy="641428"/>
          </a:xfrm>
        </p:grpSpPr>
        <p:cxnSp>
          <p:nvCxnSpPr>
            <p:cNvPr id="5" name="Đường nối Thẳng 4">
              <a:extLst>
                <a:ext uri="{FF2B5EF4-FFF2-40B4-BE49-F238E27FC236}">
                  <a16:creationId xmlns:a16="http://schemas.microsoft.com/office/drawing/2014/main" id="{D1069B58-8538-4506-B7C7-71A4F7D9945B}"/>
                </a:ext>
              </a:extLst>
            </p:cNvPr>
            <p:cNvCxnSpPr/>
            <p:nvPr/>
          </p:nvCxnSpPr>
          <p:spPr>
            <a:xfrm>
              <a:off x="81886" y="736980"/>
              <a:ext cx="12028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Hộp Văn bản 5">
              <a:extLst>
                <a:ext uri="{FF2B5EF4-FFF2-40B4-BE49-F238E27FC236}">
                  <a16:creationId xmlns:a16="http://schemas.microsoft.com/office/drawing/2014/main" id="{CD2DF51E-4B6B-4EFF-B63E-2FF91F54E747}"/>
                </a:ext>
              </a:extLst>
            </p:cNvPr>
            <p:cNvSpPr txBox="1"/>
            <p:nvPr/>
          </p:nvSpPr>
          <p:spPr>
            <a:xfrm>
              <a:off x="234287" y="95552"/>
              <a:ext cx="14034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ClassPin </a:t>
              </a:r>
              <a:endParaRPr lang="vi-VN" sz="2800"/>
            </a:p>
          </p:txBody>
        </p:sp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76BC3E96-85F0-48F7-8E88-C6B2E3C36E00}"/>
                </a:ext>
              </a:extLst>
            </p:cNvPr>
            <p:cNvSpPr/>
            <p:nvPr/>
          </p:nvSpPr>
          <p:spPr>
            <a:xfrm>
              <a:off x="2347415" y="142769"/>
              <a:ext cx="6646460" cy="42878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/>
                <a:t>Tìm kiếm khóa học</a:t>
              </a:r>
              <a:endParaRPr lang="vi-VN"/>
            </a:p>
          </p:txBody>
        </p:sp>
        <p:pic>
          <p:nvPicPr>
            <p:cNvPr id="8" name="Hình ảnh 7">
              <a:extLst>
                <a:ext uri="{FF2B5EF4-FFF2-40B4-BE49-F238E27FC236}">
                  <a16:creationId xmlns:a16="http://schemas.microsoft.com/office/drawing/2014/main" id="{CD39C353-1E81-4707-BCC4-2979DFA38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5605" y="126812"/>
              <a:ext cx="372926" cy="372926"/>
            </a:xfrm>
            <a:prstGeom prst="rect">
              <a:avLst/>
            </a:prstGeom>
          </p:spPr>
        </p:pic>
        <p:grpSp>
          <p:nvGrpSpPr>
            <p:cNvPr id="9" name="Nhóm 8">
              <a:extLst>
                <a:ext uri="{FF2B5EF4-FFF2-40B4-BE49-F238E27FC236}">
                  <a16:creationId xmlns:a16="http://schemas.microsoft.com/office/drawing/2014/main" id="{473DC6B1-4A02-48A8-9E60-B9E1BE3906CC}"/>
                </a:ext>
              </a:extLst>
            </p:cNvPr>
            <p:cNvGrpSpPr/>
            <p:nvPr/>
          </p:nvGrpSpPr>
          <p:grpSpPr>
            <a:xfrm>
              <a:off x="10700434" y="142768"/>
              <a:ext cx="278071" cy="395495"/>
              <a:chOff x="9201259" y="204550"/>
              <a:chExt cx="300021" cy="422160"/>
            </a:xfrm>
          </p:grpSpPr>
          <p:sp>
            <p:nvSpPr>
              <p:cNvPr id="11" name="Hình Bầu dục 10">
                <a:extLst>
                  <a:ext uri="{FF2B5EF4-FFF2-40B4-BE49-F238E27FC236}">
                    <a16:creationId xmlns:a16="http://schemas.microsoft.com/office/drawing/2014/main" id="{8FD49A68-6BE8-4311-8015-C41EFA2F51C2}"/>
                  </a:ext>
                </a:extLst>
              </p:cNvPr>
              <p:cNvSpPr/>
              <p:nvPr/>
            </p:nvSpPr>
            <p:spPr>
              <a:xfrm>
                <a:off x="9201259" y="204550"/>
                <a:ext cx="277747" cy="256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" name="Lưu đồ: Trễ 11">
                <a:extLst>
                  <a:ext uri="{FF2B5EF4-FFF2-40B4-BE49-F238E27FC236}">
                    <a16:creationId xmlns:a16="http://schemas.microsoft.com/office/drawing/2014/main" id="{F78B74D0-7DFB-415B-A65E-5C782D958F5F}"/>
                  </a:ext>
                </a:extLst>
              </p:cNvPr>
              <p:cNvSpPr/>
              <p:nvPr/>
            </p:nvSpPr>
            <p:spPr>
              <a:xfrm rot="16200000">
                <a:off x="9271905" y="397335"/>
                <a:ext cx="158729" cy="300021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0" name="Hình Bầu dục 9">
              <a:extLst>
                <a:ext uri="{FF2B5EF4-FFF2-40B4-BE49-F238E27FC236}">
                  <a16:creationId xmlns:a16="http://schemas.microsoft.com/office/drawing/2014/main" id="{B489CE62-066C-485D-92BE-DE82EC1BDCF4}"/>
                </a:ext>
              </a:extLst>
            </p:cNvPr>
            <p:cNvSpPr/>
            <p:nvPr/>
          </p:nvSpPr>
          <p:spPr>
            <a:xfrm flipV="1">
              <a:off x="11403197" y="114254"/>
              <a:ext cx="128516" cy="1438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6906BF36-EA30-4C76-AE33-9E2C26A04EF9}"/>
              </a:ext>
            </a:extLst>
          </p:cNvPr>
          <p:cNvSpPr/>
          <p:nvPr/>
        </p:nvSpPr>
        <p:spPr>
          <a:xfrm>
            <a:off x="-8705" y="736980"/>
            <a:ext cx="133748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Hom page</a:t>
            </a:r>
            <a:endParaRPr lang="vi-VN"/>
          </a:p>
        </p:txBody>
      </p:sp>
      <p:sp>
        <p:nvSpPr>
          <p:cNvPr id="15" name="Hình chữ nhật: Góc Tròn 14">
            <a:extLst>
              <a:ext uri="{FF2B5EF4-FFF2-40B4-BE49-F238E27FC236}">
                <a16:creationId xmlns:a16="http://schemas.microsoft.com/office/drawing/2014/main" id="{C98D003A-2FD7-4851-B4D4-AFD9C932FF3C}"/>
              </a:ext>
            </a:extLst>
          </p:cNvPr>
          <p:cNvSpPr/>
          <p:nvPr/>
        </p:nvSpPr>
        <p:spPr>
          <a:xfrm>
            <a:off x="2544841" y="883493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Hoạt động</a:t>
            </a:r>
            <a:endParaRPr lang="vi-VN"/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26845D1E-8D68-47AF-95FC-4ABBBCBE3723}"/>
              </a:ext>
            </a:extLst>
          </p:cNvPr>
          <p:cNvSpPr/>
          <p:nvPr/>
        </p:nvSpPr>
        <p:spPr>
          <a:xfrm>
            <a:off x="4674477" y="894811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Thảo luận</a:t>
            </a:r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87017648-24CB-4F0E-97BC-D65657045BB1}"/>
              </a:ext>
            </a:extLst>
          </p:cNvPr>
          <p:cNvSpPr/>
          <p:nvPr/>
        </p:nvSpPr>
        <p:spPr>
          <a:xfrm>
            <a:off x="10604803" y="894817"/>
            <a:ext cx="1339755" cy="495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Members</a:t>
            </a:r>
            <a:endParaRPr lang="vi-VN"/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59E18EB0-D51C-4B97-8CF3-090E9A5B3AB5}"/>
              </a:ext>
            </a:extLst>
          </p:cNvPr>
          <p:cNvSpPr/>
          <p:nvPr/>
        </p:nvSpPr>
        <p:spPr>
          <a:xfrm>
            <a:off x="2300132" y="1404213"/>
            <a:ext cx="9597143" cy="5339533"/>
          </a:xfrm>
          <a:prstGeom prst="roundRect">
            <a:avLst>
              <a:gd name="adj" fmla="val 76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Hình chữ nhật: Góc Tròn 23">
            <a:extLst>
              <a:ext uri="{FF2B5EF4-FFF2-40B4-BE49-F238E27FC236}">
                <a16:creationId xmlns:a16="http://schemas.microsoft.com/office/drawing/2014/main" id="{1709F043-6B2F-43CA-9D25-89766353EFD5}"/>
              </a:ext>
            </a:extLst>
          </p:cNvPr>
          <p:cNvSpPr/>
          <p:nvPr/>
        </p:nvSpPr>
        <p:spPr>
          <a:xfrm>
            <a:off x="9174707" y="904662"/>
            <a:ext cx="1339755" cy="4959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Teachers</a:t>
            </a:r>
            <a:endParaRPr lang="vi-VN"/>
          </a:p>
        </p:txBody>
      </p: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1733AF47-2FC2-4FA9-8550-D3F510094819}"/>
              </a:ext>
            </a:extLst>
          </p:cNvPr>
          <p:cNvCxnSpPr/>
          <p:nvPr/>
        </p:nvCxnSpPr>
        <p:spPr>
          <a:xfrm>
            <a:off x="0" y="2320119"/>
            <a:ext cx="2347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25EE3354-2DFE-484E-8A9D-5C8CD4D7E40E}"/>
              </a:ext>
            </a:extLst>
          </p:cNvPr>
          <p:cNvSpPr txBox="1"/>
          <p:nvPr/>
        </p:nvSpPr>
        <p:spPr>
          <a:xfrm>
            <a:off x="16046" y="1950787"/>
            <a:ext cx="12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Dạy nấu ăn</a:t>
            </a:r>
            <a:endParaRPr lang="vi-VN"/>
          </a:p>
        </p:txBody>
      </p: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2F096EB4-FEEB-453E-B1D5-827452209987}"/>
              </a:ext>
            </a:extLst>
          </p:cNvPr>
          <p:cNvCxnSpPr/>
          <p:nvPr/>
        </p:nvCxnSpPr>
        <p:spPr>
          <a:xfrm flipH="1">
            <a:off x="9622884" y="1425375"/>
            <a:ext cx="443399" cy="305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ình Bầu dục 17">
            <a:extLst>
              <a:ext uri="{FF2B5EF4-FFF2-40B4-BE49-F238E27FC236}">
                <a16:creationId xmlns:a16="http://schemas.microsoft.com/office/drawing/2014/main" id="{50BCF0C4-60E2-4A7F-9CCF-C335E939C415}"/>
              </a:ext>
            </a:extLst>
          </p:cNvPr>
          <p:cNvSpPr/>
          <p:nvPr/>
        </p:nvSpPr>
        <p:spPr>
          <a:xfrm>
            <a:off x="2811439" y="1736355"/>
            <a:ext cx="589725" cy="5837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03AB491C-ECD8-44F6-83BE-7A0B7ED1A614}"/>
              </a:ext>
            </a:extLst>
          </p:cNvPr>
          <p:cNvCxnSpPr>
            <a:cxnSpLocks/>
          </p:cNvCxnSpPr>
          <p:nvPr/>
        </p:nvCxnSpPr>
        <p:spPr>
          <a:xfrm>
            <a:off x="3104407" y="1850619"/>
            <a:ext cx="0" cy="369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nối Thẳng 26">
            <a:extLst>
              <a:ext uri="{FF2B5EF4-FFF2-40B4-BE49-F238E27FC236}">
                <a16:creationId xmlns:a16="http://schemas.microsoft.com/office/drawing/2014/main" id="{437767D3-BD57-4458-AA41-5F980F991862}"/>
              </a:ext>
            </a:extLst>
          </p:cNvPr>
          <p:cNvCxnSpPr/>
          <p:nvPr/>
        </p:nvCxnSpPr>
        <p:spPr>
          <a:xfrm>
            <a:off x="2927350" y="2012950"/>
            <a:ext cx="336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DBC2A5F1-CA76-4E63-9A73-34A7265A1883}"/>
              </a:ext>
            </a:extLst>
          </p:cNvPr>
          <p:cNvSpPr txBox="1"/>
          <p:nvPr/>
        </p:nvSpPr>
        <p:spPr>
          <a:xfrm>
            <a:off x="3546515" y="184356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Mời</a:t>
            </a:r>
            <a:endParaRPr lang="vi-VN"/>
          </a:p>
        </p:txBody>
      </p:sp>
      <p:cxnSp>
        <p:nvCxnSpPr>
          <p:cNvPr id="31" name="Đường nối Thẳng 30">
            <a:extLst>
              <a:ext uri="{FF2B5EF4-FFF2-40B4-BE49-F238E27FC236}">
                <a16:creationId xmlns:a16="http://schemas.microsoft.com/office/drawing/2014/main" id="{9E5FDD92-1E55-44D4-B40C-AE46EF57AFF4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870597" y="2012950"/>
            <a:ext cx="1188140" cy="269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ình chữ nhật: Góc Tròn 31">
            <a:extLst>
              <a:ext uri="{FF2B5EF4-FFF2-40B4-BE49-F238E27FC236}">
                <a16:creationId xmlns:a16="http://schemas.microsoft.com/office/drawing/2014/main" id="{5B360D20-888F-4CB8-873F-EE9889217C6E}"/>
              </a:ext>
            </a:extLst>
          </p:cNvPr>
          <p:cNvSpPr/>
          <p:nvPr/>
        </p:nvSpPr>
        <p:spPr>
          <a:xfrm>
            <a:off x="5058737" y="1764981"/>
            <a:ext cx="4248120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Nhập id</a:t>
            </a:r>
            <a:endParaRPr lang="vi-VN"/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CA9C17EC-D610-4376-BC23-5CC4E4C5C211}"/>
              </a:ext>
            </a:extLst>
          </p:cNvPr>
          <p:cNvSpPr txBox="1"/>
          <p:nvPr/>
        </p:nvSpPr>
        <p:spPr>
          <a:xfrm>
            <a:off x="3056597" y="2869656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endParaRPr lang="vi-VN"/>
          </a:p>
        </p:txBody>
      </p:sp>
      <p:grpSp>
        <p:nvGrpSpPr>
          <p:cNvPr id="38" name="Nhóm 37">
            <a:extLst>
              <a:ext uri="{FF2B5EF4-FFF2-40B4-BE49-F238E27FC236}">
                <a16:creationId xmlns:a16="http://schemas.microsoft.com/office/drawing/2014/main" id="{E2B56FF0-4493-4EA8-9C35-297A012ED55B}"/>
              </a:ext>
            </a:extLst>
          </p:cNvPr>
          <p:cNvGrpSpPr/>
          <p:nvPr/>
        </p:nvGrpSpPr>
        <p:grpSpPr>
          <a:xfrm>
            <a:off x="2684135" y="2839426"/>
            <a:ext cx="278071" cy="340007"/>
            <a:chOff x="2734121" y="1522444"/>
            <a:chExt cx="278071" cy="340007"/>
          </a:xfrm>
        </p:grpSpPr>
        <p:sp>
          <p:nvSpPr>
            <p:cNvPr id="41" name="Hình Bầu dục 40">
              <a:extLst>
                <a:ext uri="{FF2B5EF4-FFF2-40B4-BE49-F238E27FC236}">
                  <a16:creationId xmlns:a16="http://schemas.microsoft.com/office/drawing/2014/main" id="{5CD9A1A4-08F8-4B8E-A162-DACAD738A5AF}"/>
                </a:ext>
              </a:extLst>
            </p:cNvPr>
            <p:cNvSpPr/>
            <p:nvPr/>
          </p:nvSpPr>
          <p:spPr>
            <a:xfrm>
              <a:off x="2768090" y="1522444"/>
              <a:ext cx="210133" cy="19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2" name="Lưu đồ: Trễ 41">
              <a:extLst>
                <a:ext uri="{FF2B5EF4-FFF2-40B4-BE49-F238E27FC236}">
                  <a16:creationId xmlns:a16="http://schemas.microsoft.com/office/drawing/2014/main" id="{DE34DB8E-9328-44ED-82E3-6FD38E991724}"/>
                </a:ext>
              </a:extLst>
            </p:cNvPr>
            <p:cNvSpPr/>
            <p:nvPr/>
          </p:nvSpPr>
          <p:spPr>
            <a:xfrm rot="16200000">
              <a:off x="2798805" y="1649064"/>
              <a:ext cx="148703" cy="278071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76860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4903E420-C4C5-4954-B2C3-DEDDB96B7ED8}"/>
              </a:ext>
            </a:extLst>
          </p:cNvPr>
          <p:cNvSpPr/>
          <p:nvPr/>
        </p:nvSpPr>
        <p:spPr>
          <a:xfrm>
            <a:off x="10604313" y="95552"/>
            <a:ext cx="450374" cy="4912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70E91F78-3A1C-4498-8CD4-3B9FA5B2C50C}"/>
              </a:ext>
            </a:extLst>
          </p:cNvPr>
          <p:cNvSpPr/>
          <p:nvPr/>
        </p:nvSpPr>
        <p:spPr>
          <a:xfrm>
            <a:off x="11398157" y="95552"/>
            <a:ext cx="450374" cy="4912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8" name="Nhóm 37">
            <a:extLst>
              <a:ext uri="{FF2B5EF4-FFF2-40B4-BE49-F238E27FC236}">
                <a16:creationId xmlns:a16="http://schemas.microsoft.com/office/drawing/2014/main" id="{DDF96BE9-B311-4526-A8E8-B01B83CFADC0}"/>
              </a:ext>
            </a:extLst>
          </p:cNvPr>
          <p:cNvGrpSpPr/>
          <p:nvPr/>
        </p:nvGrpSpPr>
        <p:grpSpPr>
          <a:xfrm>
            <a:off x="81886" y="95552"/>
            <a:ext cx="12028227" cy="641428"/>
            <a:chOff x="81886" y="95552"/>
            <a:chExt cx="12028227" cy="641428"/>
          </a:xfrm>
        </p:grpSpPr>
        <p:cxnSp>
          <p:nvCxnSpPr>
            <p:cNvPr id="5" name="Đường nối Thẳng 4">
              <a:extLst>
                <a:ext uri="{FF2B5EF4-FFF2-40B4-BE49-F238E27FC236}">
                  <a16:creationId xmlns:a16="http://schemas.microsoft.com/office/drawing/2014/main" id="{EAA91291-DA32-405B-ACED-4254A668F0E9}"/>
                </a:ext>
              </a:extLst>
            </p:cNvPr>
            <p:cNvCxnSpPr/>
            <p:nvPr/>
          </p:nvCxnSpPr>
          <p:spPr>
            <a:xfrm>
              <a:off x="81886" y="736980"/>
              <a:ext cx="12028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F8A7BF86-213B-470F-BCCD-8780FD660A6D}"/>
                </a:ext>
              </a:extLst>
            </p:cNvPr>
            <p:cNvSpPr txBox="1"/>
            <p:nvPr/>
          </p:nvSpPr>
          <p:spPr>
            <a:xfrm>
              <a:off x="234287" y="95552"/>
              <a:ext cx="14034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ClassPin </a:t>
              </a:r>
              <a:endParaRPr lang="vi-VN" sz="2800"/>
            </a:p>
          </p:txBody>
        </p:sp>
        <p:sp>
          <p:nvSpPr>
            <p:cNvPr id="12" name="Hình chữ nhật: Góc Tròn 11">
              <a:extLst>
                <a:ext uri="{FF2B5EF4-FFF2-40B4-BE49-F238E27FC236}">
                  <a16:creationId xmlns:a16="http://schemas.microsoft.com/office/drawing/2014/main" id="{28705113-6DA4-4854-9ED4-2D5B4D21A66F}"/>
                </a:ext>
              </a:extLst>
            </p:cNvPr>
            <p:cNvSpPr/>
            <p:nvPr/>
          </p:nvSpPr>
          <p:spPr>
            <a:xfrm>
              <a:off x="2347415" y="142769"/>
              <a:ext cx="6646460" cy="42878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/>
                <a:t>Tìm kiếm khóa học</a:t>
              </a:r>
              <a:endParaRPr lang="vi-VN"/>
            </a:p>
          </p:txBody>
        </p:sp>
        <p:pic>
          <p:nvPicPr>
            <p:cNvPr id="31" name="Hình ảnh 30">
              <a:extLst>
                <a:ext uri="{FF2B5EF4-FFF2-40B4-BE49-F238E27FC236}">
                  <a16:creationId xmlns:a16="http://schemas.microsoft.com/office/drawing/2014/main" id="{A2927E3E-226F-470A-B68E-2DCE6EB83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5605" y="126812"/>
              <a:ext cx="372926" cy="372926"/>
            </a:xfrm>
            <a:prstGeom prst="rect">
              <a:avLst/>
            </a:prstGeom>
          </p:spPr>
        </p:pic>
        <p:grpSp>
          <p:nvGrpSpPr>
            <p:cNvPr id="34" name="Nhóm 33">
              <a:extLst>
                <a:ext uri="{FF2B5EF4-FFF2-40B4-BE49-F238E27FC236}">
                  <a16:creationId xmlns:a16="http://schemas.microsoft.com/office/drawing/2014/main" id="{092DABC8-B50B-47C6-960A-8E9FF074D9D9}"/>
                </a:ext>
              </a:extLst>
            </p:cNvPr>
            <p:cNvGrpSpPr/>
            <p:nvPr/>
          </p:nvGrpSpPr>
          <p:grpSpPr>
            <a:xfrm>
              <a:off x="10687109" y="142769"/>
              <a:ext cx="278071" cy="340007"/>
              <a:chOff x="9186882" y="204551"/>
              <a:chExt cx="300021" cy="362931"/>
            </a:xfrm>
          </p:grpSpPr>
          <p:sp>
            <p:nvSpPr>
              <p:cNvPr id="32" name="Hình Bầu dục 31">
                <a:extLst>
                  <a:ext uri="{FF2B5EF4-FFF2-40B4-BE49-F238E27FC236}">
                    <a16:creationId xmlns:a16="http://schemas.microsoft.com/office/drawing/2014/main" id="{6F5844E3-F62B-4D6E-B903-AD10BCA6193A}"/>
                  </a:ext>
                </a:extLst>
              </p:cNvPr>
              <p:cNvSpPr/>
              <p:nvPr/>
            </p:nvSpPr>
            <p:spPr>
              <a:xfrm>
                <a:off x="9223532" y="204551"/>
                <a:ext cx="226720" cy="2042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3" name="Lưu đồ: Trễ 32">
                <a:extLst>
                  <a:ext uri="{FF2B5EF4-FFF2-40B4-BE49-F238E27FC236}">
                    <a16:creationId xmlns:a16="http://schemas.microsoft.com/office/drawing/2014/main" id="{A20B15DB-7EF0-4B66-87DC-DC54A812B6AF}"/>
                  </a:ext>
                </a:extLst>
              </p:cNvPr>
              <p:cNvSpPr/>
              <p:nvPr/>
            </p:nvSpPr>
            <p:spPr>
              <a:xfrm rot="16200000">
                <a:off x="9257528" y="338107"/>
                <a:ext cx="158729" cy="300021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37" name="Hình Bầu dục 36">
              <a:extLst>
                <a:ext uri="{FF2B5EF4-FFF2-40B4-BE49-F238E27FC236}">
                  <a16:creationId xmlns:a16="http://schemas.microsoft.com/office/drawing/2014/main" id="{63F9037C-04EC-4A4A-A735-5C14A1CF16B0}"/>
                </a:ext>
              </a:extLst>
            </p:cNvPr>
            <p:cNvSpPr/>
            <p:nvPr/>
          </p:nvSpPr>
          <p:spPr>
            <a:xfrm flipV="1">
              <a:off x="11274681" y="127714"/>
              <a:ext cx="257031" cy="1972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4B03A9C6-B199-488E-8465-AA582DC302F9}"/>
              </a:ext>
            </a:extLst>
          </p:cNvPr>
          <p:cNvSpPr/>
          <p:nvPr/>
        </p:nvSpPr>
        <p:spPr>
          <a:xfrm>
            <a:off x="368300" y="887121"/>
            <a:ext cx="8763000" cy="51561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F20B5B07-1301-4FAF-9562-54EB74BB50B3}"/>
              </a:ext>
            </a:extLst>
          </p:cNvPr>
          <p:cNvSpPr txBox="1"/>
          <p:nvPr/>
        </p:nvSpPr>
        <p:spPr>
          <a:xfrm>
            <a:off x="827016" y="1149019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Tên</a:t>
            </a:r>
            <a:endParaRPr lang="vi-VN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39F56C1-723D-4F25-9BBB-53AB39D38E0F}"/>
              </a:ext>
            </a:extLst>
          </p:cNvPr>
          <p:cNvSpPr txBox="1"/>
          <p:nvPr/>
        </p:nvSpPr>
        <p:spPr>
          <a:xfrm>
            <a:off x="827015" y="1668491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Tuổi</a:t>
            </a:r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363AD84A-66B8-4498-AB19-0696352482A8}"/>
              </a:ext>
            </a:extLst>
          </p:cNvPr>
          <p:cNvSpPr txBox="1"/>
          <p:nvPr/>
        </p:nvSpPr>
        <p:spPr>
          <a:xfrm>
            <a:off x="813746" y="2252185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ID (để mời)</a:t>
            </a:r>
            <a:endParaRPr lang="vi-VN"/>
          </a:p>
        </p:txBody>
      </p: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856889F3-4E8E-4219-BE65-94B38092F90E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9131300" y="514893"/>
            <a:ext cx="1538969" cy="1003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B06D98A4-901F-42B5-A789-C59F86723F64}"/>
              </a:ext>
            </a:extLst>
          </p:cNvPr>
          <p:cNvSpPr/>
          <p:nvPr/>
        </p:nvSpPr>
        <p:spPr>
          <a:xfrm>
            <a:off x="4385637" y="5333681"/>
            <a:ext cx="4248120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Sửa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9482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20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Nhóm 3">
            <a:extLst>
              <a:ext uri="{FF2B5EF4-FFF2-40B4-BE49-F238E27FC236}">
                <a16:creationId xmlns:a16="http://schemas.microsoft.com/office/drawing/2014/main" id="{02978B34-ED8F-46F1-A32C-613814AE3C8D}"/>
              </a:ext>
            </a:extLst>
          </p:cNvPr>
          <p:cNvGrpSpPr/>
          <p:nvPr/>
        </p:nvGrpSpPr>
        <p:grpSpPr>
          <a:xfrm>
            <a:off x="81886" y="95552"/>
            <a:ext cx="12028227" cy="641428"/>
            <a:chOff x="81886" y="95552"/>
            <a:chExt cx="12028227" cy="641428"/>
          </a:xfrm>
        </p:grpSpPr>
        <p:cxnSp>
          <p:nvCxnSpPr>
            <p:cNvPr id="5" name="Đường nối Thẳng 4">
              <a:extLst>
                <a:ext uri="{FF2B5EF4-FFF2-40B4-BE49-F238E27FC236}">
                  <a16:creationId xmlns:a16="http://schemas.microsoft.com/office/drawing/2014/main" id="{D1069B58-8538-4506-B7C7-71A4F7D9945B}"/>
                </a:ext>
              </a:extLst>
            </p:cNvPr>
            <p:cNvCxnSpPr/>
            <p:nvPr/>
          </p:nvCxnSpPr>
          <p:spPr>
            <a:xfrm>
              <a:off x="81886" y="736980"/>
              <a:ext cx="12028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Hộp Văn bản 5">
              <a:extLst>
                <a:ext uri="{FF2B5EF4-FFF2-40B4-BE49-F238E27FC236}">
                  <a16:creationId xmlns:a16="http://schemas.microsoft.com/office/drawing/2014/main" id="{CD2DF51E-4B6B-4EFF-B63E-2FF91F54E747}"/>
                </a:ext>
              </a:extLst>
            </p:cNvPr>
            <p:cNvSpPr txBox="1"/>
            <p:nvPr/>
          </p:nvSpPr>
          <p:spPr>
            <a:xfrm>
              <a:off x="234287" y="95552"/>
              <a:ext cx="14034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ClassPin </a:t>
              </a:r>
              <a:endParaRPr lang="vi-VN" sz="2800"/>
            </a:p>
          </p:txBody>
        </p:sp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76BC3E96-85F0-48F7-8E88-C6B2E3C36E00}"/>
                </a:ext>
              </a:extLst>
            </p:cNvPr>
            <p:cNvSpPr/>
            <p:nvPr/>
          </p:nvSpPr>
          <p:spPr>
            <a:xfrm>
              <a:off x="2347415" y="142769"/>
              <a:ext cx="6646460" cy="42878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/>
                <a:t>Tìm kiếm khóa học</a:t>
              </a:r>
              <a:endParaRPr lang="vi-VN"/>
            </a:p>
          </p:txBody>
        </p:sp>
        <p:pic>
          <p:nvPicPr>
            <p:cNvPr id="8" name="Hình ảnh 7">
              <a:extLst>
                <a:ext uri="{FF2B5EF4-FFF2-40B4-BE49-F238E27FC236}">
                  <a16:creationId xmlns:a16="http://schemas.microsoft.com/office/drawing/2014/main" id="{CD39C353-1E81-4707-BCC4-2979DFA38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5605" y="126812"/>
              <a:ext cx="372926" cy="372926"/>
            </a:xfrm>
            <a:prstGeom prst="rect">
              <a:avLst/>
            </a:prstGeom>
          </p:spPr>
        </p:pic>
        <p:grpSp>
          <p:nvGrpSpPr>
            <p:cNvPr id="9" name="Nhóm 8">
              <a:extLst>
                <a:ext uri="{FF2B5EF4-FFF2-40B4-BE49-F238E27FC236}">
                  <a16:creationId xmlns:a16="http://schemas.microsoft.com/office/drawing/2014/main" id="{473DC6B1-4A02-48A8-9E60-B9E1BE3906CC}"/>
                </a:ext>
              </a:extLst>
            </p:cNvPr>
            <p:cNvGrpSpPr/>
            <p:nvPr/>
          </p:nvGrpSpPr>
          <p:grpSpPr>
            <a:xfrm>
              <a:off x="10700434" y="142768"/>
              <a:ext cx="278071" cy="395495"/>
              <a:chOff x="9201259" y="204550"/>
              <a:chExt cx="300021" cy="422160"/>
            </a:xfrm>
          </p:grpSpPr>
          <p:sp>
            <p:nvSpPr>
              <p:cNvPr id="11" name="Hình Bầu dục 10">
                <a:extLst>
                  <a:ext uri="{FF2B5EF4-FFF2-40B4-BE49-F238E27FC236}">
                    <a16:creationId xmlns:a16="http://schemas.microsoft.com/office/drawing/2014/main" id="{8FD49A68-6BE8-4311-8015-C41EFA2F51C2}"/>
                  </a:ext>
                </a:extLst>
              </p:cNvPr>
              <p:cNvSpPr/>
              <p:nvPr/>
            </p:nvSpPr>
            <p:spPr>
              <a:xfrm>
                <a:off x="9201259" y="204550"/>
                <a:ext cx="277747" cy="256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" name="Lưu đồ: Trễ 11">
                <a:extLst>
                  <a:ext uri="{FF2B5EF4-FFF2-40B4-BE49-F238E27FC236}">
                    <a16:creationId xmlns:a16="http://schemas.microsoft.com/office/drawing/2014/main" id="{F78B74D0-7DFB-415B-A65E-5C782D958F5F}"/>
                  </a:ext>
                </a:extLst>
              </p:cNvPr>
              <p:cNvSpPr/>
              <p:nvPr/>
            </p:nvSpPr>
            <p:spPr>
              <a:xfrm rot="16200000">
                <a:off x="9271905" y="397335"/>
                <a:ext cx="158729" cy="300021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0" name="Hình Bầu dục 9">
              <a:extLst>
                <a:ext uri="{FF2B5EF4-FFF2-40B4-BE49-F238E27FC236}">
                  <a16:creationId xmlns:a16="http://schemas.microsoft.com/office/drawing/2014/main" id="{B489CE62-066C-485D-92BE-DE82EC1BDCF4}"/>
                </a:ext>
              </a:extLst>
            </p:cNvPr>
            <p:cNvSpPr/>
            <p:nvPr/>
          </p:nvSpPr>
          <p:spPr>
            <a:xfrm flipV="1">
              <a:off x="11403197" y="114254"/>
              <a:ext cx="128516" cy="1438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6906BF36-EA30-4C76-AE33-9E2C26A04EF9}"/>
              </a:ext>
            </a:extLst>
          </p:cNvPr>
          <p:cNvSpPr/>
          <p:nvPr/>
        </p:nvSpPr>
        <p:spPr>
          <a:xfrm>
            <a:off x="-8705" y="736980"/>
            <a:ext cx="133748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Hom page</a:t>
            </a:r>
            <a:endParaRPr lang="vi-VN"/>
          </a:p>
        </p:txBody>
      </p:sp>
      <p:sp>
        <p:nvSpPr>
          <p:cNvPr id="15" name="Hình chữ nhật: Góc Tròn 14">
            <a:extLst>
              <a:ext uri="{FF2B5EF4-FFF2-40B4-BE49-F238E27FC236}">
                <a16:creationId xmlns:a16="http://schemas.microsoft.com/office/drawing/2014/main" id="{C98D003A-2FD7-4851-B4D4-AFD9C932FF3C}"/>
              </a:ext>
            </a:extLst>
          </p:cNvPr>
          <p:cNvSpPr/>
          <p:nvPr/>
        </p:nvSpPr>
        <p:spPr>
          <a:xfrm>
            <a:off x="2544841" y="883493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 thi</a:t>
            </a:r>
            <a:endParaRPr lang="vi-VN"/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26845D1E-8D68-47AF-95FC-4ABBBCBE3723}"/>
              </a:ext>
            </a:extLst>
          </p:cNvPr>
          <p:cNvSpPr/>
          <p:nvPr/>
        </p:nvSpPr>
        <p:spPr>
          <a:xfrm>
            <a:off x="4674477" y="894811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Thảo luận</a:t>
            </a:r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87017648-24CB-4F0E-97BC-D65657045BB1}"/>
              </a:ext>
            </a:extLst>
          </p:cNvPr>
          <p:cNvSpPr/>
          <p:nvPr/>
        </p:nvSpPr>
        <p:spPr>
          <a:xfrm>
            <a:off x="10604803" y="894817"/>
            <a:ext cx="1339755" cy="495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Members</a:t>
            </a:r>
            <a:endParaRPr lang="vi-VN"/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59E18EB0-D51C-4B97-8CF3-090E9A5B3AB5}"/>
              </a:ext>
            </a:extLst>
          </p:cNvPr>
          <p:cNvSpPr/>
          <p:nvPr/>
        </p:nvSpPr>
        <p:spPr>
          <a:xfrm>
            <a:off x="2389257" y="1390749"/>
            <a:ext cx="9597143" cy="5221427"/>
          </a:xfrm>
          <a:prstGeom prst="roundRect">
            <a:avLst>
              <a:gd name="adj" fmla="val 76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FFFA767B-41E4-40DF-8D36-B93448E12BC2}"/>
              </a:ext>
            </a:extLst>
          </p:cNvPr>
          <p:cNvSpPr/>
          <p:nvPr/>
        </p:nvSpPr>
        <p:spPr>
          <a:xfrm>
            <a:off x="2730935" y="1568274"/>
            <a:ext cx="8830102" cy="2062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Thi giữa kỳ</a:t>
            </a:r>
          </a:p>
          <a:p>
            <a:r>
              <a:rPr lang="en-US"/>
              <a:t>Blah blah …:</a:t>
            </a:r>
            <a:endParaRPr lang="vi-VN"/>
          </a:p>
        </p:txBody>
      </p:sp>
      <p:cxnSp>
        <p:nvCxnSpPr>
          <p:cNvPr id="33" name="Đường nối Thẳng 32">
            <a:extLst>
              <a:ext uri="{FF2B5EF4-FFF2-40B4-BE49-F238E27FC236}">
                <a16:creationId xmlns:a16="http://schemas.microsoft.com/office/drawing/2014/main" id="{22BBC132-DC2A-44B1-A0BB-14C1FEA34D81}"/>
              </a:ext>
            </a:extLst>
          </p:cNvPr>
          <p:cNvCxnSpPr>
            <a:cxnSpLocks/>
          </p:cNvCxnSpPr>
          <p:nvPr/>
        </p:nvCxnSpPr>
        <p:spPr>
          <a:xfrm>
            <a:off x="3652371" y="2320119"/>
            <a:ext cx="7852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FE019CF5-4923-4367-8774-029204A99647}"/>
              </a:ext>
            </a:extLst>
          </p:cNvPr>
          <p:cNvSpPr txBox="1"/>
          <p:nvPr/>
        </p:nvSpPr>
        <p:spPr>
          <a:xfrm>
            <a:off x="3478021" y="1673788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Uncle Roger</a:t>
            </a:r>
          </a:p>
          <a:p>
            <a:r>
              <a:rPr lang="en-US"/>
              <a:t>Teacher</a:t>
            </a:r>
            <a:endParaRPr lang="vi-VN"/>
          </a:p>
        </p:txBody>
      </p: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0516B9DC-1697-4205-B512-5A3A5744EC47}"/>
              </a:ext>
            </a:extLst>
          </p:cNvPr>
          <p:cNvSpPr/>
          <p:nvPr/>
        </p:nvSpPr>
        <p:spPr>
          <a:xfrm>
            <a:off x="2838734" y="1733266"/>
            <a:ext cx="655093" cy="586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Lưu đồ: Trễ 30">
            <a:extLst>
              <a:ext uri="{FF2B5EF4-FFF2-40B4-BE49-F238E27FC236}">
                <a16:creationId xmlns:a16="http://schemas.microsoft.com/office/drawing/2014/main" id="{599325B8-D9D5-49BF-9BFB-99B432C4E9D7}"/>
              </a:ext>
            </a:extLst>
          </p:cNvPr>
          <p:cNvSpPr/>
          <p:nvPr/>
        </p:nvSpPr>
        <p:spPr>
          <a:xfrm rot="16200000">
            <a:off x="3084026" y="1974754"/>
            <a:ext cx="148703" cy="278071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A40243BF-DB39-4469-B6E0-6359155DF1DA}"/>
              </a:ext>
            </a:extLst>
          </p:cNvPr>
          <p:cNvSpPr/>
          <p:nvPr/>
        </p:nvSpPr>
        <p:spPr>
          <a:xfrm>
            <a:off x="3053311" y="1848134"/>
            <a:ext cx="210133" cy="191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1733AF47-2FC2-4FA9-8550-D3F510094819}"/>
              </a:ext>
            </a:extLst>
          </p:cNvPr>
          <p:cNvCxnSpPr/>
          <p:nvPr/>
        </p:nvCxnSpPr>
        <p:spPr>
          <a:xfrm>
            <a:off x="0" y="2320119"/>
            <a:ext cx="2347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25EE3354-2DFE-484E-8A9D-5C8CD4D7E40E}"/>
              </a:ext>
            </a:extLst>
          </p:cNvPr>
          <p:cNvSpPr txBox="1"/>
          <p:nvPr/>
        </p:nvSpPr>
        <p:spPr>
          <a:xfrm>
            <a:off x="16046" y="1950787"/>
            <a:ext cx="12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Dạy nấu ăn</a:t>
            </a:r>
            <a:endParaRPr lang="vi-VN"/>
          </a:p>
        </p:txBody>
      </p:sp>
      <p:cxnSp>
        <p:nvCxnSpPr>
          <p:cNvPr id="3" name="Đường nối Thẳng 2">
            <a:extLst>
              <a:ext uri="{FF2B5EF4-FFF2-40B4-BE49-F238E27FC236}">
                <a16:creationId xmlns:a16="http://schemas.microsoft.com/office/drawing/2014/main" id="{C658F10B-305E-42B9-A0E3-FCC4282C7E44}"/>
              </a:ext>
            </a:extLst>
          </p:cNvPr>
          <p:cNvCxnSpPr/>
          <p:nvPr/>
        </p:nvCxnSpPr>
        <p:spPr>
          <a:xfrm>
            <a:off x="234287" y="3302758"/>
            <a:ext cx="192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nối Thẳng 26">
            <a:extLst>
              <a:ext uri="{FF2B5EF4-FFF2-40B4-BE49-F238E27FC236}">
                <a16:creationId xmlns:a16="http://schemas.microsoft.com/office/drawing/2014/main" id="{1C637182-2875-4EC8-B661-0521C8E41C0B}"/>
              </a:ext>
            </a:extLst>
          </p:cNvPr>
          <p:cNvCxnSpPr/>
          <p:nvPr/>
        </p:nvCxnSpPr>
        <p:spPr>
          <a:xfrm>
            <a:off x="234287" y="3973773"/>
            <a:ext cx="192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C42AA00B-6665-4567-BEE3-851BC0FACBC7}"/>
              </a:ext>
            </a:extLst>
          </p:cNvPr>
          <p:cNvSpPr txBox="1"/>
          <p:nvPr/>
        </p:nvSpPr>
        <p:spPr>
          <a:xfrm>
            <a:off x="205600" y="2884227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Thêm đề</a:t>
            </a:r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A1B59BD-81E9-4BDE-8323-340B312A5AA6}"/>
              </a:ext>
            </a:extLst>
          </p:cNvPr>
          <p:cNvSpPr txBox="1"/>
          <p:nvPr/>
        </p:nvSpPr>
        <p:spPr>
          <a:xfrm>
            <a:off x="205600" y="3605764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thông báo</a:t>
            </a:r>
            <a:endParaRPr lang="vi-VN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1F11F444-2A46-466B-A426-BBB7AA7E90F0}"/>
              </a:ext>
            </a:extLst>
          </p:cNvPr>
          <p:cNvSpPr/>
          <p:nvPr/>
        </p:nvSpPr>
        <p:spPr>
          <a:xfrm>
            <a:off x="2730935" y="3795296"/>
            <a:ext cx="8830102" cy="2062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Thi đầu vô</a:t>
            </a:r>
          </a:p>
          <a:p>
            <a:r>
              <a:rPr lang="en-US"/>
              <a:t>Blah blah …:</a:t>
            </a:r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A17B5891-8296-4AA8-A13C-CE71CDF5A304}"/>
              </a:ext>
            </a:extLst>
          </p:cNvPr>
          <p:cNvSpPr txBox="1"/>
          <p:nvPr/>
        </p:nvSpPr>
        <p:spPr>
          <a:xfrm>
            <a:off x="3478021" y="3900810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Uncle Roger</a:t>
            </a:r>
          </a:p>
          <a:p>
            <a:r>
              <a:rPr lang="en-US"/>
              <a:t>Teacher</a:t>
            </a:r>
            <a:endParaRPr lang="vi-VN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C91FC06E-F0A7-483F-8794-B12810C7C06E}"/>
              </a:ext>
            </a:extLst>
          </p:cNvPr>
          <p:cNvSpPr/>
          <p:nvPr/>
        </p:nvSpPr>
        <p:spPr>
          <a:xfrm>
            <a:off x="2838734" y="3960288"/>
            <a:ext cx="655093" cy="586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Lưu đồ: Trễ 22">
            <a:extLst>
              <a:ext uri="{FF2B5EF4-FFF2-40B4-BE49-F238E27FC236}">
                <a16:creationId xmlns:a16="http://schemas.microsoft.com/office/drawing/2014/main" id="{8AD226EC-CD07-4009-8BF8-7E996340AA2F}"/>
              </a:ext>
            </a:extLst>
          </p:cNvPr>
          <p:cNvSpPr/>
          <p:nvPr/>
        </p:nvSpPr>
        <p:spPr>
          <a:xfrm rot="16200000">
            <a:off x="3085354" y="4145036"/>
            <a:ext cx="148703" cy="278071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C5A430B7-ABE6-4FFF-B130-434235F0BE34}"/>
              </a:ext>
            </a:extLst>
          </p:cNvPr>
          <p:cNvSpPr/>
          <p:nvPr/>
        </p:nvSpPr>
        <p:spPr>
          <a:xfrm>
            <a:off x="3054639" y="4018416"/>
            <a:ext cx="210133" cy="191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Hình chữ nhật: Góc Tròn 43">
            <a:extLst>
              <a:ext uri="{FF2B5EF4-FFF2-40B4-BE49-F238E27FC236}">
                <a16:creationId xmlns:a16="http://schemas.microsoft.com/office/drawing/2014/main" id="{BB17FF77-4522-4884-8E7A-C40BA3914C12}"/>
              </a:ext>
            </a:extLst>
          </p:cNvPr>
          <p:cNvSpPr/>
          <p:nvPr/>
        </p:nvSpPr>
        <p:spPr>
          <a:xfrm>
            <a:off x="9612126" y="5715214"/>
            <a:ext cx="180467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Thống kê điểm</a:t>
            </a:r>
            <a:endParaRPr lang="vi-VN"/>
          </a:p>
        </p:txBody>
      </p:sp>
      <p:sp>
        <p:nvSpPr>
          <p:cNvPr id="46" name="Hình chữ nhật: Góc Tròn 45">
            <a:extLst>
              <a:ext uri="{FF2B5EF4-FFF2-40B4-BE49-F238E27FC236}">
                <a16:creationId xmlns:a16="http://schemas.microsoft.com/office/drawing/2014/main" id="{A92B4915-1C0C-42F8-BC8A-1200FD573B5B}"/>
              </a:ext>
            </a:extLst>
          </p:cNvPr>
          <p:cNvSpPr/>
          <p:nvPr/>
        </p:nvSpPr>
        <p:spPr>
          <a:xfrm>
            <a:off x="7615695" y="5705369"/>
            <a:ext cx="180467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Tỷ lệ đáp án</a:t>
            </a:r>
            <a:endParaRPr lang="vi-VN"/>
          </a:p>
        </p:txBody>
      </p:sp>
      <p:cxnSp>
        <p:nvCxnSpPr>
          <p:cNvPr id="48" name="Đường nối Thẳng 47">
            <a:extLst>
              <a:ext uri="{FF2B5EF4-FFF2-40B4-BE49-F238E27FC236}">
                <a16:creationId xmlns:a16="http://schemas.microsoft.com/office/drawing/2014/main" id="{B9EE9E46-62E1-454D-AC2F-CE77D20BFE7F}"/>
              </a:ext>
            </a:extLst>
          </p:cNvPr>
          <p:cNvCxnSpPr/>
          <p:nvPr/>
        </p:nvCxnSpPr>
        <p:spPr>
          <a:xfrm flipV="1">
            <a:off x="1139419" y="1942224"/>
            <a:ext cx="213927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Hộp Văn bản 49">
            <a:extLst>
              <a:ext uri="{FF2B5EF4-FFF2-40B4-BE49-F238E27FC236}">
                <a16:creationId xmlns:a16="http://schemas.microsoft.com/office/drawing/2014/main" id="{CED17CCB-C91D-4E76-8B27-B6EF1C21EECE}"/>
              </a:ext>
            </a:extLst>
          </p:cNvPr>
          <p:cNvSpPr txBox="1"/>
          <p:nvPr/>
        </p:nvSpPr>
        <p:spPr>
          <a:xfrm>
            <a:off x="1262429" y="194090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Id:..</a:t>
            </a:r>
            <a:endParaRPr lang="vi-VN"/>
          </a:p>
        </p:txBody>
      </p:sp>
      <p:sp>
        <p:nvSpPr>
          <p:cNvPr id="52" name="Hộp Văn bản 51">
            <a:extLst>
              <a:ext uri="{FF2B5EF4-FFF2-40B4-BE49-F238E27FC236}">
                <a16:creationId xmlns:a16="http://schemas.microsoft.com/office/drawing/2014/main" id="{8E4724CB-20B8-46AC-96E0-F0052C646EF5}"/>
              </a:ext>
            </a:extLst>
          </p:cNvPr>
          <p:cNvSpPr txBox="1"/>
          <p:nvPr/>
        </p:nvSpPr>
        <p:spPr>
          <a:xfrm>
            <a:off x="10514461" y="1581455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Day</a:t>
            </a:r>
            <a:endParaRPr lang="vi-VN"/>
          </a:p>
        </p:txBody>
      </p:sp>
      <p:sp>
        <p:nvSpPr>
          <p:cNvPr id="54" name="Hộp Văn bản 53">
            <a:extLst>
              <a:ext uri="{FF2B5EF4-FFF2-40B4-BE49-F238E27FC236}">
                <a16:creationId xmlns:a16="http://schemas.microsoft.com/office/drawing/2014/main" id="{9D73C7AD-A511-4A15-B176-81CFF6CE093D}"/>
              </a:ext>
            </a:extLst>
          </p:cNvPr>
          <p:cNvSpPr txBox="1"/>
          <p:nvPr/>
        </p:nvSpPr>
        <p:spPr>
          <a:xfrm>
            <a:off x="10468442" y="3900810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Day</a:t>
            </a:r>
            <a:endParaRPr lang="vi-VN"/>
          </a:p>
        </p:txBody>
      </p:sp>
      <p:cxnSp>
        <p:nvCxnSpPr>
          <p:cNvPr id="41" name="Đường nối Thẳng 40">
            <a:extLst>
              <a:ext uri="{FF2B5EF4-FFF2-40B4-BE49-F238E27FC236}">
                <a16:creationId xmlns:a16="http://schemas.microsoft.com/office/drawing/2014/main" id="{F8B78672-42C9-4A51-997F-9AF6CA1312F3}"/>
              </a:ext>
            </a:extLst>
          </p:cNvPr>
          <p:cNvCxnSpPr/>
          <p:nvPr/>
        </p:nvCxnSpPr>
        <p:spPr>
          <a:xfrm>
            <a:off x="226979" y="4781023"/>
            <a:ext cx="192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BA4C3F6F-63CA-4DA7-BC72-F28B6CC0172E}"/>
              </a:ext>
            </a:extLst>
          </p:cNvPr>
          <p:cNvSpPr txBox="1"/>
          <p:nvPr/>
        </p:nvSpPr>
        <p:spPr>
          <a:xfrm>
            <a:off x="198292" y="4362492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Thêm tài liệu</a:t>
            </a:r>
            <a:endParaRPr lang="vi-VN"/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62149A20-C343-4B3A-B443-B2071B128DF2}"/>
              </a:ext>
            </a:extLst>
          </p:cNvPr>
          <p:cNvSpPr/>
          <p:nvPr/>
        </p:nvSpPr>
        <p:spPr>
          <a:xfrm>
            <a:off x="47699" y="4326001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Them tai lieu</a:t>
            </a:r>
            <a:endParaRPr lang="vi-VN"/>
          </a:p>
        </p:txBody>
      </p:sp>
      <p:sp>
        <p:nvSpPr>
          <p:cNvPr id="28" name="Hình chữ nhật: Góc Tròn 27">
            <a:extLst>
              <a:ext uri="{FF2B5EF4-FFF2-40B4-BE49-F238E27FC236}">
                <a16:creationId xmlns:a16="http://schemas.microsoft.com/office/drawing/2014/main" id="{2B163988-D476-415F-8724-2020F822EC54}"/>
              </a:ext>
            </a:extLst>
          </p:cNvPr>
          <p:cNvSpPr/>
          <p:nvPr/>
        </p:nvSpPr>
        <p:spPr>
          <a:xfrm>
            <a:off x="6898162" y="894811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Bai giang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701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Nhóm 3">
            <a:extLst>
              <a:ext uri="{FF2B5EF4-FFF2-40B4-BE49-F238E27FC236}">
                <a16:creationId xmlns:a16="http://schemas.microsoft.com/office/drawing/2014/main" id="{02978B34-ED8F-46F1-A32C-613814AE3C8D}"/>
              </a:ext>
            </a:extLst>
          </p:cNvPr>
          <p:cNvGrpSpPr/>
          <p:nvPr/>
        </p:nvGrpSpPr>
        <p:grpSpPr>
          <a:xfrm>
            <a:off x="81886" y="95552"/>
            <a:ext cx="12028227" cy="641428"/>
            <a:chOff x="81886" y="95552"/>
            <a:chExt cx="12028227" cy="641428"/>
          </a:xfrm>
        </p:grpSpPr>
        <p:cxnSp>
          <p:nvCxnSpPr>
            <p:cNvPr id="5" name="Đường nối Thẳng 4">
              <a:extLst>
                <a:ext uri="{FF2B5EF4-FFF2-40B4-BE49-F238E27FC236}">
                  <a16:creationId xmlns:a16="http://schemas.microsoft.com/office/drawing/2014/main" id="{D1069B58-8538-4506-B7C7-71A4F7D9945B}"/>
                </a:ext>
              </a:extLst>
            </p:cNvPr>
            <p:cNvCxnSpPr/>
            <p:nvPr/>
          </p:nvCxnSpPr>
          <p:spPr>
            <a:xfrm>
              <a:off x="81886" y="736980"/>
              <a:ext cx="12028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Hộp Văn bản 5">
              <a:extLst>
                <a:ext uri="{FF2B5EF4-FFF2-40B4-BE49-F238E27FC236}">
                  <a16:creationId xmlns:a16="http://schemas.microsoft.com/office/drawing/2014/main" id="{CD2DF51E-4B6B-4EFF-B63E-2FF91F54E747}"/>
                </a:ext>
              </a:extLst>
            </p:cNvPr>
            <p:cNvSpPr txBox="1"/>
            <p:nvPr/>
          </p:nvSpPr>
          <p:spPr>
            <a:xfrm>
              <a:off x="234287" y="95552"/>
              <a:ext cx="14034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ClassPin </a:t>
              </a:r>
              <a:endParaRPr lang="vi-VN" sz="2800"/>
            </a:p>
          </p:txBody>
        </p:sp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76BC3E96-85F0-48F7-8E88-C6B2E3C36E00}"/>
                </a:ext>
              </a:extLst>
            </p:cNvPr>
            <p:cNvSpPr/>
            <p:nvPr/>
          </p:nvSpPr>
          <p:spPr>
            <a:xfrm>
              <a:off x="2347415" y="142769"/>
              <a:ext cx="6646460" cy="42878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/>
                <a:t>Tìm kiếm khóa học</a:t>
              </a:r>
              <a:endParaRPr lang="vi-VN"/>
            </a:p>
          </p:txBody>
        </p:sp>
        <p:pic>
          <p:nvPicPr>
            <p:cNvPr id="8" name="Hình ảnh 7">
              <a:extLst>
                <a:ext uri="{FF2B5EF4-FFF2-40B4-BE49-F238E27FC236}">
                  <a16:creationId xmlns:a16="http://schemas.microsoft.com/office/drawing/2014/main" id="{CD39C353-1E81-4707-BCC4-2979DFA38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5605" y="126812"/>
              <a:ext cx="372926" cy="372926"/>
            </a:xfrm>
            <a:prstGeom prst="rect">
              <a:avLst/>
            </a:prstGeom>
          </p:spPr>
        </p:pic>
        <p:grpSp>
          <p:nvGrpSpPr>
            <p:cNvPr id="9" name="Nhóm 8">
              <a:extLst>
                <a:ext uri="{FF2B5EF4-FFF2-40B4-BE49-F238E27FC236}">
                  <a16:creationId xmlns:a16="http://schemas.microsoft.com/office/drawing/2014/main" id="{473DC6B1-4A02-48A8-9E60-B9E1BE3906CC}"/>
                </a:ext>
              </a:extLst>
            </p:cNvPr>
            <p:cNvGrpSpPr/>
            <p:nvPr/>
          </p:nvGrpSpPr>
          <p:grpSpPr>
            <a:xfrm>
              <a:off x="10700434" y="142768"/>
              <a:ext cx="278071" cy="395495"/>
              <a:chOff x="9201259" y="204550"/>
              <a:chExt cx="300021" cy="422160"/>
            </a:xfrm>
          </p:grpSpPr>
          <p:sp>
            <p:nvSpPr>
              <p:cNvPr id="11" name="Hình Bầu dục 10">
                <a:extLst>
                  <a:ext uri="{FF2B5EF4-FFF2-40B4-BE49-F238E27FC236}">
                    <a16:creationId xmlns:a16="http://schemas.microsoft.com/office/drawing/2014/main" id="{8FD49A68-6BE8-4311-8015-C41EFA2F51C2}"/>
                  </a:ext>
                </a:extLst>
              </p:cNvPr>
              <p:cNvSpPr/>
              <p:nvPr/>
            </p:nvSpPr>
            <p:spPr>
              <a:xfrm>
                <a:off x="9201259" y="204550"/>
                <a:ext cx="277747" cy="256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" name="Lưu đồ: Trễ 11">
                <a:extLst>
                  <a:ext uri="{FF2B5EF4-FFF2-40B4-BE49-F238E27FC236}">
                    <a16:creationId xmlns:a16="http://schemas.microsoft.com/office/drawing/2014/main" id="{F78B74D0-7DFB-415B-A65E-5C782D958F5F}"/>
                  </a:ext>
                </a:extLst>
              </p:cNvPr>
              <p:cNvSpPr/>
              <p:nvPr/>
            </p:nvSpPr>
            <p:spPr>
              <a:xfrm rot="16200000">
                <a:off x="9271905" y="397335"/>
                <a:ext cx="158729" cy="300021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0" name="Hình Bầu dục 9">
              <a:extLst>
                <a:ext uri="{FF2B5EF4-FFF2-40B4-BE49-F238E27FC236}">
                  <a16:creationId xmlns:a16="http://schemas.microsoft.com/office/drawing/2014/main" id="{B489CE62-066C-485D-92BE-DE82EC1BDCF4}"/>
                </a:ext>
              </a:extLst>
            </p:cNvPr>
            <p:cNvSpPr/>
            <p:nvPr/>
          </p:nvSpPr>
          <p:spPr>
            <a:xfrm flipV="1">
              <a:off x="11403197" y="114254"/>
              <a:ext cx="128516" cy="1438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6906BF36-EA30-4C76-AE33-9E2C26A04EF9}"/>
              </a:ext>
            </a:extLst>
          </p:cNvPr>
          <p:cNvSpPr/>
          <p:nvPr/>
        </p:nvSpPr>
        <p:spPr>
          <a:xfrm>
            <a:off x="-8705" y="736980"/>
            <a:ext cx="133748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Hom page</a:t>
            </a:r>
            <a:endParaRPr lang="vi-VN"/>
          </a:p>
        </p:txBody>
      </p:sp>
      <p:sp>
        <p:nvSpPr>
          <p:cNvPr id="15" name="Hình chữ nhật: Góc Tròn 14">
            <a:extLst>
              <a:ext uri="{FF2B5EF4-FFF2-40B4-BE49-F238E27FC236}">
                <a16:creationId xmlns:a16="http://schemas.microsoft.com/office/drawing/2014/main" id="{C98D003A-2FD7-4851-B4D4-AFD9C932FF3C}"/>
              </a:ext>
            </a:extLst>
          </p:cNvPr>
          <p:cNvSpPr/>
          <p:nvPr/>
        </p:nvSpPr>
        <p:spPr>
          <a:xfrm>
            <a:off x="2544841" y="883493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 thi</a:t>
            </a:r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87017648-24CB-4F0E-97BC-D65657045BB1}"/>
              </a:ext>
            </a:extLst>
          </p:cNvPr>
          <p:cNvSpPr/>
          <p:nvPr/>
        </p:nvSpPr>
        <p:spPr>
          <a:xfrm>
            <a:off x="10604803" y="894817"/>
            <a:ext cx="1339755" cy="495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Members</a:t>
            </a:r>
            <a:endParaRPr lang="vi-VN"/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59E18EB0-D51C-4B97-8CF3-090E9A5B3AB5}"/>
              </a:ext>
            </a:extLst>
          </p:cNvPr>
          <p:cNvSpPr/>
          <p:nvPr/>
        </p:nvSpPr>
        <p:spPr>
          <a:xfrm>
            <a:off x="2389257" y="1390749"/>
            <a:ext cx="9597143" cy="5221427"/>
          </a:xfrm>
          <a:prstGeom prst="roundRect">
            <a:avLst>
              <a:gd name="adj" fmla="val 76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FFFA767B-41E4-40DF-8D36-B93448E12BC2}"/>
              </a:ext>
            </a:extLst>
          </p:cNvPr>
          <p:cNvSpPr/>
          <p:nvPr/>
        </p:nvSpPr>
        <p:spPr>
          <a:xfrm>
            <a:off x="2730935" y="1568274"/>
            <a:ext cx="8830102" cy="2062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Thi giữa kỳ</a:t>
            </a:r>
          </a:p>
          <a:p>
            <a:r>
              <a:rPr lang="en-US"/>
              <a:t>Blah blah …:</a:t>
            </a:r>
            <a:endParaRPr lang="vi-VN"/>
          </a:p>
        </p:txBody>
      </p:sp>
      <p:cxnSp>
        <p:nvCxnSpPr>
          <p:cNvPr id="33" name="Đường nối Thẳng 32">
            <a:extLst>
              <a:ext uri="{FF2B5EF4-FFF2-40B4-BE49-F238E27FC236}">
                <a16:creationId xmlns:a16="http://schemas.microsoft.com/office/drawing/2014/main" id="{22BBC132-DC2A-44B1-A0BB-14C1FEA34D81}"/>
              </a:ext>
            </a:extLst>
          </p:cNvPr>
          <p:cNvCxnSpPr>
            <a:cxnSpLocks/>
          </p:cNvCxnSpPr>
          <p:nvPr/>
        </p:nvCxnSpPr>
        <p:spPr>
          <a:xfrm>
            <a:off x="3652371" y="2320119"/>
            <a:ext cx="7852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FE019CF5-4923-4367-8774-029204A99647}"/>
              </a:ext>
            </a:extLst>
          </p:cNvPr>
          <p:cNvSpPr txBox="1"/>
          <p:nvPr/>
        </p:nvSpPr>
        <p:spPr>
          <a:xfrm>
            <a:off x="3478021" y="1673788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Uncle Roger</a:t>
            </a:r>
          </a:p>
          <a:p>
            <a:r>
              <a:rPr lang="en-US"/>
              <a:t>Teacher</a:t>
            </a:r>
            <a:endParaRPr lang="vi-VN"/>
          </a:p>
        </p:txBody>
      </p: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0516B9DC-1697-4205-B512-5A3A5744EC47}"/>
              </a:ext>
            </a:extLst>
          </p:cNvPr>
          <p:cNvSpPr/>
          <p:nvPr/>
        </p:nvSpPr>
        <p:spPr>
          <a:xfrm>
            <a:off x="2838734" y="1733266"/>
            <a:ext cx="655093" cy="586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Lưu đồ: Trễ 30">
            <a:extLst>
              <a:ext uri="{FF2B5EF4-FFF2-40B4-BE49-F238E27FC236}">
                <a16:creationId xmlns:a16="http://schemas.microsoft.com/office/drawing/2014/main" id="{599325B8-D9D5-49BF-9BFB-99B432C4E9D7}"/>
              </a:ext>
            </a:extLst>
          </p:cNvPr>
          <p:cNvSpPr/>
          <p:nvPr/>
        </p:nvSpPr>
        <p:spPr>
          <a:xfrm rot="16200000">
            <a:off x="3084026" y="1974754"/>
            <a:ext cx="148703" cy="278071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A40243BF-DB39-4469-B6E0-6359155DF1DA}"/>
              </a:ext>
            </a:extLst>
          </p:cNvPr>
          <p:cNvSpPr/>
          <p:nvPr/>
        </p:nvSpPr>
        <p:spPr>
          <a:xfrm>
            <a:off x="3053311" y="1848134"/>
            <a:ext cx="210133" cy="191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1733AF47-2FC2-4FA9-8550-D3F510094819}"/>
              </a:ext>
            </a:extLst>
          </p:cNvPr>
          <p:cNvCxnSpPr/>
          <p:nvPr/>
        </p:nvCxnSpPr>
        <p:spPr>
          <a:xfrm>
            <a:off x="0" y="2320119"/>
            <a:ext cx="2347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25EE3354-2DFE-484E-8A9D-5C8CD4D7E40E}"/>
              </a:ext>
            </a:extLst>
          </p:cNvPr>
          <p:cNvSpPr txBox="1"/>
          <p:nvPr/>
        </p:nvSpPr>
        <p:spPr>
          <a:xfrm>
            <a:off x="16046" y="1950787"/>
            <a:ext cx="12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Dạy nấu ăn</a:t>
            </a:r>
            <a:endParaRPr lang="vi-VN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1F11F444-2A46-466B-A426-BBB7AA7E90F0}"/>
              </a:ext>
            </a:extLst>
          </p:cNvPr>
          <p:cNvSpPr/>
          <p:nvPr/>
        </p:nvSpPr>
        <p:spPr>
          <a:xfrm>
            <a:off x="2730935" y="3795296"/>
            <a:ext cx="8830102" cy="2062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Thi đầu vô</a:t>
            </a:r>
          </a:p>
          <a:p>
            <a:r>
              <a:rPr lang="en-US"/>
              <a:t>Blah blah …:</a:t>
            </a:r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A17B5891-8296-4AA8-A13C-CE71CDF5A304}"/>
              </a:ext>
            </a:extLst>
          </p:cNvPr>
          <p:cNvSpPr txBox="1"/>
          <p:nvPr/>
        </p:nvSpPr>
        <p:spPr>
          <a:xfrm>
            <a:off x="3478021" y="3900810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Uncle Roger</a:t>
            </a:r>
          </a:p>
          <a:p>
            <a:r>
              <a:rPr lang="en-US"/>
              <a:t>Teacher</a:t>
            </a:r>
            <a:endParaRPr lang="vi-VN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C91FC06E-F0A7-483F-8794-B12810C7C06E}"/>
              </a:ext>
            </a:extLst>
          </p:cNvPr>
          <p:cNvSpPr/>
          <p:nvPr/>
        </p:nvSpPr>
        <p:spPr>
          <a:xfrm>
            <a:off x="2838734" y="3960288"/>
            <a:ext cx="655093" cy="586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Lưu đồ: Trễ 22">
            <a:extLst>
              <a:ext uri="{FF2B5EF4-FFF2-40B4-BE49-F238E27FC236}">
                <a16:creationId xmlns:a16="http://schemas.microsoft.com/office/drawing/2014/main" id="{8AD226EC-CD07-4009-8BF8-7E996340AA2F}"/>
              </a:ext>
            </a:extLst>
          </p:cNvPr>
          <p:cNvSpPr/>
          <p:nvPr/>
        </p:nvSpPr>
        <p:spPr>
          <a:xfrm rot="16200000">
            <a:off x="3085354" y="4145036"/>
            <a:ext cx="148703" cy="278071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C5A430B7-ABE6-4FFF-B130-434235F0BE34}"/>
              </a:ext>
            </a:extLst>
          </p:cNvPr>
          <p:cNvSpPr/>
          <p:nvPr/>
        </p:nvSpPr>
        <p:spPr>
          <a:xfrm>
            <a:off x="3054639" y="4018416"/>
            <a:ext cx="210133" cy="191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8" name="Đường nối Thẳng 47">
            <a:extLst>
              <a:ext uri="{FF2B5EF4-FFF2-40B4-BE49-F238E27FC236}">
                <a16:creationId xmlns:a16="http://schemas.microsoft.com/office/drawing/2014/main" id="{B9EE9E46-62E1-454D-AC2F-CE77D20BFE7F}"/>
              </a:ext>
            </a:extLst>
          </p:cNvPr>
          <p:cNvCxnSpPr/>
          <p:nvPr/>
        </p:nvCxnSpPr>
        <p:spPr>
          <a:xfrm flipV="1">
            <a:off x="1139419" y="1942224"/>
            <a:ext cx="213927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Hộp Văn bản 49">
            <a:extLst>
              <a:ext uri="{FF2B5EF4-FFF2-40B4-BE49-F238E27FC236}">
                <a16:creationId xmlns:a16="http://schemas.microsoft.com/office/drawing/2014/main" id="{CED17CCB-C91D-4E76-8B27-B6EF1C21EECE}"/>
              </a:ext>
            </a:extLst>
          </p:cNvPr>
          <p:cNvSpPr txBox="1"/>
          <p:nvPr/>
        </p:nvSpPr>
        <p:spPr>
          <a:xfrm>
            <a:off x="1262429" y="194090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Id:..</a:t>
            </a:r>
            <a:endParaRPr lang="vi-VN"/>
          </a:p>
        </p:txBody>
      </p:sp>
      <p:sp>
        <p:nvSpPr>
          <p:cNvPr id="52" name="Hộp Văn bản 51">
            <a:extLst>
              <a:ext uri="{FF2B5EF4-FFF2-40B4-BE49-F238E27FC236}">
                <a16:creationId xmlns:a16="http://schemas.microsoft.com/office/drawing/2014/main" id="{8E4724CB-20B8-46AC-96E0-F0052C646EF5}"/>
              </a:ext>
            </a:extLst>
          </p:cNvPr>
          <p:cNvSpPr txBox="1"/>
          <p:nvPr/>
        </p:nvSpPr>
        <p:spPr>
          <a:xfrm>
            <a:off x="10514461" y="1581455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Day</a:t>
            </a:r>
            <a:endParaRPr lang="vi-VN"/>
          </a:p>
        </p:txBody>
      </p:sp>
      <p:sp>
        <p:nvSpPr>
          <p:cNvPr id="54" name="Hộp Văn bản 53">
            <a:extLst>
              <a:ext uri="{FF2B5EF4-FFF2-40B4-BE49-F238E27FC236}">
                <a16:creationId xmlns:a16="http://schemas.microsoft.com/office/drawing/2014/main" id="{9D73C7AD-A511-4A15-B176-81CFF6CE093D}"/>
              </a:ext>
            </a:extLst>
          </p:cNvPr>
          <p:cNvSpPr txBox="1"/>
          <p:nvPr/>
        </p:nvSpPr>
        <p:spPr>
          <a:xfrm>
            <a:off x="10468442" y="3900810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Day</a:t>
            </a:r>
            <a:endParaRPr lang="vi-VN"/>
          </a:p>
        </p:txBody>
      </p:sp>
      <p:sp>
        <p:nvSpPr>
          <p:cNvPr id="28" name="Hình chữ nhật: Góc Tròn 27">
            <a:extLst>
              <a:ext uri="{FF2B5EF4-FFF2-40B4-BE49-F238E27FC236}">
                <a16:creationId xmlns:a16="http://schemas.microsoft.com/office/drawing/2014/main" id="{477E753B-1969-479A-8CF1-EAD8D70B9437}"/>
              </a:ext>
            </a:extLst>
          </p:cNvPr>
          <p:cNvSpPr/>
          <p:nvPr/>
        </p:nvSpPr>
        <p:spPr>
          <a:xfrm>
            <a:off x="9205981" y="5526380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Xem kết quả</a:t>
            </a:r>
            <a:endParaRPr lang="vi-VN"/>
          </a:p>
        </p:txBody>
      </p:sp>
      <p:cxnSp>
        <p:nvCxnSpPr>
          <p:cNvPr id="32" name="Đường nối Thẳng 31">
            <a:extLst>
              <a:ext uri="{FF2B5EF4-FFF2-40B4-BE49-F238E27FC236}">
                <a16:creationId xmlns:a16="http://schemas.microsoft.com/office/drawing/2014/main" id="{BA7C8D00-9DA1-4D4D-BE81-4503EA994A2E}"/>
              </a:ext>
            </a:extLst>
          </p:cNvPr>
          <p:cNvCxnSpPr/>
          <p:nvPr/>
        </p:nvCxnSpPr>
        <p:spPr>
          <a:xfrm>
            <a:off x="81886" y="2975212"/>
            <a:ext cx="2169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5B0C7849-4B85-47FC-8FCC-2FD41693B734}"/>
              </a:ext>
            </a:extLst>
          </p:cNvPr>
          <p:cNvSpPr txBox="1"/>
          <p:nvPr/>
        </p:nvSpPr>
        <p:spPr>
          <a:xfrm>
            <a:off x="16046" y="2634860"/>
            <a:ext cx="109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Teacher:..</a:t>
            </a:r>
            <a:endParaRPr lang="vi-VN"/>
          </a:p>
        </p:txBody>
      </p:sp>
      <p:sp>
        <p:nvSpPr>
          <p:cNvPr id="36" name="Hình chữ nhật: Góc Tròn 35">
            <a:extLst>
              <a:ext uri="{FF2B5EF4-FFF2-40B4-BE49-F238E27FC236}">
                <a16:creationId xmlns:a16="http://schemas.microsoft.com/office/drawing/2014/main" id="{2B0327C4-713A-4290-8580-2F16B539F56C}"/>
              </a:ext>
            </a:extLst>
          </p:cNvPr>
          <p:cNvSpPr/>
          <p:nvPr/>
        </p:nvSpPr>
        <p:spPr>
          <a:xfrm>
            <a:off x="4800877" y="894810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Thao luan</a:t>
            </a:r>
            <a:endParaRPr lang="vi-VN"/>
          </a:p>
        </p:txBody>
      </p:sp>
      <p:sp>
        <p:nvSpPr>
          <p:cNvPr id="38" name="Hình chữ nhật: Góc Tròn 37">
            <a:extLst>
              <a:ext uri="{FF2B5EF4-FFF2-40B4-BE49-F238E27FC236}">
                <a16:creationId xmlns:a16="http://schemas.microsoft.com/office/drawing/2014/main" id="{33CB9344-2945-423F-82EF-1E121AC73897}"/>
              </a:ext>
            </a:extLst>
          </p:cNvPr>
          <p:cNvSpPr/>
          <p:nvPr/>
        </p:nvSpPr>
        <p:spPr>
          <a:xfrm>
            <a:off x="7056913" y="913459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Bai giang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722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Nhóm 3">
            <a:extLst>
              <a:ext uri="{FF2B5EF4-FFF2-40B4-BE49-F238E27FC236}">
                <a16:creationId xmlns:a16="http://schemas.microsoft.com/office/drawing/2014/main" id="{02978B34-ED8F-46F1-A32C-613814AE3C8D}"/>
              </a:ext>
            </a:extLst>
          </p:cNvPr>
          <p:cNvGrpSpPr/>
          <p:nvPr/>
        </p:nvGrpSpPr>
        <p:grpSpPr>
          <a:xfrm>
            <a:off x="81886" y="95552"/>
            <a:ext cx="12028227" cy="641428"/>
            <a:chOff x="81886" y="95552"/>
            <a:chExt cx="12028227" cy="641428"/>
          </a:xfrm>
        </p:grpSpPr>
        <p:cxnSp>
          <p:nvCxnSpPr>
            <p:cNvPr id="5" name="Đường nối Thẳng 4">
              <a:extLst>
                <a:ext uri="{FF2B5EF4-FFF2-40B4-BE49-F238E27FC236}">
                  <a16:creationId xmlns:a16="http://schemas.microsoft.com/office/drawing/2014/main" id="{D1069B58-8538-4506-B7C7-71A4F7D9945B}"/>
                </a:ext>
              </a:extLst>
            </p:cNvPr>
            <p:cNvCxnSpPr/>
            <p:nvPr/>
          </p:nvCxnSpPr>
          <p:spPr>
            <a:xfrm>
              <a:off x="81886" y="736980"/>
              <a:ext cx="12028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Hộp Văn bản 5">
              <a:extLst>
                <a:ext uri="{FF2B5EF4-FFF2-40B4-BE49-F238E27FC236}">
                  <a16:creationId xmlns:a16="http://schemas.microsoft.com/office/drawing/2014/main" id="{CD2DF51E-4B6B-4EFF-B63E-2FF91F54E747}"/>
                </a:ext>
              </a:extLst>
            </p:cNvPr>
            <p:cNvSpPr txBox="1"/>
            <p:nvPr/>
          </p:nvSpPr>
          <p:spPr>
            <a:xfrm>
              <a:off x="234287" y="95552"/>
              <a:ext cx="14034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ClassPin </a:t>
              </a:r>
              <a:endParaRPr lang="vi-VN" sz="2800"/>
            </a:p>
          </p:txBody>
        </p:sp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76BC3E96-85F0-48F7-8E88-C6B2E3C36E00}"/>
                </a:ext>
              </a:extLst>
            </p:cNvPr>
            <p:cNvSpPr/>
            <p:nvPr/>
          </p:nvSpPr>
          <p:spPr>
            <a:xfrm>
              <a:off x="2347415" y="142769"/>
              <a:ext cx="6646460" cy="42878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/>
                <a:t>Tìm kiếm khóa học</a:t>
              </a:r>
              <a:endParaRPr lang="vi-VN"/>
            </a:p>
          </p:txBody>
        </p:sp>
        <p:pic>
          <p:nvPicPr>
            <p:cNvPr id="8" name="Hình ảnh 7">
              <a:extLst>
                <a:ext uri="{FF2B5EF4-FFF2-40B4-BE49-F238E27FC236}">
                  <a16:creationId xmlns:a16="http://schemas.microsoft.com/office/drawing/2014/main" id="{CD39C353-1E81-4707-BCC4-2979DFA38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5605" y="126812"/>
              <a:ext cx="372926" cy="372926"/>
            </a:xfrm>
            <a:prstGeom prst="rect">
              <a:avLst/>
            </a:prstGeom>
          </p:spPr>
        </p:pic>
        <p:grpSp>
          <p:nvGrpSpPr>
            <p:cNvPr id="9" name="Nhóm 8">
              <a:extLst>
                <a:ext uri="{FF2B5EF4-FFF2-40B4-BE49-F238E27FC236}">
                  <a16:creationId xmlns:a16="http://schemas.microsoft.com/office/drawing/2014/main" id="{473DC6B1-4A02-48A8-9E60-B9E1BE3906CC}"/>
                </a:ext>
              </a:extLst>
            </p:cNvPr>
            <p:cNvGrpSpPr/>
            <p:nvPr/>
          </p:nvGrpSpPr>
          <p:grpSpPr>
            <a:xfrm>
              <a:off x="10700434" y="142768"/>
              <a:ext cx="278071" cy="395495"/>
              <a:chOff x="9201259" y="204550"/>
              <a:chExt cx="300021" cy="422160"/>
            </a:xfrm>
          </p:grpSpPr>
          <p:sp>
            <p:nvSpPr>
              <p:cNvPr id="11" name="Hình Bầu dục 10">
                <a:extLst>
                  <a:ext uri="{FF2B5EF4-FFF2-40B4-BE49-F238E27FC236}">
                    <a16:creationId xmlns:a16="http://schemas.microsoft.com/office/drawing/2014/main" id="{8FD49A68-6BE8-4311-8015-C41EFA2F51C2}"/>
                  </a:ext>
                </a:extLst>
              </p:cNvPr>
              <p:cNvSpPr/>
              <p:nvPr/>
            </p:nvSpPr>
            <p:spPr>
              <a:xfrm>
                <a:off x="9201259" y="204550"/>
                <a:ext cx="277747" cy="256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" name="Lưu đồ: Trễ 11">
                <a:extLst>
                  <a:ext uri="{FF2B5EF4-FFF2-40B4-BE49-F238E27FC236}">
                    <a16:creationId xmlns:a16="http://schemas.microsoft.com/office/drawing/2014/main" id="{F78B74D0-7DFB-415B-A65E-5C782D958F5F}"/>
                  </a:ext>
                </a:extLst>
              </p:cNvPr>
              <p:cNvSpPr/>
              <p:nvPr/>
            </p:nvSpPr>
            <p:spPr>
              <a:xfrm rot="16200000">
                <a:off x="9271905" y="397335"/>
                <a:ext cx="158729" cy="300021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0" name="Hình Bầu dục 9">
              <a:extLst>
                <a:ext uri="{FF2B5EF4-FFF2-40B4-BE49-F238E27FC236}">
                  <a16:creationId xmlns:a16="http://schemas.microsoft.com/office/drawing/2014/main" id="{B489CE62-066C-485D-92BE-DE82EC1BDCF4}"/>
                </a:ext>
              </a:extLst>
            </p:cNvPr>
            <p:cNvSpPr/>
            <p:nvPr/>
          </p:nvSpPr>
          <p:spPr>
            <a:xfrm flipV="1">
              <a:off x="11403197" y="114254"/>
              <a:ext cx="128516" cy="1438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6906BF36-EA30-4C76-AE33-9E2C26A04EF9}"/>
              </a:ext>
            </a:extLst>
          </p:cNvPr>
          <p:cNvSpPr/>
          <p:nvPr/>
        </p:nvSpPr>
        <p:spPr>
          <a:xfrm>
            <a:off x="-8705" y="736980"/>
            <a:ext cx="133748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Hom page</a:t>
            </a:r>
            <a:endParaRPr lang="vi-VN"/>
          </a:p>
        </p:txBody>
      </p:sp>
      <p:sp>
        <p:nvSpPr>
          <p:cNvPr id="15" name="Hình chữ nhật: Góc Tròn 14">
            <a:extLst>
              <a:ext uri="{FF2B5EF4-FFF2-40B4-BE49-F238E27FC236}">
                <a16:creationId xmlns:a16="http://schemas.microsoft.com/office/drawing/2014/main" id="{C98D003A-2FD7-4851-B4D4-AFD9C932FF3C}"/>
              </a:ext>
            </a:extLst>
          </p:cNvPr>
          <p:cNvSpPr/>
          <p:nvPr/>
        </p:nvSpPr>
        <p:spPr>
          <a:xfrm>
            <a:off x="2544841" y="883493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Hoạt động</a:t>
            </a:r>
            <a:endParaRPr lang="vi-VN"/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26845D1E-8D68-47AF-95FC-4ABBBCBE3723}"/>
              </a:ext>
            </a:extLst>
          </p:cNvPr>
          <p:cNvSpPr/>
          <p:nvPr/>
        </p:nvSpPr>
        <p:spPr>
          <a:xfrm>
            <a:off x="4674477" y="894811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Thảo luận</a:t>
            </a:r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87017648-24CB-4F0E-97BC-D65657045BB1}"/>
              </a:ext>
            </a:extLst>
          </p:cNvPr>
          <p:cNvSpPr/>
          <p:nvPr/>
        </p:nvSpPr>
        <p:spPr>
          <a:xfrm>
            <a:off x="10604803" y="894817"/>
            <a:ext cx="1339755" cy="495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Members</a:t>
            </a:r>
            <a:endParaRPr lang="vi-VN"/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59E18EB0-D51C-4B97-8CF3-090E9A5B3AB5}"/>
              </a:ext>
            </a:extLst>
          </p:cNvPr>
          <p:cNvSpPr/>
          <p:nvPr/>
        </p:nvSpPr>
        <p:spPr>
          <a:xfrm>
            <a:off x="2389257" y="1390749"/>
            <a:ext cx="9597143" cy="5221427"/>
          </a:xfrm>
          <a:prstGeom prst="roundRect">
            <a:avLst>
              <a:gd name="adj" fmla="val 76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Hình chữ nhật: Góc Tròn 23">
            <a:extLst>
              <a:ext uri="{FF2B5EF4-FFF2-40B4-BE49-F238E27FC236}">
                <a16:creationId xmlns:a16="http://schemas.microsoft.com/office/drawing/2014/main" id="{1709F043-6B2F-43CA-9D25-89766353EFD5}"/>
              </a:ext>
            </a:extLst>
          </p:cNvPr>
          <p:cNvSpPr/>
          <p:nvPr/>
        </p:nvSpPr>
        <p:spPr>
          <a:xfrm>
            <a:off x="9174707" y="904662"/>
            <a:ext cx="1339755" cy="4959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Teachers</a:t>
            </a:r>
            <a:endParaRPr lang="vi-VN"/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FFFA767B-41E4-40DF-8D36-B93448E12BC2}"/>
              </a:ext>
            </a:extLst>
          </p:cNvPr>
          <p:cNvSpPr/>
          <p:nvPr/>
        </p:nvSpPr>
        <p:spPr>
          <a:xfrm>
            <a:off x="2730935" y="1568274"/>
            <a:ext cx="8830102" cy="2062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Thi giữa kỳ</a:t>
            </a:r>
          </a:p>
          <a:p>
            <a:r>
              <a:rPr lang="en-US"/>
              <a:t>Blah blah …:</a:t>
            </a:r>
            <a:endParaRPr lang="vi-VN"/>
          </a:p>
        </p:txBody>
      </p:sp>
      <p:cxnSp>
        <p:nvCxnSpPr>
          <p:cNvPr id="33" name="Đường nối Thẳng 32">
            <a:extLst>
              <a:ext uri="{FF2B5EF4-FFF2-40B4-BE49-F238E27FC236}">
                <a16:creationId xmlns:a16="http://schemas.microsoft.com/office/drawing/2014/main" id="{22BBC132-DC2A-44B1-A0BB-14C1FEA34D81}"/>
              </a:ext>
            </a:extLst>
          </p:cNvPr>
          <p:cNvCxnSpPr>
            <a:cxnSpLocks/>
          </p:cNvCxnSpPr>
          <p:nvPr/>
        </p:nvCxnSpPr>
        <p:spPr>
          <a:xfrm>
            <a:off x="3652371" y="2320119"/>
            <a:ext cx="7852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FE019CF5-4923-4367-8774-029204A99647}"/>
              </a:ext>
            </a:extLst>
          </p:cNvPr>
          <p:cNvSpPr txBox="1"/>
          <p:nvPr/>
        </p:nvSpPr>
        <p:spPr>
          <a:xfrm>
            <a:off x="3478021" y="1673788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Uncle Roger</a:t>
            </a:r>
          </a:p>
          <a:p>
            <a:r>
              <a:rPr lang="en-US"/>
              <a:t>Teacher</a:t>
            </a:r>
            <a:endParaRPr lang="vi-VN"/>
          </a:p>
        </p:txBody>
      </p: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0516B9DC-1697-4205-B512-5A3A5744EC47}"/>
              </a:ext>
            </a:extLst>
          </p:cNvPr>
          <p:cNvSpPr/>
          <p:nvPr/>
        </p:nvSpPr>
        <p:spPr>
          <a:xfrm>
            <a:off x="2838734" y="1733266"/>
            <a:ext cx="655093" cy="586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Lưu đồ: Trễ 30">
            <a:extLst>
              <a:ext uri="{FF2B5EF4-FFF2-40B4-BE49-F238E27FC236}">
                <a16:creationId xmlns:a16="http://schemas.microsoft.com/office/drawing/2014/main" id="{599325B8-D9D5-49BF-9BFB-99B432C4E9D7}"/>
              </a:ext>
            </a:extLst>
          </p:cNvPr>
          <p:cNvSpPr/>
          <p:nvPr/>
        </p:nvSpPr>
        <p:spPr>
          <a:xfrm rot="16200000">
            <a:off x="3084026" y="1974754"/>
            <a:ext cx="148703" cy="278071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A40243BF-DB39-4469-B6E0-6359155DF1DA}"/>
              </a:ext>
            </a:extLst>
          </p:cNvPr>
          <p:cNvSpPr/>
          <p:nvPr/>
        </p:nvSpPr>
        <p:spPr>
          <a:xfrm>
            <a:off x="3053311" y="1848134"/>
            <a:ext cx="210133" cy="191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1733AF47-2FC2-4FA9-8550-D3F510094819}"/>
              </a:ext>
            </a:extLst>
          </p:cNvPr>
          <p:cNvCxnSpPr/>
          <p:nvPr/>
        </p:nvCxnSpPr>
        <p:spPr>
          <a:xfrm>
            <a:off x="0" y="2320119"/>
            <a:ext cx="2347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25EE3354-2DFE-484E-8A9D-5C8CD4D7E40E}"/>
              </a:ext>
            </a:extLst>
          </p:cNvPr>
          <p:cNvSpPr txBox="1"/>
          <p:nvPr/>
        </p:nvSpPr>
        <p:spPr>
          <a:xfrm>
            <a:off x="16046" y="1950787"/>
            <a:ext cx="12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Dạy nấu ăn</a:t>
            </a:r>
            <a:endParaRPr lang="vi-VN"/>
          </a:p>
        </p:txBody>
      </p:sp>
      <p:cxnSp>
        <p:nvCxnSpPr>
          <p:cNvPr id="3" name="Đường nối Thẳng 2">
            <a:extLst>
              <a:ext uri="{FF2B5EF4-FFF2-40B4-BE49-F238E27FC236}">
                <a16:creationId xmlns:a16="http://schemas.microsoft.com/office/drawing/2014/main" id="{C658F10B-305E-42B9-A0E3-FCC4282C7E44}"/>
              </a:ext>
            </a:extLst>
          </p:cNvPr>
          <p:cNvCxnSpPr/>
          <p:nvPr/>
        </p:nvCxnSpPr>
        <p:spPr>
          <a:xfrm>
            <a:off x="234287" y="3302758"/>
            <a:ext cx="192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nối Thẳng 26">
            <a:extLst>
              <a:ext uri="{FF2B5EF4-FFF2-40B4-BE49-F238E27FC236}">
                <a16:creationId xmlns:a16="http://schemas.microsoft.com/office/drawing/2014/main" id="{1C637182-2875-4EC8-B661-0521C8E41C0B}"/>
              </a:ext>
            </a:extLst>
          </p:cNvPr>
          <p:cNvCxnSpPr/>
          <p:nvPr/>
        </p:nvCxnSpPr>
        <p:spPr>
          <a:xfrm>
            <a:off x="234287" y="3973773"/>
            <a:ext cx="192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C42AA00B-6665-4567-BEE3-851BC0FACBC7}"/>
              </a:ext>
            </a:extLst>
          </p:cNvPr>
          <p:cNvSpPr txBox="1"/>
          <p:nvPr/>
        </p:nvSpPr>
        <p:spPr>
          <a:xfrm>
            <a:off x="205600" y="2884227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Thêm đề</a:t>
            </a:r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A1B59BD-81E9-4BDE-8323-340B312A5AA6}"/>
              </a:ext>
            </a:extLst>
          </p:cNvPr>
          <p:cNvSpPr txBox="1"/>
          <p:nvPr/>
        </p:nvSpPr>
        <p:spPr>
          <a:xfrm>
            <a:off x="205600" y="3605764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thông báo</a:t>
            </a:r>
            <a:endParaRPr lang="vi-VN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1F11F444-2A46-466B-A426-BBB7AA7E90F0}"/>
              </a:ext>
            </a:extLst>
          </p:cNvPr>
          <p:cNvSpPr/>
          <p:nvPr/>
        </p:nvSpPr>
        <p:spPr>
          <a:xfrm>
            <a:off x="2730935" y="3795296"/>
            <a:ext cx="8830102" cy="2062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Thi đầu vô</a:t>
            </a:r>
          </a:p>
          <a:p>
            <a:r>
              <a:rPr lang="en-US"/>
              <a:t>Blah blah …:</a:t>
            </a:r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A17B5891-8296-4AA8-A13C-CE71CDF5A304}"/>
              </a:ext>
            </a:extLst>
          </p:cNvPr>
          <p:cNvSpPr txBox="1"/>
          <p:nvPr/>
        </p:nvSpPr>
        <p:spPr>
          <a:xfrm>
            <a:off x="3478021" y="3900810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Uncle Roger</a:t>
            </a:r>
          </a:p>
          <a:p>
            <a:r>
              <a:rPr lang="en-US"/>
              <a:t>Teacher</a:t>
            </a:r>
            <a:endParaRPr lang="vi-VN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C91FC06E-F0A7-483F-8794-B12810C7C06E}"/>
              </a:ext>
            </a:extLst>
          </p:cNvPr>
          <p:cNvSpPr/>
          <p:nvPr/>
        </p:nvSpPr>
        <p:spPr>
          <a:xfrm>
            <a:off x="2838734" y="3960288"/>
            <a:ext cx="655093" cy="586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Lưu đồ: Trễ 22">
            <a:extLst>
              <a:ext uri="{FF2B5EF4-FFF2-40B4-BE49-F238E27FC236}">
                <a16:creationId xmlns:a16="http://schemas.microsoft.com/office/drawing/2014/main" id="{8AD226EC-CD07-4009-8BF8-7E996340AA2F}"/>
              </a:ext>
            </a:extLst>
          </p:cNvPr>
          <p:cNvSpPr/>
          <p:nvPr/>
        </p:nvSpPr>
        <p:spPr>
          <a:xfrm rot="16200000">
            <a:off x="3085354" y="4145036"/>
            <a:ext cx="148703" cy="278071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C5A430B7-ABE6-4FFF-B130-434235F0BE34}"/>
              </a:ext>
            </a:extLst>
          </p:cNvPr>
          <p:cNvSpPr/>
          <p:nvPr/>
        </p:nvSpPr>
        <p:spPr>
          <a:xfrm>
            <a:off x="3054639" y="4018416"/>
            <a:ext cx="210133" cy="191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Hình chữ nhật: Góc Tròn 43">
            <a:extLst>
              <a:ext uri="{FF2B5EF4-FFF2-40B4-BE49-F238E27FC236}">
                <a16:creationId xmlns:a16="http://schemas.microsoft.com/office/drawing/2014/main" id="{BB17FF77-4522-4884-8E7A-C40BA3914C12}"/>
              </a:ext>
            </a:extLst>
          </p:cNvPr>
          <p:cNvSpPr/>
          <p:nvPr/>
        </p:nvSpPr>
        <p:spPr>
          <a:xfrm>
            <a:off x="9612126" y="5715214"/>
            <a:ext cx="180467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Thống kê điểm</a:t>
            </a:r>
            <a:endParaRPr lang="vi-VN"/>
          </a:p>
        </p:txBody>
      </p:sp>
      <p:sp>
        <p:nvSpPr>
          <p:cNvPr id="46" name="Hình chữ nhật: Góc Tròn 45">
            <a:extLst>
              <a:ext uri="{FF2B5EF4-FFF2-40B4-BE49-F238E27FC236}">
                <a16:creationId xmlns:a16="http://schemas.microsoft.com/office/drawing/2014/main" id="{A92B4915-1C0C-42F8-BC8A-1200FD573B5B}"/>
              </a:ext>
            </a:extLst>
          </p:cNvPr>
          <p:cNvSpPr/>
          <p:nvPr/>
        </p:nvSpPr>
        <p:spPr>
          <a:xfrm>
            <a:off x="7615695" y="5705369"/>
            <a:ext cx="180467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Tỷ lệ đáp án</a:t>
            </a:r>
            <a:endParaRPr lang="vi-VN"/>
          </a:p>
        </p:txBody>
      </p:sp>
      <p:cxnSp>
        <p:nvCxnSpPr>
          <p:cNvPr id="48" name="Đường nối Thẳng 47">
            <a:extLst>
              <a:ext uri="{FF2B5EF4-FFF2-40B4-BE49-F238E27FC236}">
                <a16:creationId xmlns:a16="http://schemas.microsoft.com/office/drawing/2014/main" id="{B9EE9E46-62E1-454D-AC2F-CE77D20BFE7F}"/>
              </a:ext>
            </a:extLst>
          </p:cNvPr>
          <p:cNvCxnSpPr/>
          <p:nvPr/>
        </p:nvCxnSpPr>
        <p:spPr>
          <a:xfrm flipV="1">
            <a:off x="1139419" y="1942224"/>
            <a:ext cx="213927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Hộp Văn bản 49">
            <a:extLst>
              <a:ext uri="{FF2B5EF4-FFF2-40B4-BE49-F238E27FC236}">
                <a16:creationId xmlns:a16="http://schemas.microsoft.com/office/drawing/2014/main" id="{CED17CCB-C91D-4E76-8B27-B6EF1C21EECE}"/>
              </a:ext>
            </a:extLst>
          </p:cNvPr>
          <p:cNvSpPr txBox="1"/>
          <p:nvPr/>
        </p:nvSpPr>
        <p:spPr>
          <a:xfrm>
            <a:off x="1262429" y="194090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Id:..</a:t>
            </a:r>
            <a:endParaRPr lang="vi-VN"/>
          </a:p>
        </p:txBody>
      </p:sp>
      <p:sp>
        <p:nvSpPr>
          <p:cNvPr id="52" name="Hộp Văn bản 51">
            <a:extLst>
              <a:ext uri="{FF2B5EF4-FFF2-40B4-BE49-F238E27FC236}">
                <a16:creationId xmlns:a16="http://schemas.microsoft.com/office/drawing/2014/main" id="{8E4724CB-20B8-46AC-96E0-F0052C646EF5}"/>
              </a:ext>
            </a:extLst>
          </p:cNvPr>
          <p:cNvSpPr txBox="1"/>
          <p:nvPr/>
        </p:nvSpPr>
        <p:spPr>
          <a:xfrm>
            <a:off x="10514461" y="1581455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Day</a:t>
            </a:r>
            <a:endParaRPr lang="vi-VN"/>
          </a:p>
        </p:txBody>
      </p:sp>
      <p:sp>
        <p:nvSpPr>
          <p:cNvPr id="54" name="Hộp Văn bản 53">
            <a:extLst>
              <a:ext uri="{FF2B5EF4-FFF2-40B4-BE49-F238E27FC236}">
                <a16:creationId xmlns:a16="http://schemas.microsoft.com/office/drawing/2014/main" id="{9D73C7AD-A511-4A15-B176-81CFF6CE093D}"/>
              </a:ext>
            </a:extLst>
          </p:cNvPr>
          <p:cNvSpPr txBox="1"/>
          <p:nvPr/>
        </p:nvSpPr>
        <p:spPr>
          <a:xfrm>
            <a:off x="10468442" y="3900810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Day</a:t>
            </a:r>
            <a:endParaRPr lang="vi-VN"/>
          </a:p>
        </p:txBody>
      </p:sp>
      <p:cxnSp>
        <p:nvCxnSpPr>
          <p:cNvPr id="41" name="Đường nối Thẳng 40">
            <a:extLst>
              <a:ext uri="{FF2B5EF4-FFF2-40B4-BE49-F238E27FC236}">
                <a16:creationId xmlns:a16="http://schemas.microsoft.com/office/drawing/2014/main" id="{F8B78672-42C9-4A51-997F-9AF6CA1312F3}"/>
              </a:ext>
            </a:extLst>
          </p:cNvPr>
          <p:cNvCxnSpPr/>
          <p:nvPr/>
        </p:nvCxnSpPr>
        <p:spPr>
          <a:xfrm>
            <a:off x="226979" y="4781023"/>
            <a:ext cx="192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BA4C3F6F-63CA-4DA7-BC72-F28B6CC0172E}"/>
              </a:ext>
            </a:extLst>
          </p:cNvPr>
          <p:cNvSpPr txBox="1"/>
          <p:nvPr/>
        </p:nvSpPr>
        <p:spPr>
          <a:xfrm>
            <a:off x="198292" y="4362492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Thêm tài liệu</a:t>
            </a:r>
            <a:endParaRPr lang="vi-VN"/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62149A20-C343-4B3A-B443-B2071B128DF2}"/>
              </a:ext>
            </a:extLst>
          </p:cNvPr>
          <p:cNvSpPr/>
          <p:nvPr/>
        </p:nvSpPr>
        <p:spPr>
          <a:xfrm>
            <a:off x="47699" y="4326001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Them tai lieu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492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E8415A94-D972-4913-877C-79EC6E13E6F7}"/>
              </a:ext>
            </a:extLst>
          </p:cNvPr>
          <p:cNvSpPr/>
          <p:nvPr/>
        </p:nvSpPr>
        <p:spPr>
          <a:xfrm>
            <a:off x="6701051" y="1187354"/>
            <a:ext cx="4176215" cy="4995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B0AD24C1-3C06-423F-BC50-6E5C4520A92B}"/>
              </a:ext>
            </a:extLst>
          </p:cNvPr>
          <p:cNvCxnSpPr/>
          <p:nvPr/>
        </p:nvCxnSpPr>
        <p:spPr>
          <a:xfrm>
            <a:off x="204716" y="627797"/>
            <a:ext cx="117234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5EBAEB6-B638-4950-B144-D74EA2A3E929}"/>
              </a:ext>
            </a:extLst>
          </p:cNvPr>
          <p:cNvSpPr txBox="1"/>
          <p:nvPr/>
        </p:nvSpPr>
        <p:spPr>
          <a:xfrm>
            <a:off x="263857" y="258465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ClassPin</a:t>
            </a:r>
            <a:endParaRPr lang="vi-VN"/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6403E1CA-9004-4AF8-92F2-A73596F08743}"/>
              </a:ext>
            </a:extLst>
          </p:cNvPr>
          <p:cNvSpPr/>
          <p:nvPr/>
        </p:nvSpPr>
        <p:spPr>
          <a:xfrm>
            <a:off x="7192370" y="3084392"/>
            <a:ext cx="3193576" cy="600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AFE338C8-62BC-498F-A179-5232DF14176D}"/>
              </a:ext>
            </a:extLst>
          </p:cNvPr>
          <p:cNvSpPr/>
          <p:nvPr/>
        </p:nvSpPr>
        <p:spPr>
          <a:xfrm>
            <a:off x="7192370" y="4152328"/>
            <a:ext cx="3193576" cy="600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10A32F2C-401A-4A37-89E8-9C2BEF5B7743}"/>
              </a:ext>
            </a:extLst>
          </p:cNvPr>
          <p:cNvSpPr txBox="1"/>
          <p:nvPr/>
        </p:nvSpPr>
        <p:spPr>
          <a:xfrm>
            <a:off x="6839802" y="5220264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Quên?</a:t>
            </a:r>
            <a:endParaRPr lang="vi-VN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20BE60F8-A58A-4C54-96F5-5106B166E120}"/>
              </a:ext>
            </a:extLst>
          </p:cNvPr>
          <p:cNvSpPr txBox="1"/>
          <p:nvPr/>
        </p:nvSpPr>
        <p:spPr>
          <a:xfrm>
            <a:off x="9093956" y="5282966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Đăng ký</a:t>
            </a:r>
            <a:endParaRPr lang="vi-VN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185269BD-510F-47B2-B717-98C4848E7742}"/>
              </a:ext>
            </a:extLst>
          </p:cNvPr>
          <p:cNvSpPr/>
          <p:nvPr/>
        </p:nvSpPr>
        <p:spPr>
          <a:xfrm>
            <a:off x="8013510" y="1638375"/>
            <a:ext cx="1501253" cy="829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E7512ABB-903C-436E-9B50-DC3ACB0D7802}"/>
              </a:ext>
            </a:extLst>
          </p:cNvPr>
          <p:cNvSpPr txBox="1"/>
          <p:nvPr/>
        </p:nvSpPr>
        <p:spPr>
          <a:xfrm>
            <a:off x="7192370" y="2698843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Tk:</a:t>
            </a:r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29A791ED-44D2-4786-A61D-4490854F3126}"/>
              </a:ext>
            </a:extLst>
          </p:cNvPr>
          <p:cNvSpPr txBox="1"/>
          <p:nvPr/>
        </p:nvSpPr>
        <p:spPr>
          <a:xfrm>
            <a:off x="7192369" y="3733945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Mk: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827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E8415A94-D972-4913-877C-79EC6E13E6F7}"/>
              </a:ext>
            </a:extLst>
          </p:cNvPr>
          <p:cNvSpPr/>
          <p:nvPr/>
        </p:nvSpPr>
        <p:spPr>
          <a:xfrm>
            <a:off x="6701051" y="1187354"/>
            <a:ext cx="4176215" cy="4995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B0AD24C1-3C06-423F-BC50-6E5C4520A92B}"/>
              </a:ext>
            </a:extLst>
          </p:cNvPr>
          <p:cNvCxnSpPr/>
          <p:nvPr/>
        </p:nvCxnSpPr>
        <p:spPr>
          <a:xfrm>
            <a:off x="204716" y="627797"/>
            <a:ext cx="117234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5EBAEB6-B638-4950-B144-D74EA2A3E929}"/>
              </a:ext>
            </a:extLst>
          </p:cNvPr>
          <p:cNvSpPr txBox="1"/>
          <p:nvPr/>
        </p:nvSpPr>
        <p:spPr>
          <a:xfrm>
            <a:off x="204716" y="258465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ClassPin</a:t>
            </a:r>
            <a:endParaRPr lang="vi-VN"/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6403E1CA-9004-4AF8-92F2-A73596F08743}"/>
              </a:ext>
            </a:extLst>
          </p:cNvPr>
          <p:cNvSpPr/>
          <p:nvPr/>
        </p:nvSpPr>
        <p:spPr>
          <a:xfrm>
            <a:off x="7192370" y="3084392"/>
            <a:ext cx="3193576" cy="600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AFE338C8-62BC-498F-A179-5232DF14176D}"/>
              </a:ext>
            </a:extLst>
          </p:cNvPr>
          <p:cNvSpPr/>
          <p:nvPr/>
        </p:nvSpPr>
        <p:spPr>
          <a:xfrm>
            <a:off x="7192370" y="4152328"/>
            <a:ext cx="3193576" cy="600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10A32F2C-401A-4A37-89E8-9C2BEF5B7743}"/>
              </a:ext>
            </a:extLst>
          </p:cNvPr>
          <p:cNvSpPr txBox="1"/>
          <p:nvPr/>
        </p:nvSpPr>
        <p:spPr>
          <a:xfrm>
            <a:off x="6839802" y="5220264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Quên?</a:t>
            </a:r>
            <a:endParaRPr lang="vi-VN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20BE60F8-A58A-4C54-96F5-5106B166E120}"/>
              </a:ext>
            </a:extLst>
          </p:cNvPr>
          <p:cNvSpPr txBox="1"/>
          <p:nvPr/>
        </p:nvSpPr>
        <p:spPr>
          <a:xfrm>
            <a:off x="9093956" y="5282966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Đăng ký</a:t>
            </a:r>
            <a:endParaRPr lang="vi-VN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185269BD-510F-47B2-B717-98C4848E7742}"/>
              </a:ext>
            </a:extLst>
          </p:cNvPr>
          <p:cNvSpPr/>
          <p:nvPr/>
        </p:nvSpPr>
        <p:spPr>
          <a:xfrm>
            <a:off x="8013510" y="1638375"/>
            <a:ext cx="1501253" cy="829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E7512ABB-903C-436E-9B50-DC3ACB0D7802}"/>
              </a:ext>
            </a:extLst>
          </p:cNvPr>
          <p:cNvSpPr txBox="1"/>
          <p:nvPr/>
        </p:nvSpPr>
        <p:spPr>
          <a:xfrm>
            <a:off x="7192370" y="2698843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Tk:</a:t>
            </a:r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29A791ED-44D2-4786-A61D-4490854F3126}"/>
              </a:ext>
            </a:extLst>
          </p:cNvPr>
          <p:cNvSpPr txBox="1"/>
          <p:nvPr/>
        </p:nvSpPr>
        <p:spPr>
          <a:xfrm>
            <a:off x="7192369" y="3733945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Mk:</a:t>
            </a:r>
            <a:endParaRPr lang="vi-VN"/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7E8BAF8C-9DDA-4E63-9CF2-513263F3485B}"/>
              </a:ext>
            </a:extLst>
          </p:cNvPr>
          <p:cNvSpPr/>
          <p:nvPr/>
        </p:nvSpPr>
        <p:spPr>
          <a:xfrm>
            <a:off x="1683226" y="243099"/>
            <a:ext cx="8702720" cy="635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8E119C50-8125-4550-99E0-C0651A713C81}"/>
              </a:ext>
            </a:extLst>
          </p:cNvPr>
          <p:cNvSpPr/>
          <p:nvPr/>
        </p:nvSpPr>
        <p:spPr>
          <a:xfrm>
            <a:off x="2101755" y="2549273"/>
            <a:ext cx="7413008" cy="5678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CF16E61F-44FC-47F9-81E5-D0D81036A8AA}"/>
              </a:ext>
            </a:extLst>
          </p:cNvPr>
          <p:cNvSpPr/>
          <p:nvPr/>
        </p:nvSpPr>
        <p:spPr>
          <a:xfrm>
            <a:off x="2096068" y="3697384"/>
            <a:ext cx="7413008" cy="5678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F5C8F68D-725B-4246-BE65-0B2F088ED652}"/>
              </a:ext>
            </a:extLst>
          </p:cNvPr>
          <p:cNvSpPr/>
          <p:nvPr/>
        </p:nvSpPr>
        <p:spPr>
          <a:xfrm>
            <a:off x="2048301" y="5404930"/>
            <a:ext cx="7413008" cy="5678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87DE7172-7CCB-433D-99F7-AFAC23BC78C0}"/>
              </a:ext>
            </a:extLst>
          </p:cNvPr>
          <p:cNvSpPr/>
          <p:nvPr/>
        </p:nvSpPr>
        <p:spPr>
          <a:xfrm>
            <a:off x="8154535" y="5822105"/>
            <a:ext cx="1878841" cy="5678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Xác nhận</a:t>
            </a:r>
            <a:endParaRPr lang="vi-VN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6A8AB03A-DD75-458D-A4C7-3EEB3C50CF6E}"/>
              </a:ext>
            </a:extLst>
          </p:cNvPr>
          <p:cNvSpPr txBox="1"/>
          <p:nvPr/>
        </p:nvSpPr>
        <p:spPr>
          <a:xfrm>
            <a:off x="2048301" y="2052925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Tên</a:t>
            </a:r>
            <a:endParaRPr lang="vi-VN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48445CFE-8973-4DA8-BAE9-C7C12F0758A4}"/>
              </a:ext>
            </a:extLst>
          </p:cNvPr>
          <p:cNvSpPr txBox="1"/>
          <p:nvPr/>
        </p:nvSpPr>
        <p:spPr>
          <a:xfrm>
            <a:off x="2027828" y="3236633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Mk</a:t>
            </a:r>
            <a:endParaRPr lang="vi-VN"/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99BC52C-5B21-4E49-8A4E-0AD4148451F3}"/>
              </a:ext>
            </a:extLst>
          </p:cNvPr>
          <p:cNvSpPr txBox="1"/>
          <p:nvPr/>
        </p:nvSpPr>
        <p:spPr>
          <a:xfrm>
            <a:off x="2027828" y="5112778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Mail:</a:t>
            </a:r>
            <a:endParaRPr lang="vi-VN"/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CC6E1E4D-77C6-4370-B65E-920C168A92A5}"/>
              </a:ext>
            </a:extLst>
          </p:cNvPr>
          <p:cNvSpPr/>
          <p:nvPr/>
        </p:nvSpPr>
        <p:spPr>
          <a:xfrm>
            <a:off x="9411264" y="438155"/>
            <a:ext cx="744940" cy="6619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203A8A95-492E-4294-8925-8C1B7C5B1CF5}"/>
              </a:ext>
            </a:extLst>
          </p:cNvPr>
          <p:cNvSpPr/>
          <p:nvPr/>
        </p:nvSpPr>
        <p:spPr>
          <a:xfrm>
            <a:off x="2206956" y="4490441"/>
            <a:ext cx="7413008" cy="5678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Nhap lai *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258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Nhóm 3">
            <a:extLst>
              <a:ext uri="{FF2B5EF4-FFF2-40B4-BE49-F238E27FC236}">
                <a16:creationId xmlns:a16="http://schemas.microsoft.com/office/drawing/2014/main" id="{02978B34-ED8F-46F1-A32C-613814AE3C8D}"/>
              </a:ext>
            </a:extLst>
          </p:cNvPr>
          <p:cNvGrpSpPr/>
          <p:nvPr/>
        </p:nvGrpSpPr>
        <p:grpSpPr>
          <a:xfrm>
            <a:off x="81886" y="95552"/>
            <a:ext cx="12028227" cy="641428"/>
            <a:chOff x="81886" y="95552"/>
            <a:chExt cx="12028227" cy="641428"/>
          </a:xfrm>
        </p:grpSpPr>
        <p:cxnSp>
          <p:nvCxnSpPr>
            <p:cNvPr id="5" name="Đường nối Thẳng 4">
              <a:extLst>
                <a:ext uri="{FF2B5EF4-FFF2-40B4-BE49-F238E27FC236}">
                  <a16:creationId xmlns:a16="http://schemas.microsoft.com/office/drawing/2014/main" id="{D1069B58-8538-4506-B7C7-71A4F7D9945B}"/>
                </a:ext>
              </a:extLst>
            </p:cNvPr>
            <p:cNvCxnSpPr/>
            <p:nvPr/>
          </p:nvCxnSpPr>
          <p:spPr>
            <a:xfrm>
              <a:off x="81886" y="736980"/>
              <a:ext cx="12028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Hộp Văn bản 5">
              <a:extLst>
                <a:ext uri="{FF2B5EF4-FFF2-40B4-BE49-F238E27FC236}">
                  <a16:creationId xmlns:a16="http://schemas.microsoft.com/office/drawing/2014/main" id="{CD2DF51E-4B6B-4EFF-B63E-2FF91F54E747}"/>
                </a:ext>
              </a:extLst>
            </p:cNvPr>
            <p:cNvSpPr txBox="1"/>
            <p:nvPr/>
          </p:nvSpPr>
          <p:spPr>
            <a:xfrm>
              <a:off x="234287" y="95552"/>
              <a:ext cx="14034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ClassPin </a:t>
              </a:r>
              <a:endParaRPr lang="vi-VN" sz="2800"/>
            </a:p>
          </p:txBody>
        </p:sp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76BC3E96-85F0-48F7-8E88-C6B2E3C36E00}"/>
                </a:ext>
              </a:extLst>
            </p:cNvPr>
            <p:cNvSpPr/>
            <p:nvPr/>
          </p:nvSpPr>
          <p:spPr>
            <a:xfrm>
              <a:off x="2347415" y="142769"/>
              <a:ext cx="6646460" cy="42878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/>
                <a:t>Tìm kiếm khóa học</a:t>
              </a:r>
              <a:endParaRPr lang="vi-VN"/>
            </a:p>
          </p:txBody>
        </p:sp>
        <p:pic>
          <p:nvPicPr>
            <p:cNvPr id="8" name="Hình ảnh 7">
              <a:extLst>
                <a:ext uri="{FF2B5EF4-FFF2-40B4-BE49-F238E27FC236}">
                  <a16:creationId xmlns:a16="http://schemas.microsoft.com/office/drawing/2014/main" id="{CD39C353-1E81-4707-BCC4-2979DFA38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5605" y="126812"/>
              <a:ext cx="372926" cy="372926"/>
            </a:xfrm>
            <a:prstGeom prst="rect">
              <a:avLst/>
            </a:prstGeom>
          </p:spPr>
        </p:pic>
        <p:grpSp>
          <p:nvGrpSpPr>
            <p:cNvPr id="9" name="Nhóm 8">
              <a:extLst>
                <a:ext uri="{FF2B5EF4-FFF2-40B4-BE49-F238E27FC236}">
                  <a16:creationId xmlns:a16="http://schemas.microsoft.com/office/drawing/2014/main" id="{473DC6B1-4A02-48A8-9E60-B9E1BE3906CC}"/>
                </a:ext>
              </a:extLst>
            </p:cNvPr>
            <p:cNvGrpSpPr/>
            <p:nvPr/>
          </p:nvGrpSpPr>
          <p:grpSpPr>
            <a:xfrm>
              <a:off x="10700434" y="142768"/>
              <a:ext cx="278071" cy="395495"/>
              <a:chOff x="9201259" y="204550"/>
              <a:chExt cx="300021" cy="422160"/>
            </a:xfrm>
          </p:grpSpPr>
          <p:sp>
            <p:nvSpPr>
              <p:cNvPr id="11" name="Hình Bầu dục 10">
                <a:extLst>
                  <a:ext uri="{FF2B5EF4-FFF2-40B4-BE49-F238E27FC236}">
                    <a16:creationId xmlns:a16="http://schemas.microsoft.com/office/drawing/2014/main" id="{8FD49A68-6BE8-4311-8015-C41EFA2F51C2}"/>
                  </a:ext>
                </a:extLst>
              </p:cNvPr>
              <p:cNvSpPr/>
              <p:nvPr/>
            </p:nvSpPr>
            <p:spPr>
              <a:xfrm>
                <a:off x="9201259" y="204550"/>
                <a:ext cx="277747" cy="256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" name="Lưu đồ: Trễ 11">
                <a:extLst>
                  <a:ext uri="{FF2B5EF4-FFF2-40B4-BE49-F238E27FC236}">
                    <a16:creationId xmlns:a16="http://schemas.microsoft.com/office/drawing/2014/main" id="{F78B74D0-7DFB-415B-A65E-5C782D958F5F}"/>
                  </a:ext>
                </a:extLst>
              </p:cNvPr>
              <p:cNvSpPr/>
              <p:nvPr/>
            </p:nvSpPr>
            <p:spPr>
              <a:xfrm rot="16200000">
                <a:off x="9271905" y="397335"/>
                <a:ext cx="158729" cy="300021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0" name="Hình Bầu dục 9">
              <a:extLst>
                <a:ext uri="{FF2B5EF4-FFF2-40B4-BE49-F238E27FC236}">
                  <a16:creationId xmlns:a16="http://schemas.microsoft.com/office/drawing/2014/main" id="{B489CE62-066C-485D-92BE-DE82EC1BDCF4}"/>
                </a:ext>
              </a:extLst>
            </p:cNvPr>
            <p:cNvSpPr/>
            <p:nvPr/>
          </p:nvSpPr>
          <p:spPr>
            <a:xfrm flipV="1">
              <a:off x="11403197" y="114254"/>
              <a:ext cx="128516" cy="1438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6906BF36-EA30-4C76-AE33-9E2C26A04EF9}"/>
              </a:ext>
            </a:extLst>
          </p:cNvPr>
          <p:cNvSpPr/>
          <p:nvPr/>
        </p:nvSpPr>
        <p:spPr>
          <a:xfrm>
            <a:off x="-8705" y="736980"/>
            <a:ext cx="133748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Hom page</a:t>
            </a:r>
            <a:endParaRPr lang="vi-VN"/>
          </a:p>
        </p:txBody>
      </p:sp>
      <p:sp>
        <p:nvSpPr>
          <p:cNvPr id="15" name="Hình chữ nhật: Góc Tròn 14">
            <a:extLst>
              <a:ext uri="{FF2B5EF4-FFF2-40B4-BE49-F238E27FC236}">
                <a16:creationId xmlns:a16="http://schemas.microsoft.com/office/drawing/2014/main" id="{C98D003A-2FD7-4851-B4D4-AFD9C932FF3C}"/>
              </a:ext>
            </a:extLst>
          </p:cNvPr>
          <p:cNvSpPr/>
          <p:nvPr/>
        </p:nvSpPr>
        <p:spPr>
          <a:xfrm>
            <a:off x="2544841" y="883493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Hoạt động</a:t>
            </a:r>
            <a:endParaRPr lang="vi-VN"/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26845D1E-8D68-47AF-95FC-4ABBBCBE3723}"/>
              </a:ext>
            </a:extLst>
          </p:cNvPr>
          <p:cNvSpPr/>
          <p:nvPr/>
        </p:nvSpPr>
        <p:spPr>
          <a:xfrm>
            <a:off x="4674477" y="894811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Thảo luận</a:t>
            </a:r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87017648-24CB-4F0E-97BC-D65657045BB1}"/>
              </a:ext>
            </a:extLst>
          </p:cNvPr>
          <p:cNvSpPr/>
          <p:nvPr/>
        </p:nvSpPr>
        <p:spPr>
          <a:xfrm>
            <a:off x="10604803" y="894817"/>
            <a:ext cx="1339755" cy="495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Members</a:t>
            </a:r>
            <a:endParaRPr lang="vi-VN"/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59E18EB0-D51C-4B97-8CF3-090E9A5B3AB5}"/>
              </a:ext>
            </a:extLst>
          </p:cNvPr>
          <p:cNvSpPr/>
          <p:nvPr/>
        </p:nvSpPr>
        <p:spPr>
          <a:xfrm>
            <a:off x="2363461" y="1404213"/>
            <a:ext cx="9597143" cy="5339533"/>
          </a:xfrm>
          <a:prstGeom prst="roundRect">
            <a:avLst>
              <a:gd name="adj" fmla="val 76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Hình chữ nhật: Góc Tròn 23">
            <a:extLst>
              <a:ext uri="{FF2B5EF4-FFF2-40B4-BE49-F238E27FC236}">
                <a16:creationId xmlns:a16="http://schemas.microsoft.com/office/drawing/2014/main" id="{1709F043-6B2F-43CA-9D25-89766353EFD5}"/>
              </a:ext>
            </a:extLst>
          </p:cNvPr>
          <p:cNvSpPr/>
          <p:nvPr/>
        </p:nvSpPr>
        <p:spPr>
          <a:xfrm>
            <a:off x="9174707" y="904662"/>
            <a:ext cx="1339755" cy="4959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Teachers</a:t>
            </a:r>
            <a:endParaRPr lang="vi-VN"/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FFFA767B-41E4-40DF-8D36-B93448E12BC2}"/>
              </a:ext>
            </a:extLst>
          </p:cNvPr>
          <p:cNvSpPr/>
          <p:nvPr/>
        </p:nvSpPr>
        <p:spPr>
          <a:xfrm>
            <a:off x="2701610" y="1568274"/>
            <a:ext cx="8830102" cy="2062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Thi giữa kỳ</a:t>
            </a:r>
          </a:p>
          <a:p>
            <a:r>
              <a:rPr lang="en-US"/>
              <a:t>Blah blah …:</a:t>
            </a:r>
            <a:endParaRPr lang="vi-VN"/>
          </a:p>
        </p:txBody>
      </p:sp>
      <p:cxnSp>
        <p:nvCxnSpPr>
          <p:cNvPr id="33" name="Đường nối Thẳng 32">
            <a:extLst>
              <a:ext uri="{FF2B5EF4-FFF2-40B4-BE49-F238E27FC236}">
                <a16:creationId xmlns:a16="http://schemas.microsoft.com/office/drawing/2014/main" id="{22BBC132-DC2A-44B1-A0BB-14C1FEA34D81}"/>
              </a:ext>
            </a:extLst>
          </p:cNvPr>
          <p:cNvCxnSpPr>
            <a:cxnSpLocks/>
          </p:cNvCxnSpPr>
          <p:nvPr/>
        </p:nvCxnSpPr>
        <p:spPr>
          <a:xfrm>
            <a:off x="3623046" y="2320119"/>
            <a:ext cx="7852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FE019CF5-4923-4367-8774-029204A99647}"/>
              </a:ext>
            </a:extLst>
          </p:cNvPr>
          <p:cNvSpPr txBox="1"/>
          <p:nvPr/>
        </p:nvSpPr>
        <p:spPr>
          <a:xfrm>
            <a:off x="3503168" y="1723497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Uncle Roger</a:t>
            </a:r>
          </a:p>
          <a:p>
            <a:r>
              <a:rPr lang="en-US"/>
              <a:t>Teacher</a:t>
            </a:r>
            <a:endParaRPr lang="vi-VN"/>
          </a:p>
        </p:txBody>
      </p: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0516B9DC-1697-4205-B512-5A3A5744EC47}"/>
              </a:ext>
            </a:extLst>
          </p:cNvPr>
          <p:cNvSpPr/>
          <p:nvPr/>
        </p:nvSpPr>
        <p:spPr>
          <a:xfrm>
            <a:off x="2838734" y="1733266"/>
            <a:ext cx="655093" cy="586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Lưu đồ: Trễ 30">
            <a:extLst>
              <a:ext uri="{FF2B5EF4-FFF2-40B4-BE49-F238E27FC236}">
                <a16:creationId xmlns:a16="http://schemas.microsoft.com/office/drawing/2014/main" id="{599325B8-D9D5-49BF-9BFB-99B432C4E9D7}"/>
              </a:ext>
            </a:extLst>
          </p:cNvPr>
          <p:cNvSpPr/>
          <p:nvPr/>
        </p:nvSpPr>
        <p:spPr>
          <a:xfrm rot="16200000">
            <a:off x="3084026" y="1974754"/>
            <a:ext cx="148703" cy="278071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A40243BF-DB39-4469-B6E0-6359155DF1DA}"/>
              </a:ext>
            </a:extLst>
          </p:cNvPr>
          <p:cNvSpPr/>
          <p:nvPr/>
        </p:nvSpPr>
        <p:spPr>
          <a:xfrm>
            <a:off x="3053311" y="1848134"/>
            <a:ext cx="210133" cy="191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1733AF47-2FC2-4FA9-8550-D3F510094819}"/>
              </a:ext>
            </a:extLst>
          </p:cNvPr>
          <p:cNvCxnSpPr/>
          <p:nvPr/>
        </p:nvCxnSpPr>
        <p:spPr>
          <a:xfrm>
            <a:off x="0" y="2320119"/>
            <a:ext cx="2347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25EE3354-2DFE-484E-8A9D-5C8CD4D7E40E}"/>
              </a:ext>
            </a:extLst>
          </p:cNvPr>
          <p:cNvSpPr txBox="1"/>
          <p:nvPr/>
        </p:nvSpPr>
        <p:spPr>
          <a:xfrm>
            <a:off x="-56630" y="1950787"/>
            <a:ext cx="12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Dạy nấu ăn</a:t>
            </a:r>
            <a:endParaRPr lang="vi-VN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D6B65C3D-6D31-453B-97DE-55850C985AB9}"/>
              </a:ext>
            </a:extLst>
          </p:cNvPr>
          <p:cNvSpPr txBox="1"/>
          <p:nvPr/>
        </p:nvSpPr>
        <p:spPr>
          <a:xfrm>
            <a:off x="10828205" y="1568274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Day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744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Nhóm 3">
            <a:extLst>
              <a:ext uri="{FF2B5EF4-FFF2-40B4-BE49-F238E27FC236}">
                <a16:creationId xmlns:a16="http://schemas.microsoft.com/office/drawing/2014/main" id="{02978B34-ED8F-46F1-A32C-613814AE3C8D}"/>
              </a:ext>
            </a:extLst>
          </p:cNvPr>
          <p:cNvGrpSpPr/>
          <p:nvPr/>
        </p:nvGrpSpPr>
        <p:grpSpPr>
          <a:xfrm>
            <a:off x="81886" y="95552"/>
            <a:ext cx="12028227" cy="641428"/>
            <a:chOff x="81886" y="95552"/>
            <a:chExt cx="12028227" cy="641428"/>
          </a:xfrm>
        </p:grpSpPr>
        <p:cxnSp>
          <p:nvCxnSpPr>
            <p:cNvPr id="5" name="Đường nối Thẳng 4">
              <a:extLst>
                <a:ext uri="{FF2B5EF4-FFF2-40B4-BE49-F238E27FC236}">
                  <a16:creationId xmlns:a16="http://schemas.microsoft.com/office/drawing/2014/main" id="{D1069B58-8538-4506-B7C7-71A4F7D9945B}"/>
                </a:ext>
              </a:extLst>
            </p:cNvPr>
            <p:cNvCxnSpPr/>
            <p:nvPr/>
          </p:nvCxnSpPr>
          <p:spPr>
            <a:xfrm>
              <a:off x="81886" y="736980"/>
              <a:ext cx="12028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Hộp Văn bản 5">
              <a:extLst>
                <a:ext uri="{FF2B5EF4-FFF2-40B4-BE49-F238E27FC236}">
                  <a16:creationId xmlns:a16="http://schemas.microsoft.com/office/drawing/2014/main" id="{CD2DF51E-4B6B-4EFF-B63E-2FF91F54E747}"/>
                </a:ext>
              </a:extLst>
            </p:cNvPr>
            <p:cNvSpPr txBox="1"/>
            <p:nvPr/>
          </p:nvSpPr>
          <p:spPr>
            <a:xfrm>
              <a:off x="234287" y="95552"/>
              <a:ext cx="14034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ClassPin </a:t>
              </a:r>
              <a:endParaRPr lang="vi-VN" sz="2800"/>
            </a:p>
          </p:txBody>
        </p:sp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76BC3E96-85F0-48F7-8E88-C6B2E3C36E00}"/>
                </a:ext>
              </a:extLst>
            </p:cNvPr>
            <p:cNvSpPr/>
            <p:nvPr/>
          </p:nvSpPr>
          <p:spPr>
            <a:xfrm>
              <a:off x="2347415" y="142769"/>
              <a:ext cx="6646460" cy="42878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/>
                <a:t>Tìm kiếm khóa học</a:t>
              </a:r>
              <a:endParaRPr lang="vi-VN"/>
            </a:p>
          </p:txBody>
        </p:sp>
        <p:pic>
          <p:nvPicPr>
            <p:cNvPr id="8" name="Hình ảnh 7">
              <a:extLst>
                <a:ext uri="{FF2B5EF4-FFF2-40B4-BE49-F238E27FC236}">
                  <a16:creationId xmlns:a16="http://schemas.microsoft.com/office/drawing/2014/main" id="{CD39C353-1E81-4707-BCC4-2979DFA38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5605" y="126812"/>
              <a:ext cx="372926" cy="372926"/>
            </a:xfrm>
            <a:prstGeom prst="rect">
              <a:avLst/>
            </a:prstGeom>
          </p:spPr>
        </p:pic>
        <p:grpSp>
          <p:nvGrpSpPr>
            <p:cNvPr id="9" name="Nhóm 8">
              <a:extLst>
                <a:ext uri="{FF2B5EF4-FFF2-40B4-BE49-F238E27FC236}">
                  <a16:creationId xmlns:a16="http://schemas.microsoft.com/office/drawing/2014/main" id="{473DC6B1-4A02-48A8-9E60-B9E1BE3906CC}"/>
                </a:ext>
              </a:extLst>
            </p:cNvPr>
            <p:cNvGrpSpPr/>
            <p:nvPr/>
          </p:nvGrpSpPr>
          <p:grpSpPr>
            <a:xfrm>
              <a:off x="10700434" y="142768"/>
              <a:ext cx="278071" cy="395495"/>
              <a:chOff x="9201259" y="204550"/>
              <a:chExt cx="300021" cy="422160"/>
            </a:xfrm>
          </p:grpSpPr>
          <p:sp>
            <p:nvSpPr>
              <p:cNvPr id="11" name="Hình Bầu dục 10">
                <a:extLst>
                  <a:ext uri="{FF2B5EF4-FFF2-40B4-BE49-F238E27FC236}">
                    <a16:creationId xmlns:a16="http://schemas.microsoft.com/office/drawing/2014/main" id="{8FD49A68-6BE8-4311-8015-C41EFA2F51C2}"/>
                  </a:ext>
                </a:extLst>
              </p:cNvPr>
              <p:cNvSpPr/>
              <p:nvPr/>
            </p:nvSpPr>
            <p:spPr>
              <a:xfrm>
                <a:off x="9201259" y="204550"/>
                <a:ext cx="277747" cy="256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" name="Lưu đồ: Trễ 11">
                <a:extLst>
                  <a:ext uri="{FF2B5EF4-FFF2-40B4-BE49-F238E27FC236}">
                    <a16:creationId xmlns:a16="http://schemas.microsoft.com/office/drawing/2014/main" id="{F78B74D0-7DFB-415B-A65E-5C782D958F5F}"/>
                  </a:ext>
                </a:extLst>
              </p:cNvPr>
              <p:cNvSpPr/>
              <p:nvPr/>
            </p:nvSpPr>
            <p:spPr>
              <a:xfrm rot="16200000">
                <a:off x="9271905" y="397335"/>
                <a:ext cx="158729" cy="300021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0" name="Hình Bầu dục 9">
              <a:extLst>
                <a:ext uri="{FF2B5EF4-FFF2-40B4-BE49-F238E27FC236}">
                  <a16:creationId xmlns:a16="http://schemas.microsoft.com/office/drawing/2014/main" id="{B489CE62-066C-485D-92BE-DE82EC1BDCF4}"/>
                </a:ext>
              </a:extLst>
            </p:cNvPr>
            <p:cNvSpPr/>
            <p:nvPr/>
          </p:nvSpPr>
          <p:spPr>
            <a:xfrm flipV="1">
              <a:off x="11403197" y="114254"/>
              <a:ext cx="128516" cy="1438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6906BF36-EA30-4C76-AE33-9E2C26A04EF9}"/>
              </a:ext>
            </a:extLst>
          </p:cNvPr>
          <p:cNvSpPr/>
          <p:nvPr/>
        </p:nvSpPr>
        <p:spPr>
          <a:xfrm>
            <a:off x="-8705" y="736980"/>
            <a:ext cx="133748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Hom page</a:t>
            </a:r>
            <a:endParaRPr lang="vi-VN"/>
          </a:p>
        </p:txBody>
      </p:sp>
      <p:sp>
        <p:nvSpPr>
          <p:cNvPr id="15" name="Hình chữ nhật: Góc Tròn 14">
            <a:extLst>
              <a:ext uri="{FF2B5EF4-FFF2-40B4-BE49-F238E27FC236}">
                <a16:creationId xmlns:a16="http://schemas.microsoft.com/office/drawing/2014/main" id="{C98D003A-2FD7-4851-B4D4-AFD9C932FF3C}"/>
              </a:ext>
            </a:extLst>
          </p:cNvPr>
          <p:cNvSpPr/>
          <p:nvPr/>
        </p:nvSpPr>
        <p:spPr>
          <a:xfrm>
            <a:off x="2544841" y="883493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Hoạt động</a:t>
            </a:r>
            <a:endParaRPr lang="vi-VN"/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26845D1E-8D68-47AF-95FC-4ABBBCBE3723}"/>
              </a:ext>
            </a:extLst>
          </p:cNvPr>
          <p:cNvSpPr/>
          <p:nvPr/>
        </p:nvSpPr>
        <p:spPr>
          <a:xfrm>
            <a:off x="4674477" y="894811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Thảo luận</a:t>
            </a:r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87017648-24CB-4F0E-97BC-D65657045BB1}"/>
              </a:ext>
            </a:extLst>
          </p:cNvPr>
          <p:cNvSpPr/>
          <p:nvPr/>
        </p:nvSpPr>
        <p:spPr>
          <a:xfrm>
            <a:off x="10604803" y="894817"/>
            <a:ext cx="1339755" cy="495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Members</a:t>
            </a:r>
            <a:endParaRPr lang="vi-VN"/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59E18EB0-D51C-4B97-8CF3-090E9A5B3AB5}"/>
              </a:ext>
            </a:extLst>
          </p:cNvPr>
          <p:cNvSpPr/>
          <p:nvPr/>
        </p:nvSpPr>
        <p:spPr>
          <a:xfrm>
            <a:off x="2347415" y="1390749"/>
            <a:ext cx="9597143" cy="5339533"/>
          </a:xfrm>
          <a:prstGeom prst="roundRect">
            <a:avLst>
              <a:gd name="adj" fmla="val 76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Hình chữ nhật: Góc Tròn 23">
            <a:extLst>
              <a:ext uri="{FF2B5EF4-FFF2-40B4-BE49-F238E27FC236}">
                <a16:creationId xmlns:a16="http://schemas.microsoft.com/office/drawing/2014/main" id="{1709F043-6B2F-43CA-9D25-89766353EFD5}"/>
              </a:ext>
            </a:extLst>
          </p:cNvPr>
          <p:cNvSpPr/>
          <p:nvPr/>
        </p:nvSpPr>
        <p:spPr>
          <a:xfrm>
            <a:off x="9174707" y="904662"/>
            <a:ext cx="1339755" cy="4959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Teachers</a:t>
            </a:r>
            <a:endParaRPr lang="vi-VN"/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FFFA767B-41E4-40DF-8D36-B93448E12BC2}"/>
              </a:ext>
            </a:extLst>
          </p:cNvPr>
          <p:cNvSpPr/>
          <p:nvPr/>
        </p:nvSpPr>
        <p:spPr>
          <a:xfrm>
            <a:off x="2701610" y="1568274"/>
            <a:ext cx="8830102" cy="2062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Thi giữa kỳ</a:t>
            </a:r>
          </a:p>
          <a:p>
            <a:r>
              <a:rPr lang="en-US"/>
              <a:t>Blah blah …:</a:t>
            </a:r>
            <a:endParaRPr lang="vi-VN"/>
          </a:p>
        </p:txBody>
      </p:sp>
      <p:cxnSp>
        <p:nvCxnSpPr>
          <p:cNvPr id="33" name="Đường nối Thẳng 32">
            <a:extLst>
              <a:ext uri="{FF2B5EF4-FFF2-40B4-BE49-F238E27FC236}">
                <a16:creationId xmlns:a16="http://schemas.microsoft.com/office/drawing/2014/main" id="{22BBC132-DC2A-44B1-A0BB-14C1FEA34D81}"/>
              </a:ext>
            </a:extLst>
          </p:cNvPr>
          <p:cNvCxnSpPr>
            <a:cxnSpLocks/>
          </p:cNvCxnSpPr>
          <p:nvPr/>
        </p:nvCxnSpPr>
        <p:spPr>
          <a:xfrm>
            <a:off x="3623046" y="2320119"/>
            <a:ext cx="7852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FE019CF5-4923-4367-8774-029204A99647}"/>
              </a:ext>
            </a:extLst>
          </p:cNvPr>
          <p:cNvSpPr txBox="1"/>
          <p:nvPr/>
        </p:nvSpPr>
        <p:spPr>
          <a:xfrm>
            <a:off x="3478021" y="1673788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Uncle Roger</a:t>
            </a:r>
          </a:p>
          <a:p>
            <a:r>
              <a:rPr lang="en-US"/>
              <a:t>Teacher</a:t>
            </a:r>
            <a:endParaRPr lang="vi-VN"/>
          </a:p>
        </p:txBody>
      </p: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0516B9DC-1697-4205-B512-5A3A5744EC47}"/>
              </a:ext>
            </a:extLst>
          </p:cNvPr>
          <p:cNvSpPr/>
          <p:nvPr/>
        </p:nvSpPr>
        <p:spPr>
          <a:xfrm>
            <a:off x="2838734" y="1733266"/>
            <a:ext cx="655093" cy="586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Lưu đồ: Trễ 30">
            <a:extLst>
              <a:ext uri="{FF2B5EF4-FFF2-40B4-BE49-F238E27FC236}">
                <a16:creationId xmlns:a16="http://schemas.microsoft.com/office/drawing/2014/main" id="{599325B8-D9D5-49BF-9BFB-99B432C4E9D7}"/>
              </a:ext>
            </a:extLst>
          </p:cNvPr>
          <p:cNvSpPr/>
          <p:nvPr/>
        </p:nvSpPr>
        <p:spPr>
          <a:xfrm rot="16200000">
            <a:off x="3084026" y="1974754"/>
            <a:ext cx="148703" cy="278071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A40243BF-DB39-4469-B6E0-6359155DF1DA}"/>
              </a:ext>
            </a:extLst>
          </p:cNvPr>
          <p:cNvSpPr/>
          <p:nvPr/>
        </p:nvSpPr>
        <p:spPr>
          <a:xfrm>
            <a:off x="3053311" y="1848134"/>
            <a:ext cx="210133" cy="191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1733AF47-2FC2-4FA9-8550-D3F510094819}"/>
              </a:ext>
            </a:extLst>
          </p:cNvPr>
          <p:cNvCxnSpPr/>
          <p:nvPr/>
        </p:nvCxnSpPr>
        <p:spPr>
          <a:xfrm>
            <a:off x="0" y="2320119"/>
            <a:ext cx="2347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25EE3354-2DFE-484E-8A9D-5C8CD4D7E40E}"/>
              </a:ext>
            </a:extLst>
          </p:cNvPr>
          <p:cNvSpPr txBox="1"/>
          <p:nvPr/>
        </p:nvSpPr>
        <p:spPr>
          <a:xfrm>
            <a:off x="16046" y="1950787"/>
            <a:ext cx="12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Dạy nấu ăn</a:t>
            </a:r>
            <a:endParaRPr lang="vi-VN"/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96EF297F-825C-45C6-9EC5-8C94C07F7A87}"/>
              </a:ext>
            </a:extLst>
          </p:cNvPr>
          <p:cNvSpPr/>
          <p:nvPr/>
        </p:nvSpPr>
        <p:spPr>
          <a:xfrm>
            <a:off x="1600578" y="248791"/>
            <a:ext cx="9711478" cy="63604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/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F8377AF0-2A1F-4A68-9EA5-3E3188918A50}"/>
              </a:ext>
            </a:extLst>
          </p:cNvPr>
          <p:cNvSpPr/>
          <p:nvPr/>
        </p:nvSpPr>
        <p:spPr>
          <a:xfrm>
            <a:off x="1820352" y="275343"/>
            <a:ext cx="1210101" cy="422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Thi giữa kỳ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3FFF3988-76DA-4E0D-8852-29B90855F84A}"/>
              </a:ext>
            </a:extLst>
          </p:cNvPr>
          <p:cNvSpPr/>
          <p:nvPr/>
        </p:nvSpPr>
        <p:spPr>
          <a:xfrm>
            <a:off x="1629790" y="1154992"/>
            <a:ext cx="183010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1: balh blah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A.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B.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C.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D.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98F434ED-FBA3-4F46-A6EA-79E32CC98C8E}"/>
              </a:ext>
            </a:extLst>
          </p:cNvPr>
          <p:cNvCxnSpPr/>
          <p:nvPr/>
        </p:nvCxnSpPr>
        <p:spPr>
          <a:xfrm flipV="1">
            <a:off x="1714913" y="889704"/>
            <a:ext cx="9435308" cy="3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785CAA96-C082-4F85-A49B-3DD89D387FE4}"/>
              </a:ext>
            </a:extLst>
          </p:cNvPr>
          <p:cNvSpPr/>
          <p:nvPr/>
        </p:nvSpPr>
        <p:spPr>
          <a:xfrm>
            <a:off x="1664376" y="2568585"/>
            <a:ext cx="1830101" cy="9135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2: balh blah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A.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B.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C.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D.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209C5E72-F19E-414A-988A-1D7F2E3D976C}"/>
              </a:ext>
            </a:extLst>
          </p:cNvPr>
          <p:cNvCxnSpPr/>
          <p:nvPr/>
        </p:nvCxnSpPr>
        <p:spPr>
          <a:xfrm>
            <a:off x="10829147" y="1232918"/>
            <a:ext cx="10322" cy="5235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A2AD2CD8-3F15-4354-8142-D44C8EB088FC}"/>
              </a:ext>
            </a:extLst>
          </p:cNvPr>
          <p:cNvSpPr/>
          <p:nvPr/>
        </p:nvSpPr>
        <p:spPr>
          <a:xfrm>
            <a:off x="2095185" y="1562594"/>
            <a:ext cx="209170" cy="188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A35FF139-5F66-4271-B08B-5E1B6731A8EC}"/>
              </a:ext>
            </a:extLst>
          </p:cNvPr>
          <p:cNvSpPr/>
          <p:nvPr/>
        </p:nvSpPr>
        <p:spPr>
          <a:xfrm>
            <a:off x="2095185" y="1284959"/>
            <a:ext cx="209170" cy="188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Hình Bầu dục 29">
            <a:extLst>
              <a:ext uri="{FF2B5EF4-FFF2-40B4-BE49-F238E27FC236}">
                <a16:creationId xmlns:a16="http://schemas.microsoft.com/office/drawing/2014/main" id="{61D718B3-C0ED-4662-AE9B-04834C8ACE46}"/>
              </a:ext>
            </a:extLst>
          </p:cNvPr>
          <p:cNvSpPr/>
          <p:nvPr/>
        </p:nvSpPr>
        <p:spPr>
          <a:xfrm>
            <a:off x="2095185" y="1820490"/>
            <a:ext cx="209170" cy="188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ình Bầu dục 33">
            <a:extLst>
              <a:ext uri="{FF2B5EF4-FFF2-40B4-BE49-F238E27FC236}">
                <a16:creationId xmlns:a16="http://schemas.microsoft.com/office/drawing/2014/main" id="{C6030D81-B1AE-454A-A6E8-48541DC3B9AE}"/>
              </a:ext>
            </a:extLst>
          </p:cNvPr>
          <p:cNvSpPr/>
          <p:nvPr/>
        </p:nvSpPr>
        <p:spPr>
          <a:xfrm>
            <a:off x="2095185" y="2104573"/>
            <a:ext cx="209170" cy="188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Hình Bầu dục 42">
            <a:extLst>
              <a:ext uri="{FF2B5EF4-FFF2-40B4-BE49-F238E27FC236}">
                <a16:creationId xmlns:a16="http://schemas.microsoft.com/office/drawing/2014/main" id="{63712B6F-F3BF-40CD-A944-7E26A96FD8E9}"/>
              </a:ext>
            </a:extLst>
          </p:cNvPr>
          <p:cNvSpPr/>
          <p:nvPr/>
        </p:nvSpPr>
        <p:spPr>
          <a:xfrm>
            <a:off x="2106929" y="2662848"/>
            <a:ext cx="209170" cy="188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Hình Bầu dục 44">
            <a:extLst>
              <a:ext uri="{FF2B5EF4-FFF2-40B4-BE49-F238E27FC236}">
                <a16:creationId xmlns:a16="http://schemas.microsoft.com/office/drawing/2014/main" id="{64DF2550-985D-4F64-A58A-C944EE5D38E9}"/>
              </a:ext>
            </a:extLst>
          </p:cNvPr>
          <p:cNvSpPr/>
          <p:nvPr/>
        </p:nvSpPr>
        <p:spPr>
          <a:xfrm>
            <a:off x="2095185" y="2978037"/>
            <a:ext cx="209170" cy="188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Hình Bầu dục 46">
            <a:extLst>
              <a:ext uri="{FF2B5EF4-FFF2-40B4-BE49-F238E27FC236}">
                <a16:creationId xmlns:a16="http://schemas.microsoft.com/office/drawing/2014/main" id="{C70F3E60-2793-4F39-9137-DC9760650F21}"/>
              </a:ext>
            </a:extLst>
          </p:cNvPr>
          <p:cNvSpPr/>
          <p:nvPr/>
        </p:nvSpPr>
        <p:spPr>
          <a:xfrm>
            <a:off x="2106929" y="3271580"/>
            <a:ext cx="209170" cy="188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Hình Bầu dục 48">
            <a:extLst>
              <a:ext uri="{FF2B5EF4-FFF2-40B4-BE49-F238E27FC236}">
                <a16:creationId xmlns:a16="http://schemas.microsoft.com/office/drawing/2014/main" id="{8387ECB7-EC04-4AF6-B3CD-CF8911106F2C}"/>
              </a:ext>
            </a:extLst>
          </p:cNvPr>
          <p:cNvSpPr/>
          <p:nvPr/>
        </p:nvSpPr>
        <p:spPr>
          <a:xfrm>
            <a:off x="2106929" y="3585926"/>
            <a:ext cx="209170" cy="188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1" name="Hình Bầu dục 50">
            <a:extLst>
              <a:ext uri="{FF2B5EF4-FFF2-40B4-BE49-F238E27FC236}">
                <a16:creationId xmlns:a16="http://schemas.microsoft.com/office/drawing/2014/main" id="{C9A0BC96-AA8D-4533-A184-4D80E6932BB3}"/>
              </a:ext>
            </a:extLst>
          </p:cNvPr>
          <p:cNvSpPr/>
          <p:nvPr/>
        </p:nvSpPr>
        <p:spPr>
          <a:xfrm>
            <a:off x="10724562" y="1657065"/>
            <a:ext cx="209170" cy="188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BEEF4578-59C5-45F5-92FE-686DF70AA939}"/>
              </a:ext>
            </a:extLst>
          </p:cNvPr>
          <p:cNvSpPr/>
          <p:nvPr/>
        </p:nvSpPr>
        <p:spPr>
          <a:xfrm>
            <a:off x="9736595" y="5914260"/>
            <a:ext cx="133748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Submit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322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Nhóm 3">
            <a:extLst>
              <a:ext uri="{FF2B5EF4-FFF2-40B4-BE49-F238E27FC236}">
                <a16:creationId xmlns:a16="http://schemas.microsoft.com/office/drawing/2014/main" id="{02978B34-ED8F-46F1-A32C-613814AE3C8D}"/>
              </a:ext>
            </a:extLst>
          </p:cNvPr>
          <p:cNvGrpSpPr/>
          <p:nvPr/>
        </p:nvGrpSpPr>
        <p:grpSpPr>
          <a:xfrm>
            <a:off x="81886" y="95552"/>
            <a:ext cx="12028227" cy="641428"/>
            <a:chOff x="81886" y="95552"/>
            <a:chExt cx="12028227" cy="641428"/>
          </a:xfrm>
        </p:grpSpPr>
        <p:cxnSp>
          <p:nvCxnSpPr>
            <p:cNvPr id="5" name="Đường nối Thẳng 4">
              <a:extLst>
                <a:ext uri="{FF2B5EF4-FFF2-40B4-BE49-F238E27FC236}">
                  <a16:creationId xmlns:a16="http://schemas.microsoft.com/office/drawing/2014/main" id="{D1069B58-8538-4506-B7C7-71A4F7D9945B}"/>
                </a:ext>
              </a:extLst>
            </p:cNvPr>
            <p:cNvCxnSpPr/>
            <p:nvPr/>
          </p:nvCxnSpPr>
          <p:spPr>
            <a:xfrm>
              <a:off x="81886" y="736980"/>
              <a:ext cx="12028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Hộp Văn bản 5">
              <a:extLst>
                <a:ext uri="{FF2B5EF4-FFF2-40B4-BE49-F238E27FC236}">
                  <a16:creationId xmlns:a16="http://schemas.microsoft.com/office/drawing/2014/main" id="{CD2DF51E-4B6B-4EFF-B63E-2FF91F54E747}"/>
                </a:ext>
              </a:extLst>
            </p:cNvPr>
            <p:cNvSpPr txBox="1"/>
            <p:nvPr/>
          </p:nvSpPr>
          <p:spPr>
            <a:xfrm>
              <a:off x="234287" y="95552"/>
              <a:ext cx="14034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ClassPin </a:t>
              </a:r>
              <a:endParaRPr lang="vi-VN" sz="2800"/>
            </a:p>
          </p:txBody>
        </p:sp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76BC3E96-85F0-48F7-8E88-C6B2E3C36E00}"/>
                </a:ext>
              </a:extLst>
            </p:cNvPr>
            <p:cNvSpPr/>
            <p:nvPr/>
          </p:nvSpPr>
          <p:spPr>
            <a:xfrm>
              <a:off x="2347415" y="142769"/>
              <a:ext cx="6646460" cy="42878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/>
                <a:t>Tìm kiếm khóa học</a:t>
              </a:r>
              <a:endParaRPr lang="vi-VN"/>
            </a:p>
          </p:txBody>
        </p:sp>
        <p:pic>
          <p:nvPicPr>
            <p:cNvPr id="8" name="Hình ảnh 7">
              <a:extLst>
                <a:ext uri="{FF2B5EF4-FFF2-40B4-BE49-F238E27FC236}">
                  <a16:creationId xmlns:a16="http://schemas.microsoft.com/office/drawing/2014/main" id="{CD39C353-1E81-4707-BCC4-2979DFA38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5605" y="126812"/>
              <a:ext cx="372926" cy="372926"/>
            </a:xfrm>
            <a:prstGeom prst="rect">
              <a:avLst/>
            </a:prstGeom>
          </p:spPr>
        </p:pic>
        <p:grpSp>
          <p:nvGrpSpPr>
            <p:cNvPr id="9" name="Nhóm 8">
              <a:extLst>
                <a:ext uri="{FF2B5EF4-FFF2-40B4-BE49-F238E27FC236}">
                  <a16:creationId xmlns:a16="http://schemas.microsoft.com/office/drawing/2014/main" id="{473DC6B1-4A02-48A8-9E60-B9E1BE3906CC}"/>
                </a:ext>
              </a:extLst>
            </p:cNvPr>
            <p:cNvGrpSpPr/>
            <p:nvPr/>
          </p:nvGrpSpPr>
          <p:grpSpPr>
            <a:xfrm>
              <a:off x="10700434" y="142768"/>
              <a:ext cx="278071" cy="395495"/>
              <a:chOff x="9201259" y="204550"/>
              <a:chExt cx="300021" cy="422160"/>
            </a:xfrm>
          </p:grpSpPr>
          <p:sp>
            <p:nvSpPr>
              <p:cNvPr id="11" name="Hình Bầu dục 10">
                <a:extLst>
                  <a:ext uri="{FF2B5EF4-FFF2-40B4-BE49-F238E27FC236}">
                    <a16:creationId xmlns:a16="http://schemas.microsoft.com/office/drawing/2014/main" id="{8FD49A68-6BE8-4311-8015-C41EFA2F51C2}"/>
                  </a:ext>
                </a:extLst>
              </p:cNvPr>
              <p:cNvSpPr/>
              <p:nvPr/>
            </p:nvSpPr>
            <p:spPr>
              <a:xfrm>
                <a:off x="9201259" y="204550"/>
                <a:ext cx="277747" cy="256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" name="Lưu đồ: Trễ 11">
                <a:extLst>
                  <a:ext uri="{FF2B5EF4-FFF2-40B4-BE49-F238E27FC236}">
                    <a16:creationId xmlns:a16="http://schemas.microsoft.com/office/drawing/2014/main" id="{F78B74D0-7DFB-415B-A65E-5C782D958F5F}"/>
                  </a:ext>
                </a:extLst>
              </p:cNvPr>
              <p:cNvSpPr/>
              <p:nvPr/>
            </p:nvSpPr>
            <p:spPr>
              <a:xfrm rot="16200000">
                <a:off x="9271905" y="397335"/>
                <a:ext cx="158729" cy="300021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0" name="Hình Bầu dục 9">
              <a:extLst>
                <a:ext uri="{FF2B5EF4-FFF2-40B4-BE49-F238E27FC236}">
                  <a16:creationId xmlns:a16="http://schemas.microsoft.com/office/drawing/2014/main" id="{B489CE62-066C-485D-92BE-DE82EC1BDCF4}"/>
                </a:ext>
              </a:extLst>
            </p:cNvPr>
            <p:cNvSpPr/>
            <p:nvPr/>
          </p:nvSpPr>
          <p:spPr>
            <a:xfrm flipV="1">
              <a:off x="11403197" y="114254"/>
              <a:ext cx="128516" cy="1438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6906BF36-EA30-4C76-AE33-9E2C26A04EF9}"/>
              </a:ext>
            </a:extLst>
          </p:cNvPr>
          <p:cNvSpPr/>
          <p:nvPr/>
        </p:nvSpPr>
        <p:spPr>
          <a:xfrm>
            <a:off x="-8705" y="736980"/>
            <a:ext cx="133748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Hom page</a:t>
            </a:r>
            <a:endParaRPr lang="vi-VN"/>
          </a:p>
        </p:txBody>
      </p:sp>
      <p:sp>
        <p:nvSpPr>
          <p:cNvPr id="15" name="Hình chữ nhật: Góc Tròn 14">
            <a:extLst>
              <a:ext uri="{FF2B5EF4-FFF2-40B4-BE49-F238E27FC236}">
                <a16:creationId xmlns:a16="http://schemas.microsoft.com/office/drawing/2014/main" id="{C98D003A-2FD7-4851-B4D4-AFD9C932FF3C}"/>
              </a:ext>
            </a:extLst>
          </p:cNvPr>
          <p:cNvSpPr/>
          <p:nvPr/>
        </p:nvSpPr>
        <p:spPr>
          <a:xfrm>
            <a:off x="2544841" y="883493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Hoạt động</a:t>
            </a:r>
            <a:endParaRPr lang="vi-VN"/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26845D1E-8D68-47AF-95FC-4ABBBCBE3723}"/>
              </a:ext>
            </a:extLst>
          </p:cNvPr>
          <p:cNvSpPr/>
          <p:nvPr/>
        </p:nvSpPr>
        <p:spPr>
          <a:xfrm>
            <a:off x="4674477" y="894811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Thảo luận</a:t>
            </a:r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87017648-24CB-4F0E-97BC-D65657045BB1}"/>
              </a:ext>
            </a:extLst>
          </p:cNvPr>
          <p:cNvSpPr/>
          <p:nvPr/>
        </p:nvSpPr>
        <p:spPr>
          <a:xfrm>
            <a:off x="10604803" y="894817"/>
            <a:ext cx="1339755" cy="495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Members</a:t>
            </a:r>
            <a:endParaRPr lang="vi-VN"/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59E18EB0-D51C-4B97-8CF3-090E9A5B3AB5}"/>
              </a:ext>
            </a:extLst>
          </p:cNvPr>
          <p:cNvSpPr/>
          <p:nvPr/>
        </p:nvSpPr>
        <p:spPr>
          <a:xfrm>
            <a:off x="2347415" y="1390749"/>
            <a:ext cx="9597143" cy="5339533"/>
          </a:xfrm>
          <a:prstGeom prst="roundRect">
            <a:avLst>
              <a:gd name="adj" fmla="val 76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Hình chữ nhật: Góc Tròn 23">
            <a:extLst>
              <a:ext uri="{FF2B5EF4-FFF2-40B4-BE49-F238E27FC236}">
                <a16:creationId xmlns:a16="http://schemas.microsoft.com/office/drawing/2014/main" id="{1709F043-6B2F-43CA-9D25-89766353EFD5}"/>
              </a:ext>
            </a:extLst>
          </p:cNvPr>
          <p:cNvSpPr/>
          <p:nvPr/>
        </p:nvSpPr>
        <p:spPr>
          <a:xfrm>
            <a:off x="9174707" y="904662"/>
            <a:ext cx="1339755" cy="4959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Teachers</a:t>
            </a:r>
            <a:endParaRPr lang="vi-VN"/>
          </a:p>
        </p:txBody>
      </p: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1733AF47-2FC2-4FA9-8550-D3F510094819}"/>
              </a:ext>
            </a:extLst>
          </p:cNvPr>
          <p:cNvCxnSpPr/>
          <p:nvPr/>
        </p:nvCxnSpPr>
        <p:spPr>
          <a:xfrm>
            <a:off x="0" y="2320119"/>
            <a:ext cx="2347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25EE3354-2DFE-484E-8A9D-5C8CD4D7E40E}"/>
              </a:ext>
            </a:extLst>
          </p:cNvPr>
          <p:cNvSpPr txBox="1"/>
          <p:nvPr/>
        </p:nvSpPr>
        <p:spPr>
          <a:xfrm>
            <a:off x="16046" y="1950787"/>
            <a:ext cx="12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Dạy nấu ăn</a:t>
            </a:r>
            <a:endParaRPr lang="vi-VN"/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7E8ED85D-CAAB-492C-B4F7-2134049C5819}"/>
              </a:ext>
            </a:extLst>
          </p:cNvPr>
          <p:cNvSpPr/>
          <p:nvPr/>
        </p:nvSpPr>
        <p:spPr>
          <a:xfrm>
            <a:off x="294725" y="3469819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Luồng</a:t>
            </a:r>
            <a:endParaRPr lang="vi-VN"/>
          </a:p>
        </p:txBody>
      </p: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16E341B8-E174-4B6A-BA42-9B0756D63108}"/>
              </a:ext>
            </a:extLst>
          </p:cNvPr>
          <p:cNvSpPr/>
          <p:nvPr/>
        </p:nvSpPr>
        <p:spPr>
          <a:xfrm>
            <a:off x="294725" y="2725918"/>
            <a:ext cx="2068101" cy="495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Chung</a:t>
            </a:r>
            <a:endParaRPr lang="vi-VN"/>
          </a:p>
        </p:txBody>
      </p: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D748425C-8F24-4C8C-AB4E-EA1E1480B04A}"/>
              </a:ext>
            </a:extLst>
          </p:cNvPr>
          <p:cNvGrpSpPr/>
          <p:nvPr/>
        </p:nvGrpSpPr>
        <p:grpSpPr>
          <a:xfrm>
            <a:off x="2739975" y="1705359"/>
            <a:ext cx="278071" cy="340007"/>
            <a:chOff x="2734121" y="1522444"/>
            <a:chExt cx="278071" cy="340007"/>
          </a:xfrm>
        </p:grpSpPr>
        <p:sp>
          <p:nvSpPr>
            <p:cNvPr id="34" name="Hình Bầu dục 33">
              <a:extLst>
                <a:ext uri="{FF2B5EF4-FFF2-40B4-BE49-F238E27FC236}">
                  <a16:creationId xmlns:a16="http://schemas.microsoft.com/office/drawing/2014/main" id="{176F4881-4237-4310-87E5-BBEA24EDC3BF}"/>
                </a:ext>
              </a:extLst>
            </p:cNvPr>
            <p:cNvSpPr/>
            <p:nvPr/>
          </p:nvSpPr>
          <p:spPr>
            <a:xfrm>
              <a:off x="2768090" y="1522444"/>
              <a:ext cx="210133" cy="19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" name="Lưu đồ: Trễ 35">
              <a:extLst>
                <a:ext uri="{FF2B5EF4-FFF2-40B4-BE49-F238E27FC236}">
                  <a16:creationId xmlns:a16="http://schemas.microsoft.com/office/drawing/2014/main" id="{2F3B9097-9A4D-4BDE-AFFD-21FC642D4124}"/>
                </a:ext>
              </a:extLst>
            </p:cNvPr>
            <p:cNvSpPr/>
            <p:nvPr/>
          </p:nvSpPr>
          <p:spPr>
            <a:xfrm rot="16200000">
              <a:off x="2798805" y="1649064"/>
              <a:ext cx="148703" cy="278071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38" name="Nhóm 37">
            <a:extLst>
              <a:ext uri="{FF2B5EF4-FFF2-40B4-BE49-F238E27FC236}">
                <a16:creationId xmlns:a16="http://schemas.microsoft.com/office/drawing/2014/main" id="{1C1DC16A-D29C-4D46-BBDE-353B20F4B60D}"/>
              </a:ext>
            </a:extLst>
          </p:cNvPr>
          <p:cNvGrpSpPr/>
          <p:nvPr/>
        </p:nvGrpSpPr>
        <p:grpSpPr>
          <a:xfrm>
            <a:off x="2739975" y="2405720"/>
            <a:ext cx="278071" cy="340007"/>
            <a:chOff x="2734121" y="1522444"/>
            <a:chExt cx="278071" cy="340007"/>
          </a:xfrm>
        </p:grpSpPr>
        <p:sp>
          <p:nvSpPr>
            <p:cNvPr id="41" name="Hình Bầu dục 40">
              <a:extLst>
                <a:ext uri="{FF2B5EF4-FFF2-40B4-BE49-F238E27FC236}">
                  <a16:creationId xmlns:a16="http://schemas.microsoft.com/office/drawing/2014/main" id="{7467C31F-608E-43E6-9B70-E314AA72E7D2}"/>
                </a:ext>
              </a:extLst>
            </p:cNvPr>
            <p:cNvSpPr/>
            <p:nvPr/>
          </p:nvSpPr>
          <p:spPr>
            <a:xfrm>
              <a:off x="2768090" y="1522444"/>
              <a:ext cx="210133" cy="19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2" name="Lưu đồ: Trễ 41">
              <a:extLst>
                <a:ext uri="{FF2B5EF4-FFF2-40B4-BE49-F238E27FC236}">
                  <a16:creationId xmlns:a16="http://schemas.microsoft.com/office/drawing/2014/main" id="{63E84FDB-CCA1-41E5-8181-CEB701F825F5}"/>
                </a:ext>
              </a:extLst>
            </p:cNvPr>
            <p:cNvSpPr/>
            <p:nvPr/>
          </p:nvSpPr>
          <p:spPr>
            <a:xfrm rot="16200000">
              <a:off x="2798805" y="1649064"/>
              <a:ext cx="148703" cy="278071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43" name="Nhóm 42">
            <a:extLst>
              <a:ext uri="{FF2B5EF4-FFF2-40B4-BE49-F238E27FC236}">
                <a16:creationId xmlns:a16="http://schemas.microsoft.com/office/drawing/2014/main" id="{6DCF3C58-5B56-4E67-BA03-231E656C0305}"/>
              </a:ext>
            </a:extLst>
          </p:cNvPr>
          <p:cNvGrpSpPr/>
          <p:nvPr/>
        </p:nvGrpSpPr>
        <p:grpSpPr>
          <a:xfrm>
            <a:off x="2739975" y="3129812"/>
            <a:ext cx="278071" cy="340007"/>
            <a:chOff x="2734121" y="1522444"/>
            <a:chExt cx="278071" cy="340007"/>
          </a:xfrm>
        </p:grpSpPr>
        <p:sp>
          <p:nvSpPr>
            <p:cNvPr id="44" name="Hình Bầu dục 43">
              <a:extLst>
                <a:ext uri="{FF2B5EF4-FFF2-40B4-BE49-F238E27FC236}">
                  <a16:creationId xmlns:a16="http://schemas.microsoft.com/office/drawing/2014/main" id="{26E5DE86-6711-41B2-848E-2CA1493F5445}"/>
                </a:ext>
              </a:extLst>
            </p:cNvPr>
            <p:cNvSpPr/>
            <p:nvPr/>
          </p:nvSpPr>
          <p:spPr>
            <a:xfrm>
              <a:off x="2768090" y="1522444"/>
              <a:ext cx="210133" cy="19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5" name="Lưu đồ: Trễ 44">
              <a:extLst>
                <a:ext uri="{FF2B5EF4-FFF2-40B4-BE49-F238E27FC236}">
                  <a16:creationId xmlns:a16="http://schemas.microsoft.com/office/drawing/2014/main" id="{00E8AA3E-5B26-45E5-B460-7EB688297B44}"/>
                </a:ext>
              </a:extLst>
            </p:cNvPr>
            <p:cNvSpPr/>
            <p:nvPr/>
          </p:nvSpPr>
          <p:spPr>
            <a:xfrm rot="16200000">
              <a:off x="2798805" y="1649064"/>
              <a:ext cx="148703" cy="278071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6617F626-69FD-4FB9-AED8-9CF523434571}"/>
              </a:ext>
            </a:extLst>
          </p:cNvPr>
          <p:cNvCxnSpPr/>
          <p:nvPr/>
        </p:nvCxnSpPr>
        <p:spPr>
          <a:xfrm>
            <a:off x="3347450" y="2047893"/>
            <a:ext cx="6790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Đường nối Thẳng 45">
            <a:extLst>
              <a:ext uri="{FF2B5EF4-FFF2-40B4-BE49-F238E27FC236}">
                <a16:creationId xmlns:a16="http://schemas.microsoft.com/office/drawing/2014/main" id="{7B4D6F10-4E20-44B4-93C4-B822C84DBFD1}"/>
              </a:ext>
            </a:extLst>
          </p:cNvPr>
          <p:cNvCxnSpPr/>
          <p:nvPr/>
        </p:nvCxnSpPr>
        <p:spPr>
          <a:xfrm>
            <a:off x="3347450" y="2725918"/>
            <a:ext cx="6790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Đường nối Thẳng 46">
            <a:extLst>
              <a:ext uri="{FF2B5EF4-FFF2-40B4-BE49-F238E27FC236}">
                <a16:creationId xmlns:a16="http://schemas.microsoft.com/office/drawing/2014/main" id="{D015E3FA-D1D9-4A5E-B65A-A6B8F25CB538}"/>
              </a:ext>
            </a:extLst>
          </p:cNvPr>
          <p:cNvCxnSpPr/>
          <p:nvPr/>
        </p:nvCxnSpPr>
        <p:spPr>
          <a:xfrm>
            <a:off x="3347450" y="3431879"/>
            <a:ext cx="6790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E6CB4569-15C9-4500-95C3-3B85F6A54140}"/>
              </a:ext>
            </a:extLst>
          </p:cNvPr>
          <p:cNvSpPr txBox="1"/>
          <p:nvPr/>
        </p:nvSpPr>
        <p:spPr>
          <a:xfrm>
            <a:off x="9642732" y="2132040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 rep</a:t>
            </a:r>
            <a:endParaRPr lang="vi-VN"/>
          </a:p>
        </p:txBody>
      </p: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73E31640-0DD0-43C4-B143-9878E19880EC}"/>
              </a:ext>
            </a:extLst>
          </p:cNvPr>
          <p:cNvCxnSpPr>
            <a:cxnSpLocks/>
          </p:cNvCxnSpPr>
          <p:nvPr/>
        </p:nvCxnSpPr>
        <p:spPr>
          <a:xfrm>
            <a:off x="3959339" y="3956584"/>
            <a:ext cx="6178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Đường nối Thẳng 51">
            <a:extLst>
              <a:ext uri="{FF2B5EF4-FFF2-40B4-BE49-F238E27FC236}">
                <a16:creationId xmlns:a16="http://schemas.microsoft.com/office/drawing/2014/main" id="{FE26684C-3D62-4885-8DB4-B503D319A935}"/>
              </a:ext>
            </a:extLst>
          </p:cNvPr>
          <p:cNvCxnSpPr>
            <a:cxnSpLocks/>
          </p:cNvCxnSpPr>
          <p:nvPr/>
        </p:nvCxnSpPr>
        <p:spPr>
          <a:xfrm>
            <a:off x="3959339" y="4559361"/>
            <a:ext cx="6178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Mũi tên: Xuống 53">
            <a:extLst>
              <a:ext uri="{FF2B5EF4-FFF2-40B4-BE49-F238E27FC236}">
                <a16:creationId xmlns:a16="http://schemas.microsoft.com/office/drawing/2014/main" id="{AAAA5F0A-11D0-48B5-8C6A-57C48945A1FC}"/>
              </a:ext>
            </a:extLst>
          </p:cNvPr>
          <p:cNvSpPr/>
          <p:nvPr/>
        </p:nvSpPr>
        <p:spPr>
          <a:xfrm flipV="1">
            <a:off x="3311958" y="3681568"/>
            <a:ext cx="303800" cy="314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6" name="Hộp Văn bản 55">
            <a:extLst>
              <a:ext uri="{FF2B5EF4-FFF2-40B4-BE49-F238E27FC236}">
                <a16:creationId xmlns:a16="http://schemas.microsoft.com/office/drawing/2014/main" id="{1627B527-2ADD-4C11-9852-94A30AA44075}"/>
              </a:ext>
            </a:extLst>
          </p:cNvPr>
          <p:cNvSpPr txBox="1"/>
          <p:nvPr/>
        </p:nvSpPr>
        <p:spPr>
          <a:xfrm>
            <a:off x="3847770" y="3563788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Blah blah</a:t>
            </a:r>
            <a:endParaRPr lang="vi-VN"/>
          </a:p>
        </p:txBody>
      </p:sp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B5E8066C-49B5-4B19-A4CB-233277F716F8}"/>
              </a:ext>
            </a:extLst>
          </p:cNvPr>
          <p:cNvSpPr txBox="1"/>
          <p:nvPr/>
        </p:nvSpPr>
        <p:spPr>
          <a:xfrm>
            <a:off x="3936525" y="4184370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haiya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6187417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BC7339F3116246BE81067ADFB75415" ma:contentTypeVersion="2" ma:contentTypeDescription="Create a new document." ma:contentTypeScope="" ma:versionID="09155fdfa330211551e3b4108ae90cb3">
  <xsd:schema xmlns:xsd="http://www.w3.org/2001/XMLSchema" xmlns:xs="http://www.w3.org/2001/XMLSchema" xmlns:p="http://schemas.microsoft.com/office/2006/metadata/properties" xmlns:ns2="1166d61b-d69d-4a93-9702-7d61eaedf66a" targetNamespace="http://schemas.microsoft.com/office/2006/metadata/properties" ma:root="true" ma:fieldsID="32960bffb33b6031793bb0ddbd7a4e53" ns2:_="">
    <xsd:import namespace="1166d61b-d69d-4a93-9702-7d61eaedf6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66d61b-d69d-4a93-9702-7d61eaedf6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BD4B9D-F070-4059-AFD8-7ED0C2ED0F82}"/>
</file>

<file path=customXml/itemProps2.xml><?xml version="1.0" encoding="utf-8"?>
<ds:datastoreItem xmlns:ds="http://schemas.openxmlformats.org/officeDocument/2006/customXml" ds:itemID="{F3D438E8-24FF-4770-A478-B98678E87DF4}"/>
</file>

<file path=customXml/itemProps3.xml><?xml version="1.0" encoding="utf-8"?>
<ds:datastoreItem xmlns:ds="http://schemas.openxmlformats.org/officeDocument/2006/customXml" ds:itemID="{60D8E96E-7EF3-4F3B-8B88-72A1FB959240}"/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616</Words>
  <Application>Microsoft Office PowerPoint</Application>
  <PresentationFormat>Màn hình rộng</PresentationFormat>
  <Paragraphs>292</Paragraphs>
  <Slides>18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TRƯƠNG CÔNG QUỐC CƯỜNG</dc:creator>
  <cp:lastModifiedBy>TRƯƠNG CÔNG QUỐC CƯỜNG</cp:lastModifiedBy>
  <cp:revision>9</cp:revision>
  <dcterms:created xsi:type="dcterms:W3CDTF">2020-10-06T10:53:37Z</dcterms:created>
  <dcterms:modified xsi:type="dcterms:W3CDTF">2020-10-10T08:46:42Z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0x01010062BC7339F3116246BE81067ADFB75415</vt:lpwstr>
  </property>
</Properties>
</file>