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CCFF"/>
    <a:srgbClr val="66FFFF"/>
    <a:srgbClr val="8FAADC"/>
    <a:srgbClr val="D9D9D9"/>
    <a:srgbClr val="FFE699"/>
    <a:srgbClr val="A9D18E"/>
    <a:srgbClr val="F3AC2B"/>
    <a:srgbClr val="FF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5D51C-61A7-19BD-C954-B44E20FD1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6B772-FC1D-8F33-0B57-0297A8259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1143B-8D39-E4A5-FBBB-A8F085B1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F008-E205-46EA-AF70-29B208848FD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2331F-AEA3-5B13-9B7E-920EBFF7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1FF23-9FA8-F3F2-F335-341AD166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62C-8E52-489D-9A70-8A22E9CE6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03918-801A-5EF3-1B51-B0EF39E3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B79A0E-EAEF-D4EC-3160-F4220E395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30F7C-A382-0AFE-2E4F-05B84FA4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F008-E205-46EA-AF70-29B208848FD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1108B-FC12-0268-2898-50CD9A1F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B970B-4E4B-3D77-5EA9-3E3DF325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62C-8E52-489D-9A70-8A22E9CE6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4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A7D89D-BE15-E08C-4F5F-4EE3A15A4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A1957E-6FB8-BDD5-D6AB-606FD92A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3D8B8-6666-20F1-DF80-180DA685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F008-E205-46EA-AF70-29B208848FD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57413-38C8-5472-105B-D3EAF9C0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256A2-CB18-5320-1359-8F68CA44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62C-8E52-489D-9A70-8A22E9CE6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3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91DA8-BB21-471C-F0A8-055743F6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358ED-0DA7-319A-BB53-48385442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15960-2E80-1ADE-15AF-DB5B36B2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F008-E205-46EA-AF70-29B208848FD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86259-D573-DD2D-D0BD-58338D83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FDBB9-7B13-9F26-F99C-7B879E1F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62C-8E52-489D-9A70-8A22E9CE6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4D56D-DC92-B2EB-6AA1-AEFC5DE5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50D69-3AFD-AC06-A73D-A1A9BF1F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3215F-D713-6246-BFC9-8BFAD6E5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F008-E205-46EA-AF70-29B208848FD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BE8C3-27E6-C23E-F7BD-8A7FF7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A5E0B-E992-2EE2-C972-8DCD69E4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62C-8E52-489D-9A70-8A22E9CE6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9AFF0-0BD3-EE62-743B-A818DD33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69869-E5BF-D8A0-24D7-B975CE5B1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49669-7EDE-4537-B48A-026B3A2B5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2EA8C2-FEE1-F3BC-C9EF-6DCB1D41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F008-E205-46EA-AF70-29B208848FD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5F6C2-9507-6245-1E27-42BD772C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1012E0-D75F-2ACE-D330-4B6217F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62C-8E52-489D-9A70-8A22E9CE6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0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244EF-4BE5-A2DB-704D-B8E5BB35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D0CBD-991E-76C1-F9DF-4B49C9F68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D8992-F636-9FE4-4AA9-D2D0ABA1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0550C9-D48A-EED9-F739-C9E3680C7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0A3B30-3B99-159F-2067-FA0EB334E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02203D-2B8C-7081-674D-84F13C56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F008-E205-46EA-AF70-29B208848FD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F25A0B-BD77-BA8F-4416-9C45688D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9CA184-2BB2-070B-8DD3-24E49B62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62C-8E52-489D-9A70-8A22E9CE6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4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FA845-8B7A-130E-FD67-D67F8D5B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08DFDB-245F-5024-495F-F78A496E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F008-E205-46EA-AF70-29B208848FD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C5E4AA-E29E-A3D3-1C50-E9FA0C65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927533-6A4D-FDEF-D92C-C349E47A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62C-8E52-489D-9A70-8A22E9CE6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6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8E9809-1719-1DF5-3CD6-E8783C4E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F008-E205-46EA-AF70-29B208848FD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E87943-CAD5-ED6A-8CDF-D8B708D2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D3AFC-4003-C51B-A087-C4B3AA7F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62C-8E52-489D-9A70-8A22E9CE6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8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8A3FA-3680-9AF3-18AE-45EECCDB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04DFC-C187-E1DF-4F47-D59334E89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9F50F-2A47-7E1B-0F19-EAA4A3F32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346CE-0F7E-8992-A401-C8D08126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F008-E205-46EA-AF70-29B208848FD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3728C-C44F-A64F-F641-15840A3D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B3DA5-B5E6-5305-F1A1-8F46728B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62C-8E52-489D-9A70-8A22E9CE6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2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06F4B-F141-C759-82C1-D2D3CA52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EF69B-E291-7A44-92A8-0F0E5DBF6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D4CAB-BE7E-25A6-B702-0372B4D58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26CCA-BE79-27FA-32C6-EA4F9783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F008-E205-46EA-AF70-29B208848FD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C0E62-A795-35E9-EA64-2DB58C19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912B5-E675-292C-8847-DFE678A1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362C-8E52-489D-9A70-8A22E9CE6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4AF49B-F305-50A9-F224-46863A14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9FF67-74AE-09B3-C0B1-6D0D9B9BF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F3607-B258-122D-B3B1-91EC18BDB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F008-E205-46EA-AF70-29B208848FD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C136C-0640-0CB1-268E-2D2AAFEF6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73AB3-C665-10CB-AD14-DCB73E113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4362C-8E52-489D-9A70-8A22E9CE6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BD49103-E04A-5804-D7F2-EBAF2BB78F09}"/>
              </a:ext>
            </a:extLst>
          </p:cNvPr>
          <p:cNvSpPr/>
          <p:nvPr/>
        </p:nvSpPr>
        <p:spPr>
          <a:xfrm>
            <a:off x="6096000" y="460666"/>
            <a:ext cx="5333738" cy="3269157"/>
          </a:xfrm>
          <a:prstGeom prst="roundRect">
            <a:avLst>
              <a:gd name="adj" fmla="val 393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Application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0875CB7-CDCF-D50A-6CFD-F43FD49061D1}"/>
              </a:ext>
            </a:extLst>
          </p:cNvPr>
          <p:cNvSpPr/>
          <p:nvPr/>
        </p:nvSpPr>
        <p:spPr>
          <a:xfrm>
            <a:off x="746632" y="3950690"/>
            <a:ext cx="9170001" cy="2497301"/>
          </a:xfrm>
          <a:prstGeom prst="roundRect">
            <a:avLst>
              <a:gd name="adj" fmla="val 3610"/>
            </a:avLst>
          </a:prstGeom>
          <a:solidFill>
            <a:srgbClr val="F3AC2B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Built-in Renderer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318B1F8-3B77-2AD8-6183-5E5A3E7731FB}"/>
              </a:ext>
            </a:extLst>
          </p:cNvPr>
          <p:cNvSpPr/>
          <p:nvPr/>
        </p:nvSpPr>
        <p:spPr>
          <a:xfrm>
            <a:off x="965894" y="4649687"/>
            <a:ext cx="4263043" cy="1391251"/>
          </a:xfrm>
          <a:prstGeom prst="roundRect">
            <a:avLst>
              <a:gd name="adj" fmla="val 257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Real-Time Renderer (Daisy)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72C9E6F-CC27-69AE-427C-4F0093730D55}"/>
              </a:ext>
            </a:extLst>
          </p:cNvPr>
          <p:cNvSpPr/>
          <p:nvPr/>
        </p:nvSpPr>
        <p:spPr>
          <a:xfrm>
            <a:off x="770227" y="473522"/>
            <a:ext cx="5032036" cy="3269158"/>
          </a:xfrm>
          <a:prstGeom prst="roundRect">
            <a:avLst>
              <a:gd name="adj" fmla="val 257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Horizon Engine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E563B49-DBFE-8656-7492-2212886E12D9}"/>
              </a:ext>
            </a:extLst>
          </p:cNvPr>
          <p:cNvSpPr/>
          <p:nvPr/>
        </p:nvSpPr>
        <p:spPr>
          <a:xfrm>
            <a:off x="6520805" y="1222242"/>
            <a:ext cx="4484128" cy="517488"/>
          </a:xfrm>
          <a:prstGeom prst="roundRect">
            <a:avLst>
              <a:gd name="adj" fmla="val 257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Horizon Editor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35238B5-F6DE-7EBF-BE94-43F8B5E0204C}"/>
              </a:ext>
            </a:extLst>
          </p:cNvPr>
          <p:cNvSpPr/>
          <p:nvPr/>
        </p:nvSpPr>
        <p:spPr>
          <a:xfrm>
            <a:off x="967155" y="987652"/>
            <a:ext cx="4646836" cy="469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Core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BDCD535-BD74-5DC9-BD41-DE923F163B77}"/>
              </a:ext>
            </a:extLst>
          </p:cNvPr>
          <p:cNvSpPr/>
          <p:nvPr/>
        </p:nvSpPr>
        <p:spPr>
          <a:xfrm>
            <a:off x="4222686" y="2367685"/>
            <a:ext cx="1391305" cy="469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4EC9EA-E6F5-5DB7-9599-AE00D90B6CE1}"/>
              </a:ext>
            </a:extLst>
          </p:cNvPr>
          <p:cNvSpPr/>
          <p:nvPr/>
        </p:nvSpPr>
        <p:spPr>
          <a:xfrm>
            <a:off x="984243" y="2367685"/>
            <a:ext cx="1445180" cy="469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Audio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6FD6CE8-2178-B92A-656F-6DEC6031D76C}"/>
              </a:ext>
            </a:extLst>
          </p:cNvPr>
          <p:cNvSpPr/>
          <p:nvPr/>
        </p:nvSpPr>
        <p:spPr>
          <a:xfrm>
            <a:off x="2643439" y="2367685"/>
            <a:ext cx="1378268" cy="469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EFBE74-F72E-6CE9-7976-2494B7D81771}"/>
              </a:ext>
            </a:extLst>
          </p:cNvPr>
          <p:cNvSpPr/>
          <p:nvPr/>
        </p:nvSpPr>
        <p:spPr>
          <a:xfrm>
            <a:off x="984243" y="1708468"/>
            <a:ext cx="1445180" cy="469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3F5B8AD-612D-5A47-AB1A-29BB778D471B}"/>
              </a:ext>
            </a:extLst>
          </p:cNvPr>
          <p:cNvSpPr/>
          <p:nvPr/>
        </p:nvSpPr>
        <p:spPr>
          <a:xfrm>
            <a:off x="2630402" y="1708468"/>
            <a:ext cx="1391305" cy="469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Physics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62953F1-5898-1773-DF63-AB7A4A568D63}"/>
              </a:ext>
            </a:extLst>
          </p:cNvPr>
          <p:cNvSpPr/>
          <p:nvPr/>
        </p:nvSpPr>
        <p:spPr>
          <a:xfrm>
            <a:off x="4222686" y="1708468"/>
            <a:ext cx="1391305" cy="469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Animation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63EE7C4-9AAF-20E8-C254-A7E4B642C484}"/>
              </a:ext>
            </a:extLst>
          </p:cNvPr>
          <p:cNvSpPr/>
          <p:nvPr/>
        </p:nvSpPr>
        <p:spPr>
          <a:xfrm>
            <a:off x="5459492" y="4649687"/>
            <a:ext cx="4263042" cy="1391251"/>
          </a:xfrm>
          <a:prstGeom prst="roundRect">
            <a:avLst>
              <a:gd name="adj" fmla="val 2574"/>
            </a:avLst>
          </a:prstGeom>
          <a:solidFill>
            <a:srgbClr val="A9D18E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Offline Renderer (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Ecila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8F4595E-9C41-E4A7-B6FC-3DF93CD545E9}"/>
              </a:ext>
            </a:extLst>
          </p:cNvPr>
          <p:cNvSpPr/>
          <p:nvPr/>
        </p:nvSpPr>
        <p:spPr>
          <a:xfrm>
            <a:off x="1536384" y="5124376"/>
            <a:ext cx="3140162" cy="708552"/>
          </a:xfrm>
          <a:prstGeom prst="roundRect">
            <a:avLst>
              <a:gd name="adj" fmla="val 2574"/>
            </a:avLst>
          </a:prstGeom>
          <a:solidFill>
            <a:srgbClr val="8FAADC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RenderBackend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(Direct3D 12,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Vulkan,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Metal)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77A368A-DB61-F0E1-3EE9-8EFD960DC148}"/>
              </a:ext>
            </a:extLst>
          </p:cNvPr>
          <p:cNvSpPr/>
          <p:nvPr/>
        </p:nvSpPr>
        <p:spPr>
          <a:xfrm>
            <a:off x="6014759" y="5124375"/>
            <a:ext cx="3171772" cy="708553"/>
          </a:xfrm>
          <a:prstGeom prst="roundRect">
            <a:avLst>
              <a:gd name="adj" fmla="val 2574"/>
            </a:avLst>
          </a:prstGeom>
          <a:solidFill>
            <a:srgbClr val="8FAADC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RenderBackend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(Optix7)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C7C5765-4CF2-26A2-22CD-AC919FEEB926}"/>
              </a:ext>
            </a:extLst>
          </p:cNvPr>
          <p:cNvSpPr/>
          <p:nvPr/>
        </p:nvSpPr>
        <p:spPr>
          <a:xfrm>
            <a:off x="6520805" y="2761299"/>
            <a:ext cx="4484128" cy="476315"/>
          </a:xfrm>
          <a:prstGeom prst="roundRect">
            <a:avLst>
              <a:gd name="adj" fmla="val 257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Custom Application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C0D09A4-BFE7-5437-0992-9C4805D3CE4E}"/>
              </a:ext>
            </a:extLst>
          </p:cNvPr>
          <p:cNvSpPr/>
          <p:nvPr/>
        </p:nvSpPr>
        <p:spPr>
          <a:xfrm>
            <a:off x="6520805" y="2024991"/>
            <a:ext cx="4484128" cy="476315"/>
          </a:xfrm>
          <a:prstGeom prst="roundRect">
            <a:avLst>
              <a:gd name="adj" fmla="val 257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Samples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7EBF4B2-ACD5-AA1E-B2E7-F964AED95C25}"/>
              </a:ext>
            </a:extLst>
          </p:cNvPr>
          <p:cNvSpPr/>
          <p:nvPr/>
        </p:nvSpPr>
        <p:spPr>
          <a:xfrm>
            <a:off x="965893" y="3074456"/>
            <a:ext cx="4646835" cy="469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Renderer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6B32BE5-3EE8-8A52-A1CA-D2EF1E7CFCC7}"/>
              </a:ext>
            </a:extLst>
          </p:cNvPr>
          <p:cNvSpPr/>
          <p:nvPr/>
        </p:nvSpPr>
        <p:spPr>
          <a:xfrm>
            <a:off x="10177374" y="3950689"/>
            <a:ext cx="1252364" cy="2497301"/>
          </a:xfrm>
          <a:prstGeom prst="roundRect">
            <a:avLst>
              <a:gd name="adj" fmla="val 598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Custom Renderer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7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3C84739-54B0-6B5B-AE66-BFF7E8D030AE}"/>
              </a:ext>
            </a:extLst>
          </p:cNvPr>
          <p:cNvSpPr/>
          <p:nvPr/>
        </p:nvSpPr>
        <p:spPr>
          <a:xfrm>
            <a:off x="988506" y="2966419"/>
            <a:ext cx="10215199" cy="2824781"/>
          </a:xfrm>
          <a:prstGeom prst="roundRect">
            <a:avLst>
              <a:gd name="adj" fmla="val 257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RenderBackend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(Direct3D 12,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Vulkan,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Metal)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7DDBB01-8F84-E31B-173E-5EB5B2C76A9E}"/>
              </a:ext>
            </a:extLst>
          </p:cNvPr>
          <p:cNvSpPr/>
          <p:nvPr/>
        </p:nvSpPr>
        <p:spPr>
          <a:xfrm>
            <a:off x="988504" y="968747"/>
            <a:ext cx="10215200" cy="540000"/>
          </a:xfrm>
          <a:prstGeom prst="roundRect">
            <a:avLst/>
          </a:prstGeom>
          <a:solidFill>
            <a:srgbClr val="F3AC2B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Daisy Renderer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E08F888-7D15-77CE-A162-41E50C66AB87}"/>
              </a:ext>
            </a:extLst>
          </p:cNvPr>
          <p:cNvSpPr/>
          <p:nvPr/>
        </p:nvSpPr>
        <p:spPr>
          <a:xfrm>
            <a:off x="6163705" y="2300529"/>
            <a:ext cx="5040000" cy="540000"/>
          </a:xfrm>
          <a:prstGeom prst="roundRect">
            <a:avLst/>
          </a:prstGeom>
          <a:solidFill>
            <a:srgbClr val="89E8FB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RenderCommands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768D4A-1803-BFE6-84D6-3155807E4F06}"/>
              </a:ext>
            </a:extLst>
          </p:cNvPr>
          <p:cNvSpPr/>
          <p:nvPr/>
        </p:nvSpPr>
        <p:spPr>
          <a:xfrm>
            <a:off x="8676538" y="4393892"/>
            <a:ext cx="2391961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RenderDevice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005206-E010-B25A-543D-8313C2F9BAEA}"/>
              </a:ext>
            </a:extLst>
          </p:cNvPr>
          <p:cNvSpPr/>
          <p:nvPr/>
        </p:nvSpPr>
        <p:spPr>
          <a:xfrm>
            <a:off x="988504" y="1634638"/>
            <a:ext cx="10215201" cy="540000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RenderGraph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A9245FC-616A-9B07-0C1F-D214F7381265}"/>
              </a:ext>
            </a:extLst>
          </p:cNvPr>
          <p:cNvSpPr/>
          <p:nvPr/>
        </p:nvSpPr>
        <p:spPr>
          <a:xfrm>
            <a:off x="6163705" y="3689863"/>
            <a:ext cx="4904795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RenderBackend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0A2AFEA-AECF-34E9-7DFA-701143D480F5}"/>
              </a:ext>
            </a:extLst>
          </p:cNvPr>
          <p:cNvSpPr/>
          <p:nvPr/>
        </p:nvSpPr>
        <p:spPr>
          <a:xfrm>
            <a:off x="8676538" y="5106080"/>
            <a:ext cx="2391961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RenderResources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7BBB59-F911-F8F5-FCF1-C942E2599E7B}"/>
              </a:ext>
            </a:extLst>
          </p:cNvPr>
          <p:cNvSpPr/>
          <p:nvPr/>
        </p:nvSpPr>
        <p:spPr>
          <a:xfrm>
            <a:off x="988504" y="2300529"/>
            <a:ext cx="5040000" cy="54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RenderHandles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72289A3-B8A7-DBAE-E81D-1567C11C3AEE}"/>
              </a:ext>
            </a:extLst>
          </p:cNvPr>
          <p:cNvSpPr/>
          <p:nvPr/>
        </p:nvSpPr>
        <p:spPr>
          <a:xfrm>
            <a:off x="3632956" y="3689863"/>
            <a:ext cx="2395547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RenderBackend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4F0BA67-386D-3343-BB47-261C328CDD41}"/>
              </a:ext>
            </a:extLst>
          </p:cNvPr>
          <p:cNvSpPr/>
          <p:nvPr/>
        </p:nvSpPr>
        <p:spPr>
          <a:xfrm>
            <a:off x="6163704" y="4393892"/>
            <a:ext cx="2391961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RenderDevice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511DFB-196D-4378-7453-F50FE063E84A}"/>
              </a:ext>
            </a:extLst>
          </p:cNvPr>
          <p:cNvSpPr/>
          <p:nvPr/>
        </p:nvSpPr>
        <p:spPr>
          <a:xfrm>
            <a:off x="6163704" y="5106080"/>
            <a:ext cx="2391961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RenderResources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59D0BFE-4396-1120-17B2-575F7CC01269}"/>
              </a:ext>
            </a:extLst>
          </p:cNvPr>
          <p:cNvSpPr/>
          <p:nvPr/>
        </p:nvSpPr>
        <p:spPr>
          <a:xfrm>
            <a:off x="3632957" y="4393892"/>
            <a:ext cx="2391961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RenderDevice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B6A1E9C-249C-6A18-A5AE-2B7196085A31}"/>
              </a:ext>
            </a:extLst>
          </p:cNvPr>
          <p:cNvSpPr/>
          <p:nvPr/>
        </p:nvSpPr>
        <p:spPr>
          <a:xfrm>
            <a:off x="3632957" y="5106080"/>
            <a:ext cx="2391961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RenderResources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269B359-F644-1B15-1C9C-92F9175776C9}"/>
              </a:ext>
            </a:extLst>
          </p:cNvPr>
          <p:cNvSpPr/>
          <p:nvPr/>
        </p:nvSpPr>
        <p:spPr>
          <a:xfrm>
            <a:off x="1112957" y="3689863"/>
            <a:ext cx="2395547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RenderBackend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711D72F-167E-5983-BA84-909DA67E6910}"/>
              </a:ext>
            </a:extLst>
          </p:cNvPr>
          <p:cNvSpPr/>
          <p:nvPr/>
        </p:nvSpPr>
        <p:spPr>
          <a:xfrm>
            <a:off x="1112958" y="4393892"/>
            <a:ext cx="2391961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RenderDevice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C73E840-0AEC-14AC-9443-6E4E46457085}"/>
              </a:ext>
            </a:extLst>
          </p:cNvPr>
          <p:cNvSpPr/>
          <p:nvPr/>
        </p:nvSpPr>
        <p:spPr>
          <a:xfrm>
            <a:off x="1112958" y="5106080"/>
            <a:ext cx="2391961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RenderResources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68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云路</dc:creator>
  <cp:lastModifiedBy>赵 云路</cp:lastModifiedBy>
  <cp:revision>18</cp:revision>
  <dcterms:created xsi:type="dcterms:W3CDTF">2022-08-20T20:04:26Z</dcterms:created>
  <dcterms:modified xsi:type="dcterms:W3CDTF">2023-01-03T15:39:41Z</dcterms:modified>
</cp:coreProperties>
</file>