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omputer-Vision-Algorithms-and-Applications-Richard-Szeliski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omputer-Vision-Algorithms-and-Applications-Richard-Szeliski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omputer-Vision-Algorithms-and-Applications-Richard-Szeliski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omputer-Vision-Algorithms-and-Applications-Richard-Szeliski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omputer-Vision-Algorithms-and-Applications-Richard-Szeliski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omputer-Vision-Algorithms-and-Applications-Richard-Szeliski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omputer-Vision-Algorithms-and-Applications-Richard-Szeliski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omputer-Vision-Algorithms-and-Applications-Richard-Szeliski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omputer-Vision-Algorithms-and-Applications-Richard-Szeliski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omputer-Vision-Algorithms-and-Applications-Richard-Szeliski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omputer-Vision-Algorithms-and-Applications-Richard-Szeliski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omputer-Vision-Algorithms-and-Applications-Richard-Szeliski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omputer-Vision-Algorithms-and-Applications-Richard-Szeliski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Computer-Vision-Algorithms-and-Applications-Richard-Szeliski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Computer-Vision-Algorithms-and-Applications-Richard-Szeliski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Computer-Vision-Algorithms-and-Applications-Richard-Szeliski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Computer-Vision-Algorithms-and-Applications-Richard-Szeliski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Computer-Vision-Algorithms-and-Applications-Richard-Szeliski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omputer-Vision-Algorithms-and-Applications-Richard-Szeliski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Computer-Vision-Algorithms-and-Applications-Richard-Szeliski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Computer-Vision-Algorithms-and-Applications-Richard-Szeliski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Computer-Vision-Algorithms-and-Applications-Richard-Szeliski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omputer-Vision-Algorithms-and-Applications-Richard-Szeliski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Computer-Vision-Algorithms-and-Applications-Richard-Szeliski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Computer-Vision-Algorithms-and-Applications-Richard-Szeliski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Computer-Vision-Algorithms-and-Applications-Richard-Szeliski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Computer-Vision-Algorithms-and-Applications-Richard-Szeliski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Computer-Vision-Algorithms-and-Applications-Richard-Szeliski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Computer-Vision-Algorithms-and-Applications-Richard-Szeliski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Computer-Vision-Algorithms-and-Applications-Richard-Szeliski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Computer-Vision-Algorithms-and-Applications-Richard-Szeliski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Computer-Vision-Algorithms-and-Applications-Richard-Szeliski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omputer-Vision-Algorithms-and-Applications-Richard-Szeliski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omputer-Vision-Algorithms-and-Applications-Richard-Szeliski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omputer-Vision-Algorithms-and-Applications-Richard-Szeliski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omputer-Vision-Algorithms-and-Applications-Richard-Szeliski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omputer-Vision-Algorithms-and-Applications-Richard-Szeliski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omputer-Vision-Algorithms-and-Applications-Richard-Szeliski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