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8e976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8e976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8e976e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8e976e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8e976e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8e976e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8e976e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8e976e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8e976e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8e976e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8e976ed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8e976ed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Machine Learning with SciKit Learn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Missing Data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the feature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the datapoint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the missing value to the mean/median of the dataset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57" y="3009825"/>
            <a:ext cx="7992700" cy="1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Variables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050" y="416650"/>
            <a:ext cx="6263951" cy="24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000" y="3457563"/>
            <a:ext cx="60007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400" y="3009813"/>
            <a:ext cx="4962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303" y="194078"/>
            <a:ext cx="3318750" cy="1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500" y="4172363"/>
            <a:ext cx="42291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Features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Less features than </a:t>
            </a:r>
            <a:r>
              <a:rPr lang="en" sz="3000"/>
              <a:t>data points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Features correlated to the output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Features not related to other </a:t>
            </a:r>
            <a:r>
              <a:rPr lang="en" sz="3000"/>
              <a:t>features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 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