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2960e1b93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62960e1b9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960e1b9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62960e1b9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960e1b93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62960e1b93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960e1b93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62960e1b93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960e1b93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62960e1b93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960e1b93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62960e1b9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www.r-project.org/" TargetMode="External"/><Relationship Id="rId10" Type="http://schemas.openxmlformats.org/officeDocument/2006/relationships/hyperlink" Target="https://www.tensorflow.org/" TargetMode="External"/><Relationship Id="rId9" Type="http://schemas.openxmlformats.org/officeDocument/2006/relationships/hyperlink" Target="https://scikit-learn.org/stable/" TargetMode="External"/><Relationship Id="rId5" Type="http://schemas.openxmlformats.org/officeDocument/2006/relationships/hyperlink" Target="https://pandas.pydata.org/" TargetMode="External"/><Relationship Id="rId6" Type="http://schemas.openxmlformats.org/officeDocument/2006/relationships/hyperlink" Target="https://pandas.pydata.org/" TargetMode="External"/><Relationship Id="rId7" Type="http://schemas.openxmlformats.org/officeDocument/2006/relationships/hyperlink" Target="http://www.numpy.org/" TargetMode="External"/><Relationship Id="rId8" Type="http://schemas.openxmlformats.org/officeDocument/2006/relationships/hyperlink" Target="http://www.numpy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3"/>
          <p:cNvGrpSpPr/>
          <p:nvPr/>
        </p:nvGrpSpPr>
        <p:grpSpPr>
          <a:xfrm>
            <a:off x="1845725" y="2715125"/>
            <a:ext cx="7097325" cy="2131225"/>
            <a:chOff x="1811675" y="2098275"/>
            <a:chExt cx="7097325" cy="2131225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1811675" y="2098275"/>
              <a:ext cx="7059000" cy="11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200"/>
                <a:buFont typeface="Arial"/>
                <a:buNone/>
              </a:pPr>
              <a:r>
                <a:rPr b="0" i="0" lang="en" sz="52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বাংলায় </a:t>
              </a:r>
              <a:r>
                <a:rPr lang="en" sz="5200">
                  <a:solidFill>
                    <a:schemeClr val="accent5"/>
                  </a:solidFill>
                </a:rPr>
                <a:t>ক্যাগল প্রতিযোগিতা</a:t>
              </a:r>
              <a:r>
                <a:rPr lang="en" sz="5200">
                  <a:solidFill>
                    <a:schemeClr val="accent5"/>
                  </a:solidFill>
                </a:rPr>
                <a:t> </a:t>
              </a:r>
              <a:endParaRPr b="0" i="0" sz="5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160900" y="3182200"/>
              <a:ext cx="47481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lang="en" sz="2400">
                  <a:solidFill>
                    <a:schemeClr val="accent6"/>
                  </a:solidFill>
                </a:rPr>
                <a:t>হারুন-উর-রশিদ</a:t>
              </a:r>
              <a:endParaRPr b="1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accent5"/>
                  </a:solidFill>
                </a:rPr>
                <a:t>Freelance Data Scientist,Kaggle</a:t>
              </a:r>
              <a:endParaRPr b="0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Linkedin: </a:t>
              </a:r>
              <a:r>
                <a:rPr lang="en" sz="1200">
                  <a:solidFill>
                    <a:schemeClr val="accent5"/>
                  </a:solidFill>
                </a:rPr>
                <a:t>https://www.linkedin.com/in/harun-ur-rashid6647/</a:t>
              </a:r>
              <a:endPara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2423225" y="1057650"/>
            <a:ext cx="44448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>
                <a:solidFill>
                  <a:schemeClr val="accent5"/>
                </a:solidFill>
              </a:rPr>
              <a:t>About me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853850"/>
            <a:ext cx="85206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Freelance Data Scientist</a:t>
            </a:r>
            <a:r>
              <a:rPr lang="en"/>
              <a:t> in Kaggle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Writer</a:t>
            </a:r>
            <a:r>
              <a:rPr lang="en"/>
              <a:t>, HackerNoon, Medium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Bachelor </a:t>
            </a:r>
            <a:r>
              <a:rPr lang="en"/>
              <a:t>Computer Science and Engineering</a:t>
            </a:r>
            <a:r>
              <a:rPr lang="en"/>
              <a:t>, Daffodil International University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Research Area</a:t>
            </a:r>
            <a:r>
              <a:rPr lang="en"/>
              <a:t>: Machine learning, NLP,Deep learning.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29450" y="1318650"/>
            <a:ext cx="80934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5"/>
                </a:solidFill>
              </a:rPr>
              <a:t>Discussion: How to Join kaggle Compitetion &amp;  Hands-on Work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575675" y="2369675"/>
            <a:ext cx="85683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 account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Join Competition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Hands-on work and </a:t>
            </a:r>
            <a:r>
              <a:rPr lang="en"/>
              <a:t>submission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3875" y="493975"/>
            <a:ext cx="6041201" cy="42545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27175" y="1543275"/>
            <a:ext cx="1746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Classical Machine learning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743550" y="2398825"/>
            <a:ext cx="47547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3000" cap="none" strike="noStrike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o   </a:t>
            </a:r>
            <a:r>
              <a:rPr i="0" lang="en" sz="3000" cap="none" strike="noStrike">
                <a:solidFill>
                  <a:schemeClr val="accent3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Python</a:t>
            </a:r>
            <a:endParaRPr i="0" sz="3000" cap="none" strike="noStrike">
              <a:solidFill>
                <a:schemeClr val="accent3"/>
              </a:solidFill>
              <a:uFill>
                <a:noFill/>
              </a:uFill>
              <a:latin typeface="Comic Sans MS"/>
              <a:ea typeface="Comic Sans MS"/>
              <a:cs typeface="Comic Sans MS"/>
              <a:sym typeface="Comic Sans MS"/>
              <a:hlinkClick r:id="rId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3000" cap="none" strike="noStrike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o   </a:t>
            </a:r>
            <a:r>
              <a:rPr i="0" lang="en" sz="3000" cap="none" strike="noStrike">
                <a:solidFill>
                  <a:schemeClr val="accent3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Pandas</a:t>
            </a:r>
            <a:endParaRPr i="0" sz="3000" cap="none" strike="noStrike">
              <a:solidFill>
                <a:schemeClr val="accent3"/>
              </a:solidFill>
              <a:uFill>
                <a:noFill/>
              </a:uFill>
              <a:latin typeface="Comic Sans MS"/>
              <a:ea typeface="Comic Sans MS"/>
              <a:cs typeface="Comic Sans MS"/>
              <a:sym typeface="Comic Sans MS"/>
              <a:hlinkClick r:id="rId6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3000" cap="none" strike="noStrike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o   </a:t>
            </a:r>
            <a:r>
              <a:rPr i="0" lang="en" sz="3000" cap="none" strike="noStrike">
                <a:solidFill>
                  <a:schemeClr val="accent3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7"/>
              </a:rPr>
              <a:t>Numpy</a:t>
            </a:r>
            <a:endParaRPr i="0" sz="3000" cap="none" strike="noStrike">
              <a:solidFill>
                <a:schemeClr val="accent3"/>
              </a:solidFill>
              <a:uFill>
                <a:noFill/>
              </a:uFill>
              <a:latin typeface="Comic Sans MS"/>
              <a:ea typeface="Comic Sans MS"/>
              <a:cs typeface="Comic Sans MS"/>
              <a:sym typeface="Comic Sans MS"/>
              <a:hlinkClick r:id="rId8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3000" cap="none" strike="noStrike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o   </a:t>
            </a:r>
            <a:r>
              <a:rPr i="0" lang="en" sz="3000" cap="none" strike="noStrike">
                <a:solidFill>
                  <a:schemeClr val="accent3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9"/>
              </a:rPr>
              <a:t>Scikit-sklearn</a:t>
            </a:r>
            <a:endParaRPr i="0" sz="3000" cap="none" strike="noStrike">
              <a:solidFill>
                <a:schemeClr val="accent3"/>
              </a:solidFill>
              <a:uFill>
                <a:noFill/>
              </a:uFill>
              <a:latin typeface="Comic Sans MS"/>
              <a:ea typeface="Comic Sans MS"/>
              <a:cs typeface="Comic Sans MS"/>
              <a:sym typeface="Comic Sans MS"/>
              <a:hlinkClick r:id="rId1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83625" y="1338725"/>
            <a:ext cx="27579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accent5"/>
                </a:solidFill>
              </a:rPr>
              <a:t>Tools</a:t>
            </a:r>
            <a:r>
              <a:rPr lang="en" sz="3600" u="sng"/>
              <a:t> </a:t>
            </a:r>
            <a:endParaRPr sz="36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u="sng">
                <a:solidFill>
                  <a:schemeClr val="accent5"/>
                </a:solidFill>
              </a:rPr>
              <a:t>Hands-On Work</a:t>
            </a:r>
            <a:endParaRPr sz="3600" u="sng">
              <a:solidFill>
                <a:schemeClr val="accent5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29450" y="2099600"/>
            <a:ext cx="81534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Titanic survival predictions beginner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https://www.kaggle.com/c/titanic</a:t>
            </a:r>
            <a:endParaRPr b="1" sz="17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