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49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247ad791f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247ad791f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247ad791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247ad791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247ad791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247ad791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247ad791f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247ad791f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247ad791f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247ad791f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247ad791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247ad791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247ad791f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247ad791f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247ad791f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247ad791f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247ad791f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247ad791f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JSON API Node.js Server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Hanyu Cheng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19586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ctrTitle"/>
          </p:nvPr>
        </p:nvSpPr>
        <p:spPr>
          <a:xfrm>
            <a:off x="193825" y="1930500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1697000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Infomation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This project is using Node.js to run a time server by using JSON API to tell the user what is the current time.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dirty="0"/>
              <a:t>There are </a:t>
            </a:r>
            <a:r>
              <a:rPr lang="en-US" altLang="zh-CN" sz="2000"/>
              <a:t>two</a:t>
            </a:r>
            <a:r>
              <a:rPr lang="en" sz="2000"/>
              <a:t> </a:t>
            </a:r>
            <a:r>
              <a:rPr lang="en" sz="2000" dirty="0"/>
              <a:t>part: server scripts, and website display.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311700" y="1697000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Scripts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time_server.js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44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025" y="195250"/>
            <a:ext cx="4820975" cy="4581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ctrTitle"/>
          </p:nvPr>
        </p:nvSpPr>
        <p:spPr>
          <a:xfrm>
            <a:off x="311700" y="1697000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</a:t>
            </a:r>
            <a:endParaRPr sz="2044"/>
          </a:p>
        </p:txBody>
      </p:sp>
      <p:sp>
        <p:nvSpPr>
          <p:cNvPr id="98" name="Google Shape;98;p19"/>
          <p:cNvSpPr txBox="1"/>
          <p:nvPr/>
        </p:nvSpPr>
        <p:spPr>
          <a:xfrm>
            <a:off x="4275550" y="1864525"/>
            <a:ext cx="6172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http://localhost:8000/api/currenttime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Display</a:t>
            </a:r>
            <a:endParaRPr sz="2044"/>
          </a:p>
        </p:txBody>
      </p:sp>
      <p:sp>
        <p:nvSpPr>
          <p:cNvPr id="104" name="Google Shape;104;p20"/>
          <p:cNvSpPr txBox="1"/>
          <p:nvPr/>
        </p:nvSpPr>
        <p:spPr>
          <a:xfrm>
            <a:off x="4839900" y="1171050"/>
            <a:ext cx="40755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Merriweather"/>
                <a:ea typeface="Merriweather"/>
                <a:cs typeface="Merriweather"/>
                <a:sym typeface="Merriweather"/>
              </a:rPr>
              <a:t>{"year":2021,</a:t>
            </a:r>
            <a:endParaRPr sz="34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Merriweather"/>
                <a:ea typeface="Merriweather"/>
                <a:cs typeface="Merriweather"/>
                <a:sym typeface="Merriweather"/>
              </a:rPr>
              <a:t>"Month":09,</a:t>
            </a:r>
            <a:endParaRPr sz="34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Merriweather"/>
                <a:ea typeface="Merriweather"/>
                <a:cs typeface="Merriweather"/>
                <a:sym typeface="Merriweather"/>
              </a:rPr>
              <a:t>"Date":24,</a:t>
            </a:r>
            <a:endParaRPr sz="34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Merriweather"/>
                <a:ea typeface="Merriweather"/>
                <a:cs typeface="Merriweather"/>
                <a:sym typeface="Merriweather"/>
              </a:rPr>
              <a:t>"Hour":16,</a:t>
            </a:r>
            <a:endParaRPr sz="34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Merriweather"/>
                <a:ea typeface="Merriweather"/>
                <a:cs typeface="Merriweather"/>
                <a:sym typeface="Merriweather"/>
              </a:rPr>
              <a:t>"minute":09}</a:t>
            </a:r>
            <a:endParaRPr sz="34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</a:t>
            </a:r>
            <a:endParaRPr sz="2044"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025" y="299675"/>
            <a:ext cx="4820977" cy="454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On-screen Show (16:9)</PresentationFormat>
  <Paragraphs>20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Merriweather</vt:lpstr>
      <vt:lpstr>Roboto</vt:lpstr>
      <vt:lpstr>Paradigm</vt:lpstr>
      <vt:lpstr>HTTP JSON API Node.js Server</vt:lpstr>
      <vt:lpstr>Introduction</vt:lpstr>
      <vt:lpstr>Basic Infomation</vt:lpstr>
      <vt:lpstr>Server Scripts</vt:lpstr>
      <vt:lpstr>time_server.js  </vt:lpstr>
      <vt:lpstr>Website</vt:lpstr>
      <vt:lpstr>Url</vt:lpstr>
      <vt:lpstr>Expected Display</vt:lpstr>
      <vt:lpstr>Website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JSON API Node.js Server</dc:title>
  <cp:lastModifiedBy>HANYU CHENG</cp:lastModifiedBy>
  <cp:revision>1</cp:revision>
  <dcterms:modified xsi:type="dcterms:W3CDTF">2022-02-02T19:26:44Z</dcterms:modified>
</cp:coreProperties>
</file>