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13C55-92F0-9FEA-81A3-B5EB56E7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0C70D-123F-A054-AE37-EC8952B33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F595C-0473-A277-25D2-03A6636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14D59-1EA2-663C-D748-471D7981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8807F-EEF3-2ABA-3CE8-1FA7798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D98D4-D58D-54C5-B729-B2AD9ACF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4A49C5-4957-8841-DFAC-92728EEA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6372DE-35D2-CC2F-73D9-6064EE0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ACC19-B021-A51B-F0E2-EF104BA8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1FB40-3E8C-E3F2-E31F-1E8EA8A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063BFB-171B-999A-EC99-E60CB033B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BCDFA5-307A-C58E-C382-52E26B2C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2D6B6-BB0B-A19A-0FEE-C61E29F9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52E62-A40D-5A27-A605-B2711F6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CCF8A-5BF9-90DB-4228-A9911D8C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72F16-E356-EE4B-CCAF-814C401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E68E3-BCC6-0E93-763A-62F297DE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6B0EF-0573-FD4E-2A69-D2611A61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98A63-A165-00D8-5239-BAF6A868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BFF12-B708-35DE-05CB-9D64F89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2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D0541-A750-E1A6-82C8-EE21FBBC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E22FAB-CF1E-A3C0-70E4-4A29F1D9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5EEFF-1FA8-A620-B236-89AD9896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41AE6-B79D-5FB5-D518-F2C25315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F701C-ADA4-E232-DF54-A7D3C150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4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AB97-2398-72F3-E9F1-A3534D02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97062-97A1-3B39-D538-7AFC1FD54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B03E5-3802-88B2-9591-822609A4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82B33E-656E-C65A-6196-57AB871B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5E8E81-C375-46B8-98F4-A2E0BBC4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4046D-F096-0128-ADAD-373D2D1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2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DB24F-C678-69C0-D111-83C8F085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DC177-A727-BC19-F5BF-05A4C048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F65CED-22BB-E30F-8023-1236648B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68EC62-97F6-23D3-078D-BCEB0453B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97454-AE76-AD38-83C3-BC7E3322A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98511-066F-3966-5B4C-A18EAD20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F671F0-722C-BF92-7442-B1E44A78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E46454-6F95-369B-CF5B-9D49ADBF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8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304BE-56A4-3748-67C9-4AEB7110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4467E6-5562-D641-85E6-2C318B8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E4899-B178-B25D-3202-EBFD1154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8BAB1-3797-E161-FD40-6C080A6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7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7BD49A-FE14-F412-45F3-CF362F32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3AA7DF-976B-8B1F-9118-98CB30F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57EF6-8B79-7098-EA83-F1A9494E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E21D9-0C56-4E9B-D23C-1F5BF1B5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6E49-93A3-BB98-57DB-6F6A42F2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A366BB-EF76-9A45-3BA1-15F253AF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6FEDDC-B5AD-F8FB-73EF-0595C454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BBFBAD-7993-4D15-1137-9F86B4C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7D1B41-A199-87D1-30E5-F2D29B02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FDD98-AE82-FA47-8C2B-F136CED9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EFFD70-3984-F7CB-A7DE-7196C48E7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4D7B3-AD91-B47B-5885-8A5186FC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ADD781-2BE3-8FA9-2C50-D6BA7B90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2BA82-9C44-619A-FFDA-3DA7BD83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78634-91BA-F1FA-1769-18F897BB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73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7DAFFD-1B72-665D-D2A1-DBD62E47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43486-78F9-7245-AF7C-8A276C5C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C5FC5-5510-801B-C97D-B665BEDD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44F9-4FC0-4ED3-AB49-904DEFABDFFB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9E3D-91E4-FF2A-BDC7-96F74D4D7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B9314-00B9-4CA5-6C14-8C6FA71C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A6666D-9CA5-FA95-F8C1-373E82CA28E1}"/>
              </a:ext>
            </a:extLst>
          </p:cNvPr>
          <p:cNvSpPr/>
          <p:nvPr/>
        </p:nvSpPr>
        <p:spPr>
          <a:xfrm>
            <a:off x="167273" y="2546737"/>
            <a:ext cx="515257" cy="2601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フレーム開始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74CB03-7461-AAE9-32D6-C048E66BE8C9}"/>
              </a:ext>
            </a:extLst>
          </p:cNvPr>
          <p:cNvSpPr/>
          <p:nvPr/>
        </p:nvSpPr>
        <p:spPr>
          <a:xfrm>
            <a:off x="11495315" y="2546737"/>
            <a:ext cx="515257" cy="2601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フレーム終了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E7983DC-97E9-7142-5B11-F74655C6AF9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82530" y="3847580"/>
            <a:ext cx="1378676" cy="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A01F479-0704-D0D1-8F0A-522B033964B0}"/>
              </a:ext>
            </a:extLst>
          </p:cNvPr>
          <p:cNvSpPr/>
          <p:nvPr/>
        </p:nvSpPr>
        <p:spPr>
          <a:xfrm>
            <a:off x="2061206" y="2553472"/>
            <a:ext cx="515257" cy="2601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/>
              <a:t>ステートにより分岐</a:t>
            </a:r>
            <a:endParaRPr kumimoji="1" lang="ja-JP" altLang="en-US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B50CED-A549-48FD-CA5F-D2577ACFC791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>
            <a:off x="2576463" y="3854315"/>
            <a:ext cx="2717711" cy="1519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49F00-C5F1-54C8-9607-37AB6FB5A0EB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 flipV="1">
            <a:off x="2576463" y="2322020"/>
            <a:ext cx="2717711" cy="153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DE09CD-141C-F8F8-E4A0-AA691025141D}"/>
              </a:ext>
            </a:extLst>
          </p:cNvPr>
          <p:cNvSpPr/>
          <p:nvPr/>
        </p:nvSpPr>
        <p:spPr>
          <a:xfrm>
            <a:off x="7761518" y="218353"/>
            <a:ext cx="3541485" cy="567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</a:t>
            </a:r>
            <a:r>
              <a:rPr kumimoji="1" lang="ja-JP" altLang="en-US" dirty="0"/>
              <a:t>を記録するメンバ変数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876441B-FB83-E062-F721-3B042191D09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 flipV="1">
            <a:off x="2576463" y="3840582"/>
            <a:ext cx="2717711" cy="1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4BDB5B3-61D4-D3A6-8AB6-46059535E752}"/>
              </a:ext>
            </a:extLst>
          </p:cNvPr>
          <p:cNvSpPr/>
          <p:nvPr/>
        </p:nvSpPr>
        <p:spPr>
          <a:xfrm>
            <a:off x="5294174" y="4867471"/>
            <a:ext cx="1262744" cy="10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処理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BA7D5BA5-F2AA-E9CA-0A51-0EC24691B0E1}"/>
              </a:ext>
            </a:extLst>
          </p:cNvPr>
          <p:cNvSpPr/>
          <p:nvPr/>
        </p:nvSpPr>
        <p:spPr>
          <a:xfrm>
            <a:off x="5294174" y="3334398"/>
            <a:ext cx="1262744" cy="10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</a:t>
            </a:r>
            <a:r>
              <a:rPr kumimoji="1" lang="en-US" altLang="ja-JP" dirty="0"/>
              <a:t>B</a:t>
            </a:r>
            <a:r>
              <a:rPr kumimoji="1" lang="ja-JP" altLang="en-US" dirty="0"/>
              <a:t>処理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33518BF0-35EB-D112-E436-DF73B36525B2}"/>
              </a:ext>
            </a:extLst>
          </p:cNvPr>
          <p:cNvSpPr/>
          <p:nvPr/>
        </p:nvSpPr>
        <p:spPr>
          <a:xfrm>
            <a:off x="5294174" y="1815836"/>
            <a:ext cx="1262745" cy="10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</a:t>
            </a:r>
            <a:r>
              <a:rPr kumimoji="1" lang="en-US" altLang="ja-JP" dirty="0"/>
              <a:t>A</a:t>
            </a:r>
            <a:r>
              <a:rPr kumimoji="1" lang="ja-JP" altLang="en-US" dirty="0"/>
              <a:t>処理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9937AED-6398-804E-DD66-4CDE1D0065D8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6556919" y="2322020"/>
            <a:ext cx="2717712" cy="1518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FD18D22-2190-372F-74B1-7F7AA5A09A52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6556918" y="3840582"/>
            <a:ext cx="271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4DDA69AC-DEE0-AD08-3A8F-9AFCE8E89639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 flipV="1">
            <a:off x="6556918" y="3840582"/>
            <a:ext cx="2717713" cy="1533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7725BA2-F797-205A-4252-77DE535A0021}"/>
              </a:ext>
            </a:extLst>
          </p:cNvPr>
          <p:cNvSpPr/>
          <p:nvPr/>
        </p:nvSpPr>
        <p:spPr>
          <a:xfrm>
            <a:off x="9274631" y="2539739"/>
            <a:ext cx="515257" cy="2601685"/>
          </a:xfrm>
          <a:prstGeom prst="roundRect">
            <a:avLst>
              <a:gd name="adj" fmla="val 138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ステート遷移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F1B5A00-6359-6DAD-3F84-10AE71F2878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9789888" y="3840582"/>
            <a:ext cx="2325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4AC791F-AD91-C964-B76D-B7041A8E601D}"/>
              </a:ext>
            </a:extLst>
          </p:cNvPr>
          <p:cNvSpPr/>
          <p:nvPr/>
        </p:nvSpPr>
        <p:spPr>
          <a:xfrm>
            <a:off x="8077202" y="1223864"/>
            <a:ext cx="2910116" cy="591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条件によってメンバ変数を変更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2706E5-15EE-94B0-ABA4-287B97AE6C98}"/>
              </a:ext>
            </a:extLst>
          </p:cNvPr>
          <p:cNvCxnSpPr>
            <a:stCxn id="56" idx="0"/>
            <a:endCxn id="24" idx="2"/>
          </p:cNvCxnSpPr>
          <p:nvPr/>
        </p:nvCxnSpPr>
        <p:spPr>
          <a:xfrm flipV="1">
            <a:off x="9532260" y="1815836"/>
            <a:ext cx="0" cy="72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9AAF7A-3A06-C30E-51CE-757E0CEB25EA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V="1">
            <a:off x="9532260" y="785973"/>
            <a:ext cx="1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E7B1BEB-DB49-E586-D91A-1512E8B38394}"/>
              </a:ext>
            </a:extLst>
          </p:cNvPr>
          <p:cNvSpPr/>
          <p:nvPr/>
        </p:nvSpPr>
        <p:spPr>
          <a:xfrm>
            <a:off x="3447320" y="218353"/>
            <a:ext cx="2449107" cy="567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5CB211D-C03B-44C6-CA8C-0042FB1185AF}"/>
              </a:ext>
            </a:extLst>
          </p:cNvPr>
          <p:cNvCxnSpPr>
            <a:stCxn id="31" idx="3"/>
            <a:endCxn id="26" idx="1"/>
          </p:cNvCxnSpPr>
          <p:nvPr/>
        </p:nvCxnSpPr>
        <p:spPr>
          <a:xfrm>
            <a:off x="5896427" y="502163"/>
            <a:ext cx="18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CE0D8BD-8D03-97C2-5AA4-CFDA9D2B6DDE}"/>
              </a:ext>
            </a:extLst>
          </p:cNvPr>
          <p:cNvCxnSpPr>
            <a:stCxn id="12" idx="0"/>
            <a:endCxn id="31" idx="1"/>
          </p:cNvCxnSpPr>
          <p:nvPr/>
        </p:nvCxnSpPr>
        <p:spPr>
          <a:xfrm rot="5400000" flipH="1" flipV="1">
            <a:off x="1857423" y="963576"/>
            <a:ext cx="2051309" cy="1128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23CAB1BA-B96B-722D-DE37-006D6180E595}"/>
              </a:ext>
            </a:extLst>
          </p:cNvPr>
          <p:cNvSpPr/>
          <p:nvPr/>
        </p:nvSpPr>
        <p:spPr>
          <a:xfrm>
            <a:off x="10392232" y="5573486"/>
            <a:ext cx="1618340" cy="435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クラス：変数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C8532D8B-1C5B-7270-7415-4F6F7A225C90}"/>
              </a:ext>
            </a:extLst>
          </p:cNvPr>
          <p:cNvSpPr/>
          <p:nvPr/>
        </p:nvSpPr>
        <p:spPr>
          <a:xfrm>
            <a:off x="10392232" y="6234725"/>
            <a:ext cx="1618340" cy="398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8000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61C3D84-6F8F-44B3-1637-1A058F5E4D7F}"/>
              </a:ext>
            </a:extLst>
          </p:cNvPr>
          <p:cNvSpPr/>
          <p:nvPr/>
        </p:nvSpPr>
        <p:spPr>
          <a:xfrm>
            <a:off x="3523340" y="2425698"/>
            <a:ext cx="5145315" cy="53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エネミー全体のアドレスを記録しているクラス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C57B993-2928-B49E-9697-A8BD0C2F3427}"/>
              </a:ext>
            </a:extLst>
          </p:cNvPr>
          <p:cNvSpPr/>
          <p:nvPr/>
        </p:nvSpPr>
        <p:spPr>
          <a:xfrm>
            <a:off x="5034642" y="283027"/>
            <a:ext cx="2122714" cy="53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集団制御クラス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9DA287-4947-126C-61BC-A91B26DC3362}"/>
              </a:ext>
            </a:extLst>
          </p:cNvPr>
          <p:cNvSpPr/>
          <p:nvPr/>
        </p:nvSpPr>
        <p:spPr>
          <a:xfrm>
            <a:off x="1128484" y="5769430"/>
            <a:ext cx="2394857" cy="537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  <a:r>
              <a:rPr kumimoji="1" lang="en-US" altLang="ja-JP" dirty="0"/>
              <a:t>A</a:t>
            </a:r>
            <a:r>
              <a:rPr kumimoji="1" lang="ja-JP" altLang="en-US" dirty="0"/>
              <a:t>クラス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6D97013-4459-BAAE-816F-FB1155FC3E83}"/>
              </a:ext>
            </a:extLst>
          </p:cNvPr>
          <p:cNvSpPr/>
          <p:nvPr/>
        </p:nvSpPr>
        <p:spPr>
          <a:xfrm>
            <a:off x="4898569" y="5769430"/>
            <a:ext cx="2394857" cy="537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  <a:r>
              <a:rPr lang="en-US" altLang="ja-JP" dirty="0"/>
              <a:t>B</a:t>
            </a:r>
            <a:r>
              <a:rPr kumimoji="1" lang="ja-JP" altLang="en-US" dirty="0"/>
              <a:t>クラス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38E4BE2-6487-4134-F898-229FBDC7156E}"/>
              </a:ext>
            </a:extLst>
          </p:cNvPr>
          <p:cNvSpPr/>
          <p:nvPr/>
        </p:nvSpPr>
        <p:spPr>
          <a:xfrm>
            <a:off x="8684984" y="5769430"/>
            <a:ext cx="2394857" cy="537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  <a:r>
              <a:rPr lang="en-US" altLang="ja-JP" dirty="0"/>
              <a:t>C</a:t>
            </a:r>
            <a:r>
              <a:rPr kumimoji="1" lang="ja-JP" altLang="en-US" dirty="0"/>
              <a:t>クラス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97CC97A-96EA-6253-0859-72A8D105ACAE}"/>
              </a:ext>
            </a:extLst>
          </p:cNvPr>
          <p:cNvSpPr/>
          <p:nvPr/>
        </p:nvSpPr>
        <p:spPr>
          <a:xfrm>
            <a:off x="1500874" y="72570"/>
            <a:ext cx="3003089" cy="9579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エネミーから集団制御クラスにメタ</a:t>
            </a:r>
            <a:r>
              <a:rPr kumimoji="1" lang="en-US" altLang="ja-JP" dirty="0"/>
              <a:t>AI</a:t>
            </a:r>
            <a:r>
              <a:rPr kumimoji="1" lang="ja-JP" altLang="en-US" dirty="0"/>
              <a:t>実行指示を飛ばす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88ADF9-27DF-6E3F-0CA6-E55ABA885E6C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4503963" y="551542"/>
            <a:ext cx="53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F0FE120-09FC-080B-848D-AF7F6EB03B5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>
            <a:off x="1128484" y="551543"/>
            <a:ext cx="372390" cy="5486403"/>
          </a:xfrm>
          <a:prstGeom prst="bentConnector3">
            <a:avLst>
              <a:gd name="adj1" fmla="val -613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9122C0E-683A-0E90-46AC-8FDD5AA1A4FA}"/>
              </a:ext>
            </a:extLst>
          </p:cNvPr>
          <p:cNvSpPr/>
          <p:nvPr/>
        </p:nvSpPr>
        <p:spPr>
          <a:xfrm>
            <a:off x="3523340" y="3655785"/>
            <a:ext cx="5145315" cy="689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エネミーを特定のステートに遷移させる</a:t>
            </a:r>
            <a:endParaRPr lang="en-US" altLang="ja-JP" dirty="0"/>
          </a:p>
          <a:p>
            <a:pPr algn="ctr"/>
            <a:r>
              <a:rPr kumimoji="1" lang="ja-JP" altLang="en-US" dirty="0"/>
              <a:t>または特定の処理を行う</a:t>
            </a:r>
            <a:endParaRPr kumimoji="1" lang="en-US" altLang="ja-JP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F36A20B-4851-DFCE-A2E3-BF01E4AA1F11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>
            <a:off x="6095998" y="2962727"/>
            <a:ext cx="0" cy="6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B6A0176E-72D3-284C-A86A-029CEAB153D8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5400000">
            <a:off x="3498848" y="3172279"/>
            <a:ext cx="1424217" cy="3770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1EEFB92-981A-CE26-B60C-213F785F29EB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rot="16200000" flipH="1">
            <a:off x="7277097" y="3164113"/>
            <a:ext cx="1424217" cy="3786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09C5EFA-2DCB-D053-F762-1EF5BB0DFDD8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>
            <a:off x="6095998" y="4345213"/>
            <a:ext cx="0" cy="142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B129C363-4CE5-0986-A78B-0D56B895F86D}"/>
              </a:ext>
            </a:extLst>
          </p:cNvPr>
          <p:cNvSpPr/>
          <p:nvPr/>
        </p:nvSpPr>
        <p:spPr>
          <a:xfrm>
            <a:off x="4085766" y="1256399"/>
            <a:ext cx="4020461" cy="711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エネミー記録クラスのアドレスからそれぞれのエネミーにアクセス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0FDB84E-912A-291D-D8A6-1DB0BE4F6F4E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flipH="1">
            <a:off x="6095997" y="820056"/>
            <a:ext cx="2" cy="43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112CDB3-50ED-20D3-9DB7-C34D000A5418}"/>
              </a:ext>
            </a:extLst>
          </p:cNvPr>
          <p:cNvCxnSpPr>
            <a:stCxn id="52" idx="2"/>
            <a:endCxn id="2" idx="0"/>
          </p:cNvCxnSpPr>
          <p:nvPr/>
        </p:nvCxnSpPr>
        <p:spPr>
          <a:xfrm>
            <a:off x="6095997" y="1967591"/>
            <a:ext cx="1" cy="45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E0EE5B1F-CCD5-5DFE-C85B-0F2E70B593E9}"/>
              </a:ext>
            </a:extLst>
          </p:cNvPr>
          <p:cNvSpPr/>
          <p:nvPr/>
        </p:nvSpPr>
        <p:spPr>
          <a:xfrm>
            <a:off x="10300145" y="196656"/>
            <a:ext cx="1618340" cy="435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クラス：変数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2A3F697D-E862-B455-C3C7-800E5AB0A9EF}"/>
              </a:ext>
            </a:extLst>
          </p:cNvPr>
          <p:cNvSpPr/>
          <p:nvPr/>
        </p:nvSpPr>
        <p:spPr>
          <a:xfrm>
            <a:off x="10300145" y="857895"/>
            <a:ext cx="1618340" cy="398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20051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101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武田 悠世</dc:creator>
  <cp:lastModifiedBy>武田 悠世</cp:lastModifiedBy>
  <cp:revision>8</cp:revision>
  <dcterms:created xsi:type="dcterms:W3CDTF">2025-01-22T06:50:25Z</dcterms:created>
  <dcterms:modified xsi:type="dcterms:W3CDTF">2025-01-22T08:17:54Z</dcterms:modified>
</cp:coreProperties>
</file>