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828CE-0DDE-CCA3-1054-62A0104B1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2735EF-8764-BFE3-213F-E22DF5371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4F49FD-19B2-48EB-4F09-678338D9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493F-3084-4828-B60C-0084BF3AE11B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FA6E1-EED2-FE02-3334-89074C30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6D51B7-88C9-21E9-C7C6-32328927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567-C16E-40E7-8FBF-1B913587F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50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4C794-F20B-B387-F450-51ADE94F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BC6854-A636-8744-1429-F7A6A30A5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7A0AC9-A54C-B12B-A2AD-B6A64A82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493F-3084-4828-B60C-0084BF3AE11B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CD9C11-BB9D-93B2-39F1-9B84AC8F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D1F95-D48C-01FC-B000-B993CB23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567-C16E-40E7-8FBF-1B913587F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50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0482BB1-927D-B89E-FB82-5D503749B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C6C27D-032A-41DC-22DA-F604782DB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C20683-175B-068F-0DD9-F3633484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493F-3084-4828-B60C-0084BF3AE11B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D30EE1-074B-947F-5093-24AC7C08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4787F1-B90F-E194-274A-3E3EF9FE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567-C16E-40E7-8FBF-1B913587F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1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D3859-E404-6D58-B416-9AB0B799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E133B8-A3FA-359C-ACEE-E75AAE11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444076-0E4C-4225-FB99-FBFD3BF0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493F-3084-4828-B60C-0084BF3AE11B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9E29A-B6A6-2198-0553-49D79510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CAC87-4C35-D6F9-4952-EEBF8FF6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567-C16E-40E7-8FBF-1B913587F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68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83459-7032-5E93-75B2-E378A478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03A030-EDB5-84AA-1CDB-202F3B1F7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9A582A-489F-385A-4FE9-D1B36187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493F-3084-4828-B60C-0084BF3AE11B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2637D8-9C72-705E-66D9-279F6E39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9A5CE8-3F52-4414-B057-4255C196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567-C16E-40E7-8FBF-1B913587F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00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8FC7A-9CEC-BACF-75B6-C97A6834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DCFDCA-B228-E14B-E85E-1E1D3B8E0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E56F59-CE07-8613-9E8C-624693BC2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CFFF54-62B1-CD03-6792-7B060AEB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493F-3084-4828-B60C-0084BF3AE11B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FA9A39-BB72-2931-CE8C-A9D9D17C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1B8A22-C034-AC98-1D2B-F31B31BD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567-C16E-40E7-8FBF-1B913587F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82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FDC75B-4BA6-DC5F-8DC3-46AE83D3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2F1DD3-CF39-1AD5-192F-9BE841270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517215-A5DA-BDDC-6D1A-7C35394A9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BE1E82-3C10-0F5C-3998-295899473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C1EB99-8FC5-378C-0FD1-12A802886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917F53-05D7-E6EB-517C-4C8DE70C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493F-3084-4828-B60C-0084BF3AE11B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B3D538-1C44-A49B-DD25-7AEC9FB5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DCBF1B-22AF-3ADB-1226-7B4026C1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567-C16E-40E7-8FBF-1B913587F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86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B384C-35B1-4DE8-52AA-797E0ACA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B86C3B-C84A-7560-77B8-0FAF6826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493F-3084-4828-B60C-0084BF3AE11B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0CECD7-0688-6B16-EF4E-C8892782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E2A36B-CECC-470A-DC3B-4600E84A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567-C16E-40E7-8FBF-1B913587F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B31F8B-39C2-A607-BA1A-061A0A5A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493F-3084-4828-B60C-0084BF3AE11B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AD23C2-DBF6-2CCD-FDD6-A75EEFF6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9EDDA7-C817-7362-890B-00188E8F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567-C16E-40E7-8FBF-1B913587F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13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42F0F-2711-14E5-D8A2-442A03A8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6A8DE5-9054-0E4F-211E-138BC3E8F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4B7813-B064-EB92-1DED-D2CC522D7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27BAC8-A3CE-93B2-1A5C-26693C41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493F-3084-4828-B60C-0084BF3AE11B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28C554-64E9-691A-2BB8-505DA560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7C22D4-95A6-E8E6-97D1-BB080B45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567-C16E-40E7-8FBF-1B913587F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40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A55DB-0C22-DBE3-04DF-3DB35A42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C49EB7-6E73-BCF5-BDCB-BCDE8E82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EC8FB5-A8AF-1D1B-CC65-1906E77E4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D58C65-7BF0-1EB6-7031-0C4CC9E3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493F-3084-4828-B60C-0084BF3AE11B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653FD8-F538-E50B-EDB3-80AB11EA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BA5BB-DCEC-7394-3E25-443BD740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567-C16E-40E7-8FBF-1B913587F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4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9D3FDE-BE3F-BF86-5A4A-75AF1FA9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4C12F0-1BEB-C8ED-F3D2-14F244BD3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1B285C-7120-610B-4464-4E6C1EE3E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5493F-3084-4828-B60C-0084BF3AE11B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9F38F-FE5B-5D43-6DB4-138EB3165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1EF1F4-5BE5-DBDE-9CF5-B6123ED37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8567-C16E-40E7-8FBF-1B913587F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310ゲームパッド - コンソールスタイル - ロジクールゲーミング">
            <a:extLst>
              <a:ext uri="{FF2B5EF4-FFF2-40B4-BE49-F238E27FC236}">
                <a16:creationId xmlns:a16="http://schemas.microsoft.com/office/drawing/2014/main" id="{A5031F35-5493-596B-99BB-817538181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56" y="1700212"/>
            <a:ext cx="4695088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D54B919-0D76-6D6E-06A6-37783299CB9A}"/>
              </a:ext>
            </a:extLst>
          </p:cNvPr>
          <p:cNvSpPr/>
          <p:nvPr/>
        </p:nvSpPr>
        <p:spPr>
          <a:xfrm>
            <a:off x="5476408" y="323613"/>
            <a:ext cx="2855167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Aharoni" panose="020F0502020204030204" pitchFamily="2" charset="-79"/>
              </a:rPr>
              <a:t>ジャンプ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C9939AF-5712-3353-C9DD-73E40C5120C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03992" y="1359311"/>
            <a:ext cx="93967" cy="1663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EAD210-B7DF-0373-EB08-BFBC7E15BD7F}"/>
              </a:ext>
            </a:extLst>
          </p:cNvPr>
          <p:cNvSpPr/>
          <p:nvPr/>
        </p:nvSpPr>
        <p:spPr>
          <a:xfrm>
            <a:off x="3044229" y="5615322"/>
            <a:ext cx="2855167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Aharoni" panose="020F0502020204030204" pitchFamily="2" charset="-79"/>
              </a:rPr>
              <a:t>いどう</a:t>
            </a:r>
            <a:endParaRPr kumimoji="1" lang="ja-JP" altLang="en-US" sz="4000" dirty="0">
              <a:latin typeface="BIZ UDゴシック" panose="020B0400000000000000" pitchFamily="49" charset="-128"/>
              <a:ea typeface="BIZ UDゴシック" panose="020B0400000000000000" pitchFamily="49" charset="-128"/>
              <a:cs typeface="Aharoni" panose="020F0502020204030204" pitchFamily="2" charset="-79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0569EAF-CE27-A139-3932-31DF219EC01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471813" y="4198776"/>
            <a:ext cx="874628" cy="1416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0441B3E-1A7B-FC79-F760-0243FBE41F77}"/>
              </a:ext>
            </a:extLst>
          </p:cNvPr>
          <p:cNvSpPr/>
          <p:nvPr/>
        </p:nvSpPr>
        <p:spPr>
          <a:xfrm>
            <a:off x="6096000" y="5615322"/>
            <a:ext cx="2855167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Aharoni" panose="020F0502020204030204" pitchFamily="2" charset="-79"/>
              </a:rPr>
              <a:t>カメラ</a:t>
            </a:r>
            <a:endParaRPr kumimoji="1" lang="ja-JP" altLang="en-US" sz="4000" dirty="0">
              <a:latin typeface="BIZ UDゴシック" panose="020B0400000000000000" pitchFamily="49" charset="-128"/>
              <a:ea typeface="BIZ UDゴシック" panose="020B0400000000000000" pitchFamily="49" charset="-128"/>
              <a:cs typeface="Aharoni" panose="020F0502020204030204" pitchFamily="2" charset="-79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5D9CE6B-EFC8-149D-4514-73106FD24E9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903992" y="4160433"/>
            <a:ext cx="619592" cy="14548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1B66224-FFAD-973B-F1B0-5DCABAADED0E}"/>
              </a:ext>
            </a:extLst>
          </p:cNvPr>
          <p:cNvSpPr/>
          <p:nvPr/>
        </p:nvSpPr>
        <p:spPr>
          <a:xfrm>
            <a:off x="8813658" y="4439664"/>
            <a:ext cx="2855167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Aharoni" panose="020F0502020204030204" pitchFamily="2" charset="-79"/>
              </a:rPr>
              <a:t>かいひ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E51CB0A-E028-576B-1233-E6F1C8C2A09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7435673" y="3582955"/>
            <a:ext cx="2805569" cy="856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F6D5649-3D8A-9AB2-9D34-AD47B3F9F5B2}"/>
              </a:ext>
            </a:extLst>
          </p:cNvPr>
          <p:cNvSpPr/>
          <p:nvPr/>
        </p:nvSpPr>
        <p:spPr>
          <a:xfrm>
            <a:off x="8834107" y="2561816"/>
            <a:ext cx="2855167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Aharoni" panose="020F0502020204030204" pitchFamily="2" charset="-79"/>
              </a:rPr>
              <a:t>こうげき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846C2DB-E474-9FA1-BF23-65EC4EC0CFDF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7800392" y="3079665"/>
            <a:ext cx="1033715" cy="1623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7F4CD2C-BD9E-A787-4202-BC49D88D320C}"/>
              </a:ext>
            </a:extLst>
          </p:cNvPr>
          <p:cNvSpPr/>
          <p:nvPr/>
        </p:nvSpPr>
        <p:spPr>
          <a:xfrm>
            <a:off x="8839667" y="1049722"/>
            <a:ext cx="2855167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Aharoni" panose="020F0502020204030204" pitchFamily="2" charset="-79"/>
              </a:rPr>
              <a:t>ビーム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2DFF8E8-CB0A-CF23-F417-0FA76AF17B17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523584" y="1567571"/>
            <a:ext cx="1316083" cy="648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85ED577-1B24-4B98-364C-AD336515B4B9}"/>
              </a:ext>
            </a:extLst>
          </p:cNvPr>
          <p:cNvSpPr/>
          <p:nvPr/>
        </p:nvSpPr>
        <p:spPr>
          <a:xfrm>
            <a:off x="2367196" y="323613"/>
            <a:ext cx="2855167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Aharoni" panose="020F0502020204030204" pitchFamily="2" charset="-79"/>
              </a:rPr>
              <a:t>ロックオン</a:t>
            </a:r>
            <a:endParaRPr kumimoji="1" lang="ja-JP" altLang="en-US" sz="4000" dirty="0">
              <a:latin typeface="BIZ UDゴシック" panose="020B0400000000000000" pitchFamily="49" charset="-128"/>
              <a:ea typeface="BIZ UDゴシック" panose="020B0400000000000000" pitchFamily="49" charset="-128"/>
              <a:cs typeface="Aharoni" panose="020F0502020204030204" pitchFamily="2" charset="-79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33A6178-4F0C-3971-28C4-594F7C6768C2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794780" y="1359311"/>
            <a:ext cx="1023587" cy="856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A47A926-D461-7C96-368B-6C3D60664527}"/>
              </a:ext>
            </a:extLst>
          </p:cNvPr>
          <p:cNvSpPr/>
          <p:nvPr/>
        </p:nvSpPr>
        <p:spPr>
          <a:xfrm>
            <a:off x="718815" y="1558392"/>
            <a:ext cx="2598645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Aharoni" panose="020F0502020204030204" pitchFamily="2" charset="-79"/>
              </a:rPr>
              <a:t>ロックオンはあかいまるがでているときにできるよ！</a:t>
            </a:r>
            <a:endParaRPr kumimoji="1" lang="ja-JP" altLang="en-US" sz="1400" dirty="0">
              <a:latin typeface="BIZ UDゴシック" panose="020B0400000000000000" pitchFamily="49" charset="-128"/>
              <a:ea typeface="BIZ UDゴシック" panose="020B0400000000000000" pitchFamily="49" charset="-128"/>
              <a:cs typeface="Aharoni" panose="020F0502020204030204" pitchFamily="2" charset="-79"/>
            </a:endParaRPr>
          </a:p>
        </p:txBody>
      </p:sp>
      <p:pic>
        <p:nvPicPr>
          <p:cNvPr id="54" name="図 53" descr="凧, 男, 記号 が含まれている画像&#10;&#10;自動的に生成された説明">
            <a:extLst>
              <a:ext uri="{FF2B5EF4-FFF2-40B4-BE49-F238E27FC236}">
                <a16:creationId xmlns:a16="http://schemas.microsoft.com/office/drawing/2014/main" id="{598E5D64-D15E-980C-D3E2-30AEB4A3E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5" y="2594090"/>
            <a:ext cx="2598645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8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座る, 水, おもちゃ, 小さい が含まれている画像&#10;&#10;自動的に生成された説明">
            <a:extLst>
              <a:ext uri="{FF2B5EF4-FFF2-40B4-BE49-F238E27FC236}">
                <a16:creationId xmlns:a16="http://schemas.microsoft.com/office/drawing/2014/main" id="{D452B63C-4FD6-4558-F231-518F664E9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28" y="815231"/>
            <a:ext cx="2415749" cy="25224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D343A62-CAB9-E909-9BDA-49483BD8D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53" y="819631"/>
            <a:ext cx="3975922" cy="252183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E1B4B1-4A44-D253-81F6-C4198D5E15EA}"/>
              </a:ext>
            </a:extLst>
          </p:cNvPr>
          <p:cNvSpPr/>
          <p:nvPr/>
        </p:nvSpPr>
        <p:spPr>
          <a:xfrm>
            <a:off x="181772" y="4765818"/>
            <a:ext cx="3875761" cy="774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Aharoni" panose="020F0502020204030204" pitchFamily="2" charset="-79"/>
              </a:rPr>
              <a:t>セーブポイント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84247-0570-1F9A-194E-5318A7ADD1F2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2119653" y="3337670"/>
            <a:ext cx="168450" cy="1428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D68E9A8-BF25-2560-895D-F048BF91D064}"/>
              </a:ext>
            </a:extLst>
          </p:cNvPr>
          <p:cNvSpPr/>
          <p:nvPr/>
        </p:nvSpPr>
        <p:spPr>
          <a:xfrm>
            <a:off x="181772" y="5540259"/>
            <a:ext cx="3875761" cy="502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Aharoni" panose="020F0502020204030204" pitchFamily="2" charset="-79"/>
              </a:rPr>
              <a:t>こうげきするとセーブできるよ！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4F6731D-A8E6-EBB8-D344-CE84224376C4}"/>
              </a:ext>
            </a:extLst>
          </p:cNvPr>
          <p:cNvSpPr/>
          <p:nvPr/>
        </p:nvSpPr>
        <p:spPr>
          <a:xfrm>
            <a:off x="4850252" y="4765818"/>
            <a:ext cx="2491496" cy="774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Aharoni" panose="020F0502020204030204" pitchFamily="2" charset="-79"/>
              </a:rPr>
              <a:t>ゴール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9AE90FE-AABF-C9E3-3DC4-FB809F6806DF}"/>
              </a:ext>
            </a:extLst>
          </p:cNvPr>
          <p:cNvCxnSpPr>
            <a:cxnSpLocks/>
            <a:stCxn id="22" idx="0"/>
            <a:endCxn id="7" idx="2"/>
          </p:cNvCxnSpPr>
          <p:nvPr/>
        </p:nvCxnSpPr>
        <p:spPr>
          <a:xfrm flipV="1">
            <a:off x="6096000" y="3341461"/>
            <a:ext cx="263014" cy="14243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79078C2-20B7-DEA7-5397-E942C278DF68}"/>
              </a:ext>
            </a:extLst>
          </p:cNvPr>
          <p:cNvSpPr/>
          <p:nvPr/>
        </p:nvSpPr>
        <p:spPr>
          <a:xfrm>
            <a:off x="4850252" y="5540259"/>
            <a:ext cx="2491496" cy="649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Aharoni" panose="020F0502020204030204" pitchFamily="2" charset="-79"/>
              </a:rPr>
              <a:t>てきをすべてたおすとゴールできるよ！</a:t>
            </a:r>
          </a:p>
        </p:txBody>
      </p:sp>
      <p:pic>
        <p:nvPicPr>
          <p:cNvPr id="31" name="図 30" descr="屋外, 水, 砂浜, 建物 が含まれている画像&#10;&#10;自動的に生成された説明">
            <a:extLst>
              <a:ext uri="{FF2B5EF4-FFF2-40B4-BE49-F238E27FC236}">
                <a16:creationId xmlns:a16="http://schemas.microsoft.com/office/drawing/2014/main" id="{2CEEE5E8-0422-16CC-038D-1C2BC4B47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0" y="811805"/>
            <a:ext cx="2096654" cy="2513846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42E5A79-4A56-1837-DF5A-428575999547}"/>
              </a:ext>
            </a:extLst>
          </p:cNvPr>
          <p:cNvSpPr/>
          <p:nvPr/>
        </p:nvSpPr>
        <p:spPr>
          <a:xfrm>
            <a:off x="9003818" y="4760324"/>
            <a:ext cx="2780744" cy="774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Aharoni" panose="020F0502020204030204" pitchFamily="2" charset="-79"/>
              </a:rPr>
              <a:t>サモナー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DF9ED1B-9A7E-8CF5-0068-D029A5F53F09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V="1">
            <a:off x="10394190" y="3325651"/>
            <a:ext cx="52797" cy="1434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46187B5-27CC-E1B9-FC31-E960FD98C69D}"/>
              </a:ext>
            </a:extLst>
          </p:cNvPr>
          <p:cNvSpPr/>
          <p:nvPr/>
        </p:nvSpPr>
        <p:spPr>
          <a:xfrm>
            <a:off x="9003817" y="5514539"/>
            <a:ext cx="2780745" cy="67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Aharoni" panose="020F0502020204030204" pitchFamily="2" charset="-79"/>
              </a:rPr>
              <a:t>ちかづくとてきを</a:t>
            </a:r>
            <a:endParaRPr kumimoji="1" lang="en-US" altLang="ja-JP" dirty="0">
              <a:latin typeface="BIZ UDゴシック" panose="020B0400000000000000" pitchFamily="49" charset="-128"/>
              <a:ea typeface="BIZ UDゴシック" panose="020B0400000000000000" pitchFamily="49" charset="-128"/>
              <a:cs typeface="Aharoni" panose="020F0502020204030204" pitchFamily="2" charset="-79"/>
            </a:endParaRPr>
          </a:p>
          <a:p>
            <a:pPr algn="ctr"/>
            <a:r>
              <a:rPr kumimoji="1" lang="ja-JP" altLang="en-US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Aharoni" panose="020F0502020204030204" pitchFamily="2" charset="-79"/>
              </a:rPr>
              <a:t>しょうかんしてくるよ！</a:t>
            </a:r>
          </a:p>
        </p:txBody>
      </p:sp>
    </p:spTree>
    <p:extLst>
      <p:ext uri="{BB962C8B-B14F-4D97-AF65-F5344CB8AC3E}">
        <p14:creationId xmlns:p14="http://schemas.microsoft.com/office/powerpoint/2010/main" val="22938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46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BIZ UDゴシック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武田 悠世</dc:creator>
  <cp:lastModifiedBy>武田 悠世</cp:lastModifiedBy>
  <cp:revision>8</cp:revision>
  <dcterms:created xsi:type="dcterms:W3CDTF">2023-07-11T07:00:24Z</dcterms:created>
  <dcterms:modified xsi:type="dcterms:W3CDTF">2024-03-15T14:05:25Z</dcterms:modified>
</cp:coreProperties>
</file>