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3">
          <p15:clr>
            <a:srgbClr val="A4A3A4"/>
          </p15:clr>
        </p15:guide>
        <p15:guide id="2" orient="horz" pos="4212">
          <p15:clr>
            <a:srgbClr val="A4A3A4"/>
          </p15:clr>
        </p15:guide>
        <p15:guide id="3" orient="horz" pos="3887">
          <p15:clr>
            <a:srgbClr val="A4A3A4"/>
          </p15:clr>
        </p15:guide>
        <p15:guide id="4" pos="3943">
          <p15:clr>
            <a:srgbClr val="A4A3A4"/>
          </p15:clr>
        </p15:guide>
        <p15:guide id="5" pos="2279">
          <p15:clr>
            <a:srgbClr val="A4A3A4"/>
          </p15:clr>
        </p15:guide>
        <p15:guide id="6" pos="54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E6E6E6"/>
    <a:srgbClr val="1E0113"/>
    <a:srgbClr val="E1251B"/>
    <a:srgbClr val="E6E2E4"/>
    <a:srgbClr val="B8252E"/>
    <a:srgbClr val="D2A1BC"/>
    <a:srgbClr val="7A8CBA"/>
    <a:srgbClr val="C69AC2"/>
    <a:srgbClr val="E1C0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85866" autoAdjust="0"/>
  </p:normalViewPr>
  <p:slideViewPr>
    <p:cSldViewPr snapToGrid="0" snapToObjects="1">
      <p:cViewPr varScale="1">
        <p:scale>
          <a:sx n="110" d="100"/>
          <a:sy n="110" d="100"/>
        </p:scale>
        <p:origin x="438" y="102"/>
      </p:cViewPr>
      <p:guideLst>
        <p:guide orient="horz" pos="463"/>
        <p:guide orient="horz" pos="4212"/>
        <p:guide orient="horz" pos="3887"/>
        <p:guide pos="3943"/>
        <p:guide pos="2279"/>
        <p:guide pos="5452"/>
      </p:guideLst>
    </p:cSldViewPr>
  </p:slideViewPr>
  <p:outlineViewPr>
    <p:cViewPr>
      <p:scale>
        <a:sx n="33" d="100"/>
        <a:sy n="33" d="100"/>
      </p:scale>
      <p:origin x="0" y="-4898"/>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73" d="100"/>
          <a:sy n="73" d="100"/>
        </p:scale>
        <p:origin x="3148" y="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1000" dirty="0">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C0EDC-3B04-4D43-AC98-A606493C474D}" type="datetimeFigureOut">
              <a:rPr lang="en-US" sz="1000" smtClean="0">
                <a:latin typeface="Arial" pitchFamily="34" charset="0"/>
                <a:cs typeface="Arial" pitchFamily="34" charset="0"/>
              </a:rPr>
              <a:pPr/>
              <a:t>2/26/2024</a:t>
            </a:fld>
            <a:endParaRPr lang="en-US" sz="1000" dirty="0">
              <a:latin typeface="Arial" pitchFamily="34" charset="0"/>
              <a:cs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lvl="0"/>
            <a:r>
              <a:rPr lang="en-US" sz="800" cap="all" dirty="0">
                <a:solidFill>
                  <a:srgbClr val="939598"/>
                </a:solidFill>
                <a:latin typeface="Arial" pitchFamily="34" charset="0"/>
                <a:cs typeface="Arial" pitchFamily="34" charset="0"/>
              </a:rPr>
              <a:t>2011 LENOVO CONFIDENTIAL. All rights reserved.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7F3538-DD9D-4F25-8311-592750C50641}" type="slidenum">
              <a:rPr lang="en-US" sz="800" smtClean="0">
                <a:latin typeface="Arial" pitchFamily="34" charset="0"/>
                <a:cs typeface="Arial" pitchFamily="34" charset="0"/>
              </a:rPr>
              <a:pPr/>
              <a:t>‹#›</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529155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F23CF275-28B3-497F-9AED-85D5F023BA5C}" type="datetimeFigureOut">
              <a:rPr lang="en-US" smtClean="0"/>
              <a:pPr/>
              <a:t>2/26/2024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r>
              <a:rPr lang="en-US" sz="800" cap="all" dirty="0">
                <a:solidFill>
                  <a:srgbClr val="939598"/>
                </a:solidFill>
              </a:rPr>
              <a:t>2011 LENOVO CONFIDENTIAL. All rights reserved.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4AED87EB-65D7-4500-873C-410831173A82}" type="slidenum">
              <a:rPr lang="en-US" smtClean="0"/>
              <a:pPr/>
              <a:t>‹#›</a:t>
            </a:fld>
            <a:endParaRPr lang="en-US" dirty="0"/>
          </a:p>
        </p:txBody>
      </p:sp>
    </p:spTree>
    <p:extLst>
      <p:ext uri="{BB962C8B-B14F-4D97-AF65-F5344CB8AC3E}">
        <p14:creationId xmlns:p14="http://schemas.microsoft.com/office/powerpoint/2010/main" val="369331368"/>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spTree>
      <p:nvGrpSpPr>
        <p:cNvPr id="1" name=""/>
        <p:cNvGrpSpPr/>
        <p:nvPr/>
      </p:nvGrpSpPr>
      <p:grpSpPr>
        <a:xfrm>
          <a:off x="0" y="0"/>
          <a:ext cx="0" cy="0"/>
          <a:chOff x="0" y="0"/>
          <a:chExt cx="0" cy="0"/>
        </a:xfrm>
      </p:grpSpPr>
      <p:sp>
        <p:nvSpPr>
          <p:cNvPr id="56" name="Title 16"/>
          <p:cNvSpPr>
            <a:spLocks noGrp="1"/>
          </p:cNvSpPr>
          <p:nvPr userDrawn="1">
            <p:ph type="title" hasCustomPrompt="1"/>
          </p:nvPr>
        </p:nvSpPr>
        <p:spPr bwMode="gray">
          <a:xfrm>
            <a:off x="750334" y="1527659"/>
            <a:ext cx="9912096" cy="3269709"/>
          </a:xfrm>
          <a:prstGeom prst="rect">
            <a:avLst/>
          </a:prstGeom>
        </p:spPr>
        <p:txBody>
          <a:bodyPr wrap="square" lIns="0" tIns="0" rIns="121899" bIns="0" anchor="b" anchorCtr="0"/>
          <a:lstStyle>
            <a:lvl1pPr marL="0" algn="l" defTabSz="1218987" rtl="0" eaLnBrk="1" latinLnBrk="0" hangingPunct="1">
              <a:lnSpc>
                <a:spcPct val="75000"/>
              </a:lnSpc>
              <a:spcBef>
                <a:spcPct val="0"/>
              </a:spcBef>
              <a:buNone/>
              <a:defRPr lang="en-US" sz="8000" b="1" kern="1200" cap="none" spc="-150" baseline="0" dirty="0">
                <a:solidFill>
                  <a:schemeClr val="tx1"/>
                </a:solidFill>
                <a:latin typeface="Arial" pitchFamily="34" charset="0"/>
                <a:ea typeface="+mn-ea"/>
                <a:cs typeface="Arial" pitchFamily="34" charset="0"/>
              </a:defRPr>
            </a:lvl1pPr>
          </a:lstStyle>
          <a:p>
            <a:r>
              <a:rPr lang="en-US" dirty="0"/>
              <a:t>Presentation</a:t>
            </a:r>
            <a:br>
              <a:rPr lang="en-US" dirty="0"/>
            </a:br>
            <a:r>
              <a:rPr lang="en-US" dirty="0"/>
              <a:t>title here</a:t>
            </a:r>
          </a:p>
        </p:txBody>
      </p:sp>
      <p:sp>
        <p:nvSpPr>
          <p:cNvPr id="55" name="Subtitle 2"/>
          <p:cNvSpPr>
            <a:spLocks noGrp="1"/>
          </p:cNvSpPr>
          <p:nvPr userDrawn="1">
            <p:ph type="subTitle" idx="1" hasCustomPrompt="1"/>
          </p:nvPr>
        </p:nvSpPr>
        <p:spPr bwMode="gray">
          <a:xfrm>
            <a:off x="760414" y="5046115"/>
            <a:ext cx="9912096" cy="356616"/>
          </a:xfrm>
          <a:prstGeom prst="rect">
            <a:avLst/>
          </a:prstGeom>
        </p:spPr>
        <p:txBody>
          <a:bodyPr lIns="0" tIns="0" rIns="0" bIns="0" anchor="t" anchorCtr="0">
            <a:noAutofit/>
          </a:bodyPr>
          <a:lstStyle>
            <a:lvl1pPr marL="0" indent="0" algn="l" defTabSz="1218987" rtl="0" eaLnBrk="1" latinLnBrk="0" hangingPunct="1">
              <a:lnSpc>
                <a:spcPct val="90000"/>
              </a:lnSpc>
              <a:spcBef>
                <a:spcPct val="0"/>
              </a:spcBef>
              <a:buNone/>
              <a:defRPr lang="en-US" sz="2600" b="0" kern="1200" cap="none" spc="0" baseline="0" dirty="0">
                <a:solidFill>
                  <a:schemeClr val="tx1"/>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Speaker Name | Date</a:t>
            </a:r>
          </a:p>
        </p:txBody>
      </p:sp>
      <p:sp>
        <p:nvSpPr>
          <p:cNvPr id="49" name="TextBox 48"/>
          <p:cNvSpPr txBox="1"/>
          <p:nvPr userDrawn="1"/>
        </p:nvSpPr>
        <p:spPr>
          <a:xfrm>
            <a:off x="750334" y="6401580"/>
            <a:ext cx="4114800" cy="153888"/>
          </a:xfrm>
          <a:prstGeom prst="rect">
            <a:avLst/>
          </a:prstGeom>
          <a:noFill/>
        </p:spPr>
        <p:txBody>
          <a:bodyPr wrap="square" lIns="0" tIns="0" rIns="0" bIns="0" rtlCol="0">
            <a:spAutoFit/>
          </a:bodyPr>
          <a:lstStyle/>
          <a:p>
            <a:r>
              <a:rPr lang="en-US" sz="1000" dirty="0">
                <a:solidFill>
                  <a:schemeClr val="tx1"/>
                </a:solidFill>
                <a:latin typeface="Arial" pitchFamily="34" charset="0"/>
                <a:cs typeface="Arial" pitchFamily="34" charset="0"/>
              </a:rPr>
              <a:t>2023 Lenovo Internal. All rights reserved.</a:t>
            </a:r>
          </a:p>
        </p:txBody>
      </p:sp>
      <p:grpSp>
        <p:nvGrpSpPr>
          <p:cNvPr id="14" name="Group 13">
            <a:extLst>
              <a:ext uri="{FF2B5EF4-FFF2-40B4-BE49-F238E27FC236}">
                <a16:creationId xmlns:a16="http://schemas.microsoft.com/office/drawing/2014/main" id="{DB6BD304-FAC7-4023-9B54-8984F7387559}"/>
              </a:ext>
            </a:extLst>
          </p:cNvPr>
          <p:cNvGrpSpPr>
            <a:grpSpLocks noChangeAspect="1"/>
          </p:cNvGrpSpPr>
          <p:nvPr userDrawn="1"/>
        </p:nvGrpSpPr>
        <p:grpSpPr>
          <a:xfrm rot="16200000">
            <a:off x="10149589" y="2542923"/>
            <a:ext cx="3058160" cy="1020314"/>
            <a:chOff x="547688" y="952500"/>
            <a:chExt cx="12190413" cy="4067175"/>
          </a:xfrm>
        </p:grpSpPr>
        <p:sp>
          <p:nvSpPr>
            <p:cNvPr id="15" name="Rectangle 14">
              <a:extLst>
                <a:ext uri="{FF2B5EF4-FFF2-40B4-BE49-F238E27FC236}">
                  <a16:creationId xmlns:a16="http://schemas.microsoft.com/office/drawing/2014/main" id="{1FBBDE3D-E4E2-42E5-9F26-00C1500EFD63}"/>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27C222CE-31C9-4AE2-A9DE-A34ECC37F011}"/>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710DBB3B-7FB8-4ACB-8FA4-3F2A105B9B99}"/>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3E443DA7-CC51-4460-98C4-193A7375074F}"/>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E1BCDB13-2B5A-46EC-B1D6-C526DEAA84B4}"/>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8EDDE8EA-BE8E-4066-AB4A-21CD2743549A}"/>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EF442D16-F34F-4D4E-A65A-8C3BC17F2FCE}"/>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Freeform 5">
            <a:extLst>
              <a:ext uri="{FF2B5EF4-FFF2-40B4-BE49-F238E27FC236}">
                <a16:creationId xmlns:a16="http://schemas.microsoft.com/office/drawing/2014/main" id="{B3FDD5DD-E6F7-480C-BC0C-F6AC555BF174}"/>
              </a:ext>
            </a:extLst>
          </p:cNvPr>
          <p:cNvSpPr>
            <a:spLocks noChangeAspect="1" noEditPoints="1"/>
          </p:cNvSpPr>
          <p:nvPr userDrawn="1"/>
        </p:nvSpPr>
        <p:spPr bwMode="auto">
          <a:xfrm>
            <a:off x="750334" y="762000"/>
            <a:ext cx="3941064" cy="312470"/>
          </a:xfrm>
          <a:custGeom>
            <a:avLst/>
            <a:gdLst>
              <a:gd name="T0" fmla="*/ 557 w 2065"/>
              <a:gd name="T1" fmla="*/ 102 h 161"/>
              <a:gd name="T2" fmla="*/ 510 w 2065"/>
              <a:gd name="T3" fmla="*/ 76 h 161"/>
              <a:gd name="T4" fmla="*/ 583 w 2065"/>
              <a:gd name="T5" fmla="*/ 36 h 161"/>
              <a:gd name="T6" fmla="*/ 641 w 2065"/>
              <a:gd name="T7" fmla="*/ 34 h 161"/>
              <a:gd name="T8" fmla="*/ 2038 w 2065"/>
              <a:gd name="T9" fmla="*/ 1 h 161"/>
              <a:gd name="T10" fmla="*/ 706 w 2065"/>
              <a:gd name="T11" fmla="*/ 59 h 161"/>
              <a:gd name="T12" fmla="*/ 733 w 2065"/>
              <a:gd name="T13" fmla="*/ 100 h 161"/>
              <a:gd name="T14" fmla="*/ 1999 w 2065"/>
              <a:gd name="T15" fmla="*/ 132 h 161"/>
              <a:gd name="T16" fmla="*/ 760 w 2065"/>
              <a:gd name="T17" fmla="*/ 84 h 161"/>
              <a:gd name="T18" fmla="*/ 787 w 2065"/>
              <a:gd name="T19" fmla="*/ 93 h 161"/>
              <a:gd name="T20" fmla="*/ 828 w 2065"/>
              <a:gd name="T21" fmla="*/ 76 h 161"/>
              <a:gd name="T22" fmla="*/ 133 w 2065"/>
              <a:gd name="T23" fmla="*/ 36 h 161"/>
              <a:gd name="T24" fmla="*/ 166 w 2065"/>
              <a:gd name="T25" fmla="*/ 78 h 161"/>
              <a:gd name="T26" fmla="*/ 225 w 2065"/>
              <a:gd name="T27" fmla="*/ 132 h 161"/>
              <a:gd name="T28" fmla="*/ 32 w 2065"/>
              <a:gd name="T29" fmla="*/ 40 h 161"/>
              <a:gd name="T30" fmla="*/ 5 w 2065"/>
              <a:gd name="T31" fmla="*/ 43 h 161"/>
              <a:gd name="T32" fmla="*/ 0 w 2065"/>
              <a:gd name="T33" fmla="*/ 114 h 161"/>
              <a:gd name="T34" fmla="*/ 266 w 2065"/>
              <a:gd name="T35" fmla="*/ 43 h 161"/>
              <a:gd name="T36" fmla="*/ 258 w 2065"/>
              <a:gd name="T37" fmla="*/ 104 h 161"/>
              <a:gd name="T38" fmla="*/ 347 w 2065"/>
              <a:gd name="T39" fmla="*/ 76 h 161"/>
              <a:gd name="T40" fmla="*/ 285 w 2065"/>
              <a:gd name="T41" fmla="*/ 103 h 161"/>
              <a:gd name="T42" fmla="*/ 429 w 2065"/>
              <a:gd name="T43" fmla="*/ 36 h 161"/>
              <a:gd name="T44" fmla="*/ 479 w 2065"/>
              <a:gd name="T45" fmla="*/ 128 h 161"/>
              <a:gd name="T46" fmla="*/ 479 w 2065"/>
              <a:gd name="T47" fmla="*/ 36 h 161"/>
              <a:gd name="T48" fmla="*/ 354 w 2065"/>
              <a:gd name="T49" fmla="*/ 132 h 161"/>
              <a:gd name="T50" fmla="*/ 382 w 2065"/>
              <a:gd name="T51" fmla="*/ 55 h 161"/>
              <a:gd name="T52" fmla="*/ 1387 w 2065"/>
              <a:gd name="T53" fmla="*/ 84 h 161"/>
              <a:gd name="T54" fmla="*/ 1335 w 2065"/>
              <a:gd name="T55" fmla="*/ 58 h 161"/>
              <a:gd name="T56" fmla="*/ 1834 w 2065"/>
              <a:gd name="T57" fmla="*/ 132 h 161"/>
              <a:gd name="T58" fmla="*/ 1748 w 2065"/>
              <a:gd name="T59" fmla="*/ 34 h 161"/>
              <a:gd name="T60" fmla="*/ 1748 w 2065"/>
              <a:gd name="T61" fmla="*/ 34 h 161"/>
              <a:gd name="T62" fmla="*/ 1773 w 2065"/>
              <a:gd name="T63" fmla="*/ 84 h 161"/>
              <a:gd name="T64" fmla="*/ 1465 w 2065"/>
              <a:gd name="T65" fmla="*/ 109 h 161"/>
              <a:gd name="T66" fmla="*/ 1480 w 2065"/>
              <a:gd name="T67" fmla="*/ 148 h 161"/>
              <a:gd name="T68" fmla="*/ 1442 w 2065"/>
              <a:gd name="T69" fmla="*/ 102 h 161"/>
              <a:gd name="T70" fmla="*/ 1675 w 2065"/>
              <a:gd name="T71" fmla="*/ 37 h 161"/>
              <a:gd name="T72" fmla="*/ 1655 w 2065"/>
              <a:gd name="T73" fmla="*/ 7 h 161"/>
              <a:gd name="T74" fmla="*/ 1648 w 2065"/>
              <a:gd name="T75" fmla="*/ 132 h 161"/>
              <a:gd name="T76" fmla="*/ 1526 w 2065"/>
              <a:gd name="T77" fmla="*/ 36 h 161"/>
              <a:gd name="T78" fmla="*/ 1528 w 2065"/>
              <a:gd name="T79" fmla="*/ 161 h 161"/>
              <a:gd name="T80" fmla="*/ 980 w 2065"/>
              <a:gd name="T81" fmla="*/ 49 h 161"/>
              <a:gd name="T82" fmla="*/ 997 w 2065"/>
              <a:gd name="T83" fmla="*/ 59 h 161"/>
              <a:gd name="T84" fmla="*/ 1250 w 2065"/>
              <a:gd name="T85" fmla="*/ 132 h 161"/>
              <a:gd name="T86" fmla="*/ 1075 w 2065"/>
              <a:gd name="T87" fmla="*/ 49 h 161"/>
              <a:gd name="T88" fmla="*/ 1092 w 2065"/>
              <a:gd name="T89" fmla="*/ 59 h 161"/>
              <a:gd name="T90" fmla="*/ 910 w 2065"/>
              <a:gd name="T91" fmla="*/ 111 h 161"/>
              <a:gd name="T92" fmla="*/ 909 w 2065"/>
              <a:gd name="T93" fmla="*/ 34 h 161"/>
              <a:gd name="T94" fmla="*/ 910 w 2065"/>
              <a:gd name="T95" fmla="*/ 111 h 161"/>
              <a:gd name="T96" fmla="*/ 1962 w 2065"/>
              <a:gd name="T97" fmla="*/ 77 h 161"/>
              <a:gd name="T98" fmla="*/ 1962 w 2065"/>
              <a:gd name="T99" fmla="*/ 132 h 161"/>
              <a:gd name="T100" fmla="*/ 1941 w 2065"/>
              <a:gd name="T101" fmla="*/ 115 h 161"/>
              <a:gd name="T102" fmla="*/ 1193 w 2065"/>
              <a:gd name="T103" fmla="*/ 34 h 161"/>
              <a:gd name="T104" fmla="*/ 1193 w 2065"/>
              <a:gd name="T105" fmla="*/ 34 h 161"/>
              <a:gd name="T106" fmla="*/ 1218 w 2065"/>
              <a:gd name="T107" fmla="*/ 8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65" h="161">
                <a:moveTo>
                  <a:pt x="530" y="34"/>
                </a:moveTo>
                <a:cubicBezTo>
                  <a:pt x="502" y="34"/>
                  <a:pt x="483" y="57"/>
                  <a:pt x="483" y="84"/>
                </a:cubicBezTo>
                <a:cubicBezTo>
                  <a:pt x="483" y="84"/>
                  <a:pt x="483" y="84"/>
                  <a:pt x="483" y="84"/>
                </a:cubicBezTo>
                <a:cubicBezTo>
                  <a:pt x="483" y="114"/>
                  <a:pt x="504" y="134"/>
                  <a:pt x="533" y="134"/>
                </a:cubicBezTo>
                <a:cubicBezTo>
                  <a:pt x="551" y="134"/>
                  <a:pt x="563" y="127"/>
                  <a:pt x="572" y="116"/>
                </a:cubicBezTo>
                <a:cubicBezTo>
                  <a:pt x="557" y="102"/>
                  <a:pt x="557" y="102"/>
                  <a:pt x="557" y="102"/>
                </a:cubicBezTo>
                <a:cubicBezTo>
                  <a:pt x="549" y="109"/>
                  <a:pt x="543" y="112"/>
                  <a:pt x="533" y="112"/>
                </a:cubicBezTo>
                <a:cubicBezTo>
                  <a:pt x="521" y="112"/>
                  <a:pt x="513" y="106"/>
                  <a:pt x="510" y="93"/>
                </a:cubicBezTo>
                <a:cubicBezTo>
                  <a:pt x="577" y="93"/>
                  <a:pt x="577" y="93"/>
                  <a:pt x="577" y="93"/>
                </a:cubicBezTo>
                <a:cubicBezTo>
                  <a:pt x="577" y="91"/>
                  <a:pt x="577" y="88"/>
                  <a:pt x="577" y="86"/>
                </a:cubicBezTo>
                <a:cubicBezTo>
                  <a:pt x="577" y="59"/>
                  <a:pt x="563" y="34"/>
                  <a:pt x="530" y="34"/>
                </a:cubicBezTo>
                <a:close/>
                <a:moveTo>
                  <a:pt x="510" y="76"/>
                </a:moveTo>
                <a:cubicBezTo>
                  <a:pt x="512" y="64"/>
                  <a:pt x="519" y="56"/>
                  <a:pt x="530" y="56"/>
                </a:cubicBezTo>
                <a:cubicBezTo>
                  <a:pt x="542" y="56"/>
                  <a:pt x="549" y="64"/>
                  <a:pt x="551" y="76"/>
                </a:cubicBezTo>
                <a:lnTo>
                  <a:pt x="510" y="76"/>
                </a:lnTo>
                <a:close/>
                <a:moveTo>
                  <a:pt x="610" y="55"/>
                </a:moveTo>
                <a:cubicBezTo>
                  <a:pt x="610" y="36"/>
                  <a:pt x="610" y="36"/>
                  <a:pt x="610" y="36"/>
                </a:cubicBezTo>
                <a:cubicBezTo>
                  <a:pt x="583" y="36"/>
                  <a:pt x="583" y="36"/>
                  <a:pt x="583" y="36"/>
                </a:cubicBezTo>
                <a:cubicBezTo>
                  <a:pt x="583" y="132"/>
                  <a:pt x="583" y="132"/>
                  <a:pt x="583" y="132"/>
                </a:cubicBezTo>
                <a:cubicBezTo>
                  <a:pt x="610" y="132"/>
                  <a:pt x="610" y="132"/>
                  <a:pt x="610" y="132"/>
                </a:cubicBezTo>
                <a:cubicBezTo>
                  <a:pt x="610" y="97"/>
                  <a:pt x="610" y="97"/>
                  <a:pt x="610" y="97"/>
                </a:cubicBezTo>
                <a:cubicBezTo>
                  <a:pt x="610" y="74"/>
                  <a:pt x="621" y="63"/>
                  <a:pt x="640" y="63"/>
                </a:cubicBezTo>
                <a:cubicBezTo>
                  <a:pt x="641" y="63"/>
                  <a:pt x="641" y="63"/>
                  <a:pt x="641" y="63"/>
                </a:cubicBezTo>
                <a:cubicBezTo>
                  <a:pt x="641" y="34"/>
                  <a:pt x="641" y="34"/>
                  <a:pt x="641" y="34"/>
                </a:cubicBezTo>
                <a:cubicBezTo>
                  <a:pt x="625" y="33"/>
                  <a:pt x="616" y="42"/>
                  <a:pt x="610" y="55"/>
                </a:cubicBezTo>
                <a:close/>
                <a:moveTo>
                  <a:pt x="2038" y="1"/>
                </a:moveTo>
                <a:cubicBezTo>
                  <a:pt x="2038" y="132"/>
                  <a:pt x="2038" y="132"/>
                  <a:pt x="2038" y="132"/>
                </a:cubicBezTo>
                <a:cubicBezTo>
                  <a:pt x="2065" y="132"/>
                  <a:pt x="2065" y="132"/>
                  <a:pt x="2065" y="132"/>
                </a:cubicBezTo>
                <a:cubicBezTo>
                  <a:pt x="2065" y="1"/>
                  <a:pt x="2065" y="1"/>
                  <a:pt x="2065" y="1"/>
                </a:cubicBezTo>
                <a:lnTo>
                  <a:pt x="2038" y="1"/>
                </a:lnTo>
                <a:close/>
                <a:moveTo>
                  <a:pt x="733" y="11"/>
                </a:moveTo>
                <a:cubicBezTo>
                  <a:pt x="706" y="11"/>
                  <a:pt x="706" y="11"/>
                  <a:pt x="706" y="11"/>
                </a:cubicBezTo>
                <a:cubicBezTo>
                  <a:pt x="706" y="36"/>
                  <a:pt x="706" y="36"/>
                  <a:pt x="706" y="36"/>
                </a:cubicBezTo>
                <a:cubicBezTo>
                  <a:pt x="694" y="36"/>
                  <a:pt x="694" y="36"/>
                  <a:pt x="694" y="36"/>
                </a:cubicBezTo>
                <a:cubicBezTo>
                  <a:pt x="694" y="59"/>
                  <a:pt x="694" y="59"/>
                  <a:pt x="694" y="59"/>
                </a:cubicBezTo>
                <a:cubicBezTo>
                  <a:pt x="706" y="59"/>
                  <a:pt x="706" y="59"/>
                  <a:pt x="706" y="59"/>
                </a:cubicBezTo>
                <a:cubicBezTo>
                  <a:pt x="706" y="105"/>
                  <a:pt x="706" y="105"/>
                  <a:pt x="706" y="105"/>
                </a:cubicBezTo>
                <a:cubicBezTo>
                  <a:pt x="706" y="127"/>
                  <a:pt x="717" y="134"/>
                  <a:pt x="734" y="134"/>
                </a:cubicBezTo>
                <a:cubicBezTo>
                  <a:pt x="743" y="134"/>
                  <a:pt x="750" y="132"/>
                  <a:pt x="755" y="128"/>
                </a:cubicBezTo>
                <a:cubicBezTo>
                  <a:pt x="755" y="106"/>
                  <a:pt x="755" y="106"/>
                  <a:pt x="755" y="106"/>
                </a:cubicBezTo>
                <a:cubicBezTo>
                  <a:pt x="752" y="108"/>
                  <a:pt x="747" y="110"/>
                  <a:pt x="742" y="110"/>
                </a:cubicBezTo>
                <a:cubicBezTo>
                  <a:pt x="736" y="110"/>
                  <a:pt x="733" y="107"/>
                  <a:pt x="733" y="100"/>
                </a:cubicBezTo>
                <a:cubicBezTo>
                  <a:pt x="733" y="59"/>
                  <a:pt x="733" y="59"/>
                  <a:pt x="733" y="59"/>
                </a:cubicBezTo>
                <a:cubicBezTo>
                  <a:pt x="756" y="59"/>
                  <a:pt x="756" y="59"/>
                  <a:pt x="756" y="59"/>
                </a:cubicBezTo>
                <a:cubicBezTo>
                  <a:pt x="756" y="36"/>
                  <a:pt x="756" y="36"/>
                  <a:pt x="756" y="36"/>
                </a:cubicBezTo>
                <a:cubicBezTo>
                  <a:pt x="733" y="36"/>
                  <a:pt x="733" y="36"/>
                  <a:pt x="733" y="36"/>
                </a:cubicBezTo>
                <a:lnTo>
                  <a:pt x="733" y="11"/>
                </a:lnTo>
                <a:close/>
                <a:moveTo>
                  <a:pt x="1999" y="132"/>
                </a:moveTo>
                <a:cubicBezTo>
                  <a:pt x="2027" y="132"/>
                  <a:pt x="2027" y="132"/>
                  <a:pt x="2027" y="132"/>
                </a:cubicBezTo>
                <a:cubicBezTo>
                  <a:pt x="2027" y="1"/>
                  <a:pt x="2027" y="1"/>
                  <a:pt x="2027" y="1"/>
                </a:cubicBezTo>
                <a:cubicBezTo>
                  <a:pt x="1999" y="1"/>
                  <a:pt x="1999" y="1"/>
                  <a:pt x="1999" y="1"/>
                </a:cubicBezTo>
                <a:lnTo>
                  <a:pt x="1999" y="132"/>
                </a:lnTo>
                <a:close/>
                <a:moveTo>
                  <a:pt x="807" y="34"/>
                </a:moveTo>
                <a:cubicBezTo>
                  <a:pt x="779" y="34"/>
                  <a:pt x="760" y="57"/>
                  <a:pt x="760" y="84"/>
                </a:cubicBezTo>
                <a:cubicBezTo>
                  <a:pt x="760" y="84"/>
                  <a:pt x="760" y="84"/>
                  <a:pt x="760" y="84"/>
                </a:cubicBezTo>
                <a:cubicBezTo>
                  <a:pt x="760" y="114"/>
                  <a:pt x="781" y="134"/>
                  <a:pt x="810" y="134"/>
                </a:cubicBezTo>
                <a:cubicBezTo>
                  <a:pt x="827" y="134"/>
                  <a:pt x="840" y="127"/>
                  <a:pt x="849" y="116"/>
                </a:cubicBezTo>
                <a:cubicBezTo>
                  <a:pt x="834" y="102"/>
                  <a:pt x="834" y="102"/>
                  <a:pt x="834" y="102"/>
                </a:cubicBezTo>
                <a:cubicBezTo>
                  <a:pt x="826" y="109"/>
                  <a:pt x="820" y="112"/>
                  <a:pt x="810" y="112"/>
                </a:cubicBezTo>
                <a:cubicBezTo>
                  <a:pt x="798" y="112"/>
                  <a:pt x="790" y="106"/>
                  <a:pt x="787" y="93"/>
                </a:cubicBezTo>
                <a:cubicBezTo>
                  <a:pt x="854" y="93"/>
                  <a:pt x="854" y="93"/>
                  <a:pt x="854" y="93"/>
                </a:cubicBezTo>
                <a:cubicBezTo>
                  <a:pt x="854" y="91"/>
                  <a:pt x="854" y="88"/>
                  <a:pt x="854" y="86"/>
                </a:cubicBezTo>
                <a:cubicBezTo>
                  <a:pt x="854" y="59"/>
                  <a:pt x="839" y="34"/>
                  <a:pt x="807" y="34"/>
                </a:cubicBezTo>
                <a:close/>
                <a:moveTo>
                  <a:pt x="787" y="76"/>
                </a:moveTo>
                <a:cubicBezTo>
                  <a:pt x="789" y="64"/>
                  <a:pt x="796" y="56"/>
                  <a:pt x="807" y="56"/>
                </a:cubicBezTo>
                <a:cubicBezTo>
                  <a:pt x="819" y="56"/>
                  <a:pt x="826" y="64"/>
                  <a:pt x="828" y="76"/>
                </a:cubicBezTo>
                <a:lnTo>
                  <a:pt x="787" y="76"/>
                </a:lnTo>
                <a:close/>
                <a:moveTo>
                  <a:pt x="220" y="34"/>
                </a:moveTo>
                <a:cubicBezTo>
                  <a:pt x="207" y="34"/>
                  <a:pt x="197" y="39"/>
                  <a:pt x="189" y="49"/>
                </a:cubicBezTo>
                <a:cubicBezTo>
                  <a:pt x="184" y="40"/>
                  <a:pt x="174" y="34"/>
                  <a:pt x="161" y="34"/>
                </a:cubicBezTo>
                <a:cubicBezTo>
                  <a:pt x="148" y="34"/>
                  <a:pt x="139" y="41"/>
                  <a:pt x="133" y="50"/>
                </a:cubicBezTo>
                <a:cubicBezTo>
                  <a:pt x="133" y="36"/>
                  <a:pt x="133" y="36"/>
                  <a:pt x="133" y="36"/>
                </a:cubicBezTo>
                <a:cubicBezTo>
                  <a:pt x="106" y="36"/>
                  <a:pt x="106" y="36"/>
                  <a:pt x="106" y="36"/>
                </a:cubicBezTo>
                <a:cubicBezTo>
                  <a:pt x="106" y="132"/>
                  <a:pt x="106" y="132"/>
                  <a:pt x="106" y="132"/>
                </a:cubicBezTo>
                <a:cubicBezTo>
                  <a:pt x="133" y="132"/>
                  <a:pt x="133" y="132"/>
                  <a:pt x="133" y="132"/>
                </a:cubicBezTo>
                <a:cubicBezTo>
                  <a:pt x="133" y="78"/>
                  <a:pt x="133" y="78"/>
                  <a:pt x="133" y="78"/>
                </a:cubicBezTo>
                <a:cubicBezTo>
                  <a:pt x="133" y="65"/>
                  <a:pt x="139" y="59"/>
                  <a:pt x="150" y="59"/>
                </a:cubicBezTo>
                <a:cubicBezTo>
                  <a:pt x="160" y="59"/>
                  <a:pt x="166" y="65"/>
                  <a:pt x="166" y="78"/>
                </a:cubicBezTo>
                <a:cubicBezTo>
                  <a:pt x="166" y="132"/>
                  <a:pt x="166" y="132"/>
                  <a:pt x="166" y="132"/>
                </a:cubicBezTo>
                <a:cubicBezTo>
                  <a:pt x="193" y="132"/>
                  <a:pt x="193" y="132"/>
                  <a:pt x="193" y="132"/>
                </a:cubicBezTo>
                <a:cubicBezTo>
                  <a:pt x="193" y="78"/>
                  <a:pt x="193" y="78"/>
                  <a:pt x="193" y="78"/>
                </a:cubicBezTo>
                <a:cubicBezTo>
                  <a:pt x="193" y="65"/>
                  <a:pt x="199" y="59"/>
                  <a:pt x="209" y="59"/>
                </a:cubicBezTo>
                <a:cubicBezTo>
                  <a:pt x="220" y="59"/>
                  <a:pt x="225" y="65"/>
                  <a:pt x="225" y="78"/>
                </a:cubicBezTo>
                <a:cubicBezTo>
                  <a:pt x="225" y="132"/>
                  <a:pt x="225" y="132"/>
                  <a:pt x="225" y="132"/>
                </a:cubicBezTo>
                <a:cubicBezTo>
                  <a:pt x="253" y="132"/>
                  <a:pt x="253" y="132"/>
                  <a:pt x="253" y="132"/>
                </a:cubicBezTo>
                <a:cubicBezTo>
                  <a:pt x="253" y="69"/>
                  <a:pt x="253" y="69"/>
                  <a:pt x="253" y="69"/>
                </a:cubicBezTo>
                <a:cubicBezTo>
                  <a:pt x="253" y="46"/>
                  <a:pt x="240" y="34"/>
                  <a:pt x="220" y="34"/>
                </a:cubicBezTo>
                <a:close/>
                <a:moveTo>
                  <a:pt x="59" y="57"/>
                </a:moveTo>
                <a:cubicBezTo>
                  <a:pt x="38" y="51"/>
                  <a:pt x="32" y="49"/>
                  <a:pt x="32" y="40"/>
                </a:cubicBezTo>
                <a:cubicBezTo>
                  <a:pt x="32" y="40"/>
                  <a:pt x="32" y="40"/>
                  <a:pt x="32" y="40"/>
                </a:cubicBezTo>
                <a:cubicBezTo>
                  <a:pt x="32" y="34"/>
                  <a:pt x="38" y="29"/>
                  <a:pt x="48" y="29"/>
                </a:cubicBezTo>
                <a:cubicBezTo>
                  <a:pt x="59" y="29"/>
                  <a:pt x="70" y="34"/>
                  <a:pt x="81" y="41"/>
                </a:cubicBezTo>
                <a:cubicBezTo>
                  <a:pt x="95" y="21"/>
                  <a:pt x="95" y="21"/>
                  <a:pt x="95" y="21"/>
                </a:cubicBezTo>
                <a:cubicBezTo>
                  <a:pt x="83" y="10"/>
                  <a:pt x="67" y="5"/>
                  <a:pt x="49" y="5"/>
                </a:cubicBezTo>
                <a:cubicBezTo>
                  <a:pt x="23" y="5"/>
                  <a:pt x="5" y="20"/>
                  <a:pt x="5" y="43"/>
                </a:cubicBezTo>
                <a:cubicBezTo>
                  <a:pt x="5" y="43"/>
                  <a:pt x="5" y="43"/>
                  <a:pt x="5" y="43"/>
                </a:cubicBezTo>
                <a:cubicBezTo>
                  <a:pt x="5" y="68"/>
                  <a:pt x="21" y="75"/>
                  <a:pt x="46" y="81"/>
                </a:cubicBezTo>
                <a:cubicBezTo>
                  <a:pt x="67" y="87"/>
                  <a:pt x="72" y="90"/>
                  <a:pt x="72" y="97"/>
                </a:cubicBezTo>
                <a:cubicBezTo>
                  <a:pt x="72" y="98"/>
                  <a:pt x="72" y="98"/>
                  <a:pt x="72" y="98"/>
                </a:cubicBezTo>
                <a:cubicBezTo>
                  <a:pt x="72" y="105"/>
                  <a:pt x="65" y="109"/>
                  <a:pt x="54" y="109"/>
                </a:cubicBezTo>
                <a:cubicBezTo>
                  <a:pt x="39" y="109"/>
                  <a:pt x="27" y="104"/>
                  <a:pt x="16" y="94"/>
                </a:cubicBezTo>
                <a:cubicBezTo>
                  <a:pt x="0" y="114"/>
                  <a:pt x="0" y="114"/>
                  <a:pt x="0" y="114"/>
                </a:cubicBezTo>
                <a:cubicBezTo>
                  <a:pt x="15" y="127"/>
                  <a:pt x="34" y="134"/>
                  <a:pt x="53" y="134"/>
                </a:cubicBezTo>
                <a:cubicBezTo>
                  <a:pt x="80" y="134"/>
                  <a:pt x="99" y="120"/>
                  <a:pt x="99" y="95"/>
                </a:cubicBezTo>
                <a:cubicBezTo>
                  <a:pt x="99" y="95"/>
                  <a:pt x="99" y="95"/>
                  <a:pt x="99" y="95"/>
                </a:cubicBezTo>
                <a:cubicBezTo>
                  <a:pt x="99" y="73"/>
                  <a:pt x="85" y="63"/>
                  <a:pt x="59" y="57"/>
                </a:cubicBezTo>
                <a:close/>
                <a:moveTo>
                  <a:pt x="304" y="35"/>
                </a:moveTo>
                <a:cubicBezTo>
                  <a:pt x="287" y="35"/>
                  <a:pt x="277" y="38"/>
                  <a:pt x="266" y="43"/>
                </a:cubicBezTo>
                <a:cubicBezTo>
                  <a:pt x="273" y="63"/>
                  <a:pt x="273" y="63"/>
                  <a:pt x="273" y="63"/>
                </a:cubicBezTo>
                <a:cubicBezTo>
                  <a:pt x="282" y="60"/>
                  <a:pt x="289" y="58"/>
                  <a:pt x="300" y="58"/>
                </a:cubicBezTo>
                <a:cubicBezTo>
                  <a:pt x="313" y="58"/>
                  <a:pt x="320" y="64"/>
                  <a:pt x="320" y="76"/>
                </a:cubicBezTo>
                <a:cubicBezTo>
                  <a:pt x="320" y="77"/>
                  <a:pt x="320" y="77"/>
                  <a:pt x="320" y="77"/>
                </a:cubicBezTo>
                <a:cubicBezTo>
                  <a:pt x="314" y="75"/>
                  <a:pt x="307" y="73"/>
                  <a:pt x="297" y="73"/>
                </a:cubicBezTo>
                <a:cubicBezTo>
                  <a:pt x="274" y="73"/>
                  <a:pt x="258" y="83"/>
                  <a:pt x="258" y="104"/>
                </a:cubicBezTo>
                <a:cubicBezTo>
                  <a:pt x="258" y="104"/>
                  <a:pt x="258" y="104"/>
                  <a:pt x="258" y="104"/>
                </a:cubicBezTo>
                <a:cubicBezTo>
                  <a:pt x="258" y="123"/>
                  <a:pt x="273" y="134"/>
                  <a:pt x="291" y="134"/>
                </a:cubicBezTo>
                <a:cubicBezTo>
                  <a:pt x="304" y="134"/>
                  <a:pt x="314" y="129"/>
                  <a:pt x="320" y="122"/>
                </a:cubicBezTo>
                <a:cubicBezTo>
                  <a:pt x="320" y="132"/>
                  <a:pt x="320" y="132"/>
                  <a:pt x="320" y="132"/>
                </a:cubicBezTo>
                <a:cubicBezTo>
                  <a:pt x="347" y="132"/>
                  <a:pt x="347" y="132"/>
                  <a:pt x="347" y="132"/>
                </a:cubicBezTo>
                <a:cubicBezTo>
                  <a:pt x="347" y="76"/>
                  <a:pt x="347" y="76"/>
                  <a:pt x="347" y="76"/>
                </a:cubicBezTo>
                <a:cubicBezTo>
                  <a:pt x="347" y="63"/>
                  <a:pt x="343" y="53"/>
                  <a:pt x="336" y="46"/>
                </a:cubicBezTo>
                <a:cubicBezTo>
                  <a:pt x="329" y="39"/>
                  <a:pt x="319" y="35"/>
                  <a:pt x="304" y="35"/>
                </a:cubicBezTo>
                <a:close/>
                <a:moveTo>
                  <a:pt x="321" y="98"/>
                </a:moveTo>
                <a:cubicBezTo>
                  <a:pt x="321" y="108"/>
                  <a:pt x="312" y="115"/>
                  <a:pt x="299" y="115"/>
                </a:cubicBezTo>
                <a:cubicBezTo>
                  <a:pt x="291" y="115"/>
                  <a:pt x="285" y="111"/>
                  <a:pt x="285" y="103"/>
                </a:cubicBezTo>
                <a:cubicBezTo>
                  <a:pt x="285" y="103"/>
                  <a:pt x="285" y="103"/>
                  <a:pt x="285" y="103"/>
                </a:cubicBezTo>
                <a:cubicBezTo>
                  <a:pt x="285" y="94"/>
                  <a:pt x="292" y="90"/>
                  <a:pt x="303" y="90"/>
                </a:cubicBezTo>
                <a:cubicBezTo>
                  <a:pt x="310" y="90"/>
                  <a:pt x="316" y="91"/>
                  <a:pt x="321" y="93"/>
                </a:cubicBezTo>
                <a:lnTo>
                  <a:pt x="321" y="98"/>
                </a:lnTo>
                <a:close/>
                <a:moveTo>
                  <a:pt x="457" y="11"/>
                </a:moveTo>
                <a:cubicBezTo>
                  <a:pt x="429" y="11"/>
                  <a:pt x="429" y="11"/>
                  <a:pt x="429" y="11"/>
                </a:cubicBezTo>
                <a:cubicBezTo>
                  <a:pt x="429" y="36"/>
                  <a:pt x="429" y="36"/>
                  <a:pt x="429" y="36"/>
                </a:cubicBezTo>
                <a:cubicBezTo>
                  <a:pt x="418" y="36"/>
                  <a:pt x="418" y="36"/>
                  <a:pt x="418" y="36"/>
                </a:cubicBezTo>
                <a:cubicBezTo>
                  <a:pt x="418" y="59"/>
                  <a:pt x="418" y="59"/>
                  <a:pt x="418" y="59"/>
                </a:cubicBezTo>
                <a:cubicBezTo>
                  <a:pt x="429" y="59"/>
                  <a:pt x="429" y="59"/>
                  <a:pt x="429" y="59"/>
                </a:cubicBezTo>
                <a:cubicBezTo>
                  <a:pt x="429" y="105"/>
                  <a:pt x="429" y="105"/>
                  <a:pt x="429" y="105"/>
                </a:cubicBezTo>
                <a:cubicBezTo>
                  <a:pt x="429" y="127"/>
                  <a:pt x="441" y="134"/>
                  <a:pt x="457" y="134"/>
                </a:cubicBezTo>
                <a:cubicBezTo>
                  <a:pt x="466" y="134"/>
                  <a:pt x="473" y="132"/>
                  <a:pt x="479" y="128"/>
                </a:cubicBezTo>
                <a:cubicBezTo>
                  <a:pt x="479" y="106"/>
                  <a:pt x="479" y="106"/>
                  <a:pt x="479" y="106"/>
                </a:cubicBezTo>
                <a:cubicBezTo>
                  <a:pt x="475" y="108"/>
                  <a:pt x="470" y="110"/>
                  <a:pt x="465" y="110"/>
                </a:cubicBezTo>
                <a:cubicBezTo>
                  <a:pt x="459" y="110"/>
                  <a:pt x="457" y="107"/>
                  <a:pt x="457" y="100"/>
                </a:cubicBezTo>
                <a:cubicBezTo>
                  <a:pt x="457" y="59"/>
                  <a:pt x="457" y="59"/>
                  <a:pt x="457" y="59"/>
                </a:cubicBezTo>
                <a:cubicBezTo>
                  <a:pt x="479" y="59"/>
                  <a:pt x="479" y="59"/>
                  <a:pt x="479" y="59"/>
                </a:cubicBezTo>
                <a:cubicBezTo>
                  <a:pt x="479" y="36"/>
                  <a:pt x="479" y="36"/>
                  <a:pt x="479" y="36"/>
                </a:cubicBezTo>
                <a:cubicBezTo>
                  <a:pt x="457" y="36"/>
                  <a:pt x="457" y="36"/>
                  <a:pt x="457" y="36"/>
                </a:cubicBezTo>
                <a:lnTo>
                  <a:pt x="457" y="11"/>
                </a:lnTo>
                <a:close/>
                <a:moveTo>
                  <a:pt x="382" y="55"/>
                </a:moveTo>
                <a:cubicBezTo>
                  <a:pt x="382" y="36"/>
                  <a:pt x="382" y="36"/>
                  <a:pt x="382" y="36"/>
                </a:cubicBezTo>
                <a:cubicBezTo>
                  <a:pt x="354" y="36"/>
                  <a:pt x="354" y="36"/>
                  <a:pt x="354" y="36"/>
                </a:cubicBezTo>
                <a:cubicBezTo>
                  <a:pt x="354" y="132"/>
                  <a:pt x="354" y="132"/>
                  <a:pt x="354" y="132"/>
                </a:cubicBezTo>
                <a:cubicBezTo>
                  <a:pt x="382" y="132"/>
                  <a:pt x="382" y="132"/>
                  <a:pt x="382" y="132"/>
                </a:cubicBezTo>
                <a:cubicBezTo>
                  <a:pt x="382" y="97"/>
                  <a:pt x="382" y="97"/>
                  <a:pt x="382" y="97"/>
                </a:cubicBezTo>
                <a:cubicBezTo>
                  <a:pt x="382" y="74"/>
                  <a:pt x="393" y="63"/>
                  <a:pt x="411" y="63"/>
                </a:cubicBezTo>
                <a:cubicBezTo>
                  <a:pt x="412" y="63"/>
                  <a:pt x="412" y="63"/>
                  <a:pt x="412" y="63"/>
                </a:cubicBezTo>
                <a:cubicBezTo>
                  <a:pt x="412" y="34"/>
                  <a:pt x="412" y="34"/>
                  <a:pt x="412" y="34"/>
                </a:cubicBezTo>
                <a:cubicBezTo>
                  <a:pt x="396" y="33"/>
                  <a:pt x="387" y="42"/>
                  <a:pt x="382" y="55"/>
                </a:cubicBezTo>
                <a:close/>
                <a:moveTo>
                  <a:pt x="1335" y="34"/>
                </a:moveTo>
                <a:cubicBezTo>
                  <a:pt x="1305" y="34"/>
                  <a:pt x="1283" y="56"/>
                  <a:pt x="1283" y="84"/>
                </a:cubicBezTo>
                <a:cubicBezTo>
                  <a:pt x="1283" y="84"/>
                  <a:pt x="1283" y="84"/>
                  <a:pt x="1283" y="84"/>
                </a:cubicBezTo>
                <a:cubicBezTo>
                  <a:pt x="1283" y="112"/>
                  <a:pt x="1305" y="134"/>
                  <a:pt x="1335" y="134"/>
                </a:cubicBezTo>
                <a:cubicBezTo>
                  <a:pt x="1365" y="134"/>
                  <a:pt x="1387" y="112"/>
                  <a:pt x="1387" y="84"/>
                </a:cubicBezTo>
                <a:cubicBezTo>
                  <a:pt x="1387" y="84"/>
                  <a:pt x="1387" y="84"/>
                  <a:pt x="1387" y="84"/>
                </a:cubicBezTo>
                <a:cubicBezTo>
                  <a:pt x="1387" y="56"/>
                  <a:pt x="1365" y="34"/>
                  <a:pt x="1335" y="34"/>
                </a:cubicBezTo>
                <a:close/>
                <a:moveTo>
                  <a:pt x="1360" y="84"/>
                </a:moveTo>
                <a:cubicBezTo>
                  <a:pt x="1360" y="99"/>
                  <a:pt x="1351" y="111"/>
                  <a:pt x="1335" y="111"/>
                </a:cubicBezTo>
                <a:cubicBezTo>
                  <a:pt x="1320" y="111"/>
                  <a:pt x="1310" y="98"/>
                  <a:pt x="1310" y="84"/>
                </a:cubicBezTo>
                <a:cubicBezTo>
                  <a:pt x="1310" y="84"/>
                  <a:pt x="1310" y="84"/>
                  <a:pt x="1310" y="84"/>
                </a:cubicBezTo>
                <a:cubicBezTo>
                  <a:pt x="1310" y="70"/>
                  <a:pt x="1319" y="58"/>
                  <a:pt x="1335" y="58"/>
                </a:cubicBezTo>
                <a:cubicBezTo>
                  <a:pt x="1350" y="58"/>
                  <a:pt x="1360" y="70"/>
                  <a:pt x="1360" y="84"/>
                </a:cubicBezTo>
                <a:close/>
                <a:moveTo>
                  <a:pt x="1834" y="55"/>
                </a:moveTo>
                <a:cubicBezTo>
                  <a:pt x="1834" y="36"/>
                  <a:pt x="1834" y="36"/>
                  <a:pt x="1834" y="36"/>
                </a:cubicBezTo>
                <a:cubicBezTo>
                  <a:pt x="1807" y="36"/>
                  <a:pt x="1807" y="36"/>
                  <a:pt x="1807" y="36"/>
                </a:cubicBezTo>
                <a:cubicBezTo>
                  <a:pt x="1807" y="132"/>
                  <a:pt x="1807" y="132"/>
                  <a:pt x="1807" y="132"/>
                </a:cubicBezTo>
                <a:cubicBezTo>
                  <a:pt x="1834" y="132"/>
                  <a:pt x="1834" y="132"/>
                  <a:pt x="1834" y="132"/>
                </a:cubicBezTo>
                <a:cubicBezTo>
                  <a:pt x="1834" y="97"/>
                  <a:pt x="1834" y="97"/>
                  <a:pt x="1834" y="97"/>
                </a:cubicBezTo>
                <a:cubicBezTo>
                  <a:pt x="1834" y="74"/>
                  <a:pt x="1845" y="63"/>
                  <a:pt x="1863" y="63"/>
                </a:cubicBezTo>
                <a:cubicBezTo>
                  <a:pt x="1865" y="63"/>
                  <a:pt x="1865" y="63"/>
                  <a:pt x="1865" y="63"/>
                </a:cubicBezTo>
                <a:cubicBezTo>
                  <a:pt x="1865" y="34"/>
                  <a:pt x="1865" y="34"/>
                  <a:pt x="1865" y="34"/>
                </a:cubicBezTo>
                <a:cubicBezTo>
                  <a:pt x="1848" y="33"/>
                  <a:pt x="1839" y="42"/>
                  <a:pt x="1834" y="55"/>
                </a:cubicBezTo>
                <a:close/>
                <a:moveTo>
                  <a:pt x="1748" y="34"/>
                </a:moveTo>
                <a:cubicBezTo>
                  <a:pt x="1718" y="34"/>
                  <a:pt x="1696" y="56"/>
                  <a:pt x="1696" y="84"/>
                </a:cubicBezTo>
                <a:cubicBezTo>
                  <a:pt x="1696" y="84"/>
                  <a:pt x="1696" y="84"/>
                  <a:pt x="1696" y="84"/>
                </a:cubicBezTo>
                <a:cubicBezTo>
                  <a:pt x="1696" y="112"/>
                  <a:pt x="1718" y="134"/>
                  <a:pt x="1748" y="134"/>
                </a:cubicBezTo>
                <a:cubicBezTo>
                  <a:pt x="1778" y="134"/>
                  <a:pt x="1800" y="112"/>
                  <a:pt x="1800" y="84"/>
                </a:cubicBezTo>
                <a:cubicBezTo>
                  <a:pt x="1800" y="84"/>
                  <a:pt x="1800" y="84"/>
                  <a:pt x="1800" y="84"/>
                </a:cubicBezTo>
                <a:cubicBezTo>
                  <a:pt x="1800" y="56"/>
                  <a:pt x="1778" y="34"/>
                  <a:pt x="1748" y="34"/>
                </a:cubicBezTo>
                <a:close/>
                <a:moveTo>
                  <a:pt x="1773" y="84"/>
                </a:moveTo>
                <a:cubicBezTo>
                  <a:pt x="1773" y="99"/>
                  <a:pt x="1764" y="111"/>
                  <a:pt x="1748" y="111"/>
                </a:cubicBezTo>
                <a:cubicBezTo>
                  <a:pt x="1733" y="111"/>
                  <a:pt x="1723" y="98"/>
                  <a:pt x="1723" y="84"/>
                </a:cubicBezTo>
                <a:cubicBezTo>
                  <a:pt x="1723" y="84"/>
                  <a:pt x="1723" y="84"/>
                  <a:pt x="1723" y="84"/>
                </a:cubicBezTo>
                <a:cubicBezTo>
                  <a:pt x="1723" y="70"/>
                  <a:pt x="1732" y="58"/>
                  <a:pt x="1748" y="58"/>
                </a:cubicBezTo>
                <a:cubicBezTo>
                  <a:pt x="1763" y="58"/>
                  <a:pt x="1773" y="70"/>
                  <a:pt x="1773" y="84"/>
                </a:cubicBezTo>
                <a:close/>
                <a:moveTo>
                  <a:pt x="1465" y="48"/>
                </a:moveTo>
                <a:cubicBezTo>
                  <a:pt x="1458" y="40"/>
                  <a:pt x="1449" y="34"/>
                  <a:pt x="1434" y="34"/>
                </a:cubicBezTo>
                <a:cubicBezTo>
                  <a:pt x="1412" y="34"/>
                  <a:pt x="1391" y="50"/>
                  <a:pt x="1391" y="79"/>
                </a:cubicBezTo>
                <a:cubicBezTo>
                  <a:pt x="1391" y="79"/>
                  <a:pt x="1391" y="79"/>
                  <a:pt x="1391" y="79"/>
                </a:cubicBezTo>
                <a:cubicBezTo>
                  <a:pt x="1391" y="108"/>
                  <a:pt x="1412" y="124"/>
                  <a:pt x="1434" y="124"/>
                </a:cubicBezTo>
                <a:cubicBezTo>
                  <a:pt x="1448" y="124"/>
                  <a:pt x="1457" y="118"/>
                  <a:pt x="1465" y="109"/>
                </a:cubicBezTo>
                <a:cubicBezTo>
                  <a:pt x="1465" y="113"/>
                  <a:pt x="1465" y="113"/>
                  <a:pt x="1465" y="113"/>
                </a:cubicBezTo>
                <a:cubicBezTo>
                  <a:pt x="1465" y="130"/>
                  <a:pt x="1457" y="139"/>
                  <a:pt x="1438" y="139"/>
                </a:cubicBezTo>
                <a:cubicBezTo>
                  <a:pt x="1425" y="139"/>
                  <a:pt x="1415" y="136"/>
                  <a:pt x="1405" y="131"/>
                </a:cubicBezTo>
                <a:cubicBezTo>
                  <a:pt x="1396" y="151"/>
                  <a:pt x="1396" y="151"/>
                  <a:pt x="1396" y="151"/>
                </a:cubicBezTo>
                <a:cubicBezTo>
                  <a:pt x="1408" y="158"/>
                  <a:pt x="1423" y="161"/>
                  <a:pt x="1439" y="161"/>
                </a:cubicBezTo>
                <a:cubicBezTo>
                  <a:pt x="1457" y="161"/>
                  <a:pt x="1471" y="157"/>
                  <a:pt x="1480" y="148"/>
                </a:cubicBezTo>
                <a:cubicBezTo>
                  <a:pt x="1488" y="140"/>
                  <a:pt x="1492" y="128"/>
                  <a:pt x="1492" y="110"/>
                </a:cubicBezTo>
                <a:cubicBezTo>
                  <a:pt x="1492" y="36"/>
                  <a:pt x="1492" y="36"/>
                  <a:pt x="1492" y="36"/>
                </a:cubicBezTo>
                <a:cubicBezTo>
                  <a:pt x="1465" y="36"/>
                  <a:pt x="1465" y="36"/>
                  <a:pt x="1465" y="36"/>
                </a:cubicBezTo>
                <a:lnTo>
                  <a:pt x="1465" y="48"/>
                </a:lnTo>
                <a:close/>
                <a:moveTo>
                  <a:pt x="1465" y="79"/>
                </a:moveTo>
                <a:cubicBezTo>
                  <a:pt x="1465" y="92"/>
                  <a:pt x="1455" y="102"/>
                  <a:pt x="1442" y="102"/>
                </a:cubicBezTo>
                <a:cubicBezTo>
                  <a:pt x="1429" y="102"/>
                  <a:pt x="1419" y="93"/>
                  <a:pt x="1419" y="79"/>
                </a:cubicBezTo>
                <a:cubicBezTo>
                  <a:pt x="1419" y="79"/>
                  <a:pt x="1419" y="79"/>
                  <a:pt x="1419" y="79"/>
                </a:cubicBezTo>
                <a:cubicBezTo>
                  <a:pt x="1419" y="66"/>
                  <a:pt x="1429" y="57"/>
                  <a:pt x="1442" y="57"/>
                </a:cubicBezTo>
                <a:cubicBezTo>
                  <a:pt x="1455" y="57"/>
                  <a:pt x="1465" y="66"/>
                  <a:pt x="1465" y="79"/>
                </a:cubicBezTo>
                <a:close/>
                <a:moveTo>
                  <a:pt x="1697" y="37"/>
                </a:moveTo>
                <a:cubicBezTo>
                  <a:pt x="1675" y="37"/>
                  <a:pt x="1675" y="37"/>
                  <a:pt x="1675" y="37"/>
                </a:cubicBezTo>
                <a:cubicBezTo>
                  <a:pt x="1675" y="33"/>
                  <a:pt x="1675" y="33"/>
                  <a:pt x="1675" y="33"/>
                </a:cubicBezTo>
                <a:cubicBezTo>
                  <a:pt x="1675" y="26"/>
                  <a:pt x="1678" y="23"/>
                  <a:pt x="1684" y="23"/>
                </a:cubicBezTo>
                <a:cubicBezTo>
                  <a:pt x="1689" y="23"/>
                  <a:pt x="1693" y="24"/>
                  <a:pt x="1697" y="25"/>
                </a:cubicBezTo>
                <a:cubicBezTo>
                  <a:pt x="1697" y="2"/>
                  <a:pt x="1697" y="2"/>
                  <a:pt x="1697" y="2"/>
                </a:cubicBezTo>
                <a:cubicBezTo>
                  <a:pt x="1692" y="1"/>
                  <a:pt x="1686" y="0"/>
                  <a:pt x="1677" y="0"/>
                </a:cubicBezTo>
                <a:cubicBezTo>
                  <a:pt x="1668" y="0"/>
                  <a:pt x="1660" y="2"/>
                  <a:pt x="1655" y="7"/>
                </a:cubicBezTo>
                <a:cubicBezTo>
                  <a:pt x="1650" y="12"/>
                  <a:pt x="1648" y="20"/>
                  <a:pt x="1648" y="31"/>
                </a:cubicBezTo>
                <a:cubicBezTo>
                  <a:pt x="1648" y="37"/>
                  <a:pt x="1648" y="37"/>
                  <a:pt x="1648" y="37"/>
                </a:cubicBezTo>
                <a:cubicBezTo>
                  <a:pt x="1636" y="37"/>
                  <a:pt x="1636" y="37"/>
                  <a:pt x="1636" y="37"/>
                </a:cubicBezTo>
                <a:cubicBezTo>
                  <a:pt x="1636" y="59"/>
                  <a:pt x="1636" y="59"/>
                  <a:pt x="1636" y="59"/>
                </a:cubicBezTo>
                <a:cubicBezTo>
                  <a:pt x="1648" y="59"/>
                  <a:pt x="1648" y="59"/>
                  <a:pt x="1648" y="59"/>
                </a:cubicBezTo>
                <a:cubicBezTo>
                  <a:pt x="1648" y="132"/>
                  <a:pt x="1648" y="132"/>
                  <a:pt x="1648" y="132"/>
                </a:cubicBezTo>
                <a:cubicBezTo>
                  <a:pt x="1675" y="132"/>
                  <a:pt x="1675" y="132"/>
                  <a:pt x="1675" y="132"/>
                </a:cubicBezTo>
                <a:cubicBezTo>
                  <a:pt x="1675" y="59"/>
                  <a:pt x="1675" y="59"/>
                  <a:pt x="1675" y="59"/>
                </a:cubicBezTo>
                <a:cubicBezTo>
                  <a:pt x="1697" y="59"/>
                  <a:pt x="1697" y="59"/>
                  <a:pt x="1697" y="59"/>
                </a:cubicBezTo>
                <a:lnTo>
                  <a:pt x="1697" y="37"/>
                </a:lnTo>
                <a:close/>
                <a:moveTo>
                  <a:pt x="1548" y="101"/>
                </a:moveTo>
                <a:cubicBezTo>
                  <a:pt x="1526" y="36"/>
                  <a:pt x="1526" y="36"/>
                  <a:pt x="1526" y="36"/>
                </a:cubicBezTo>
                <a:cubicBezTo>
                  <a:pt x="1497" y="36"/>
                  <a:pt x="1497" y="36"/>
                  <a:pt x="1497" y="36"/>
                </a:cubicBezTo>
                <a:cubicBezTo>
                  <a:pt x="1535" y="132"/>
                  <a:pt x="1535" y="132"/>
                  <a:pt x="1535" y="132"/>
                </a:cubicBezTo>
                <a:cubicBezTo>
                  <a:pt x="1532" y="137"/>
                  <a:pt x="1530" y="139"/>
                  <a:pt x="1525" y="139"/>
                </a:cubicBezTo>
                <a:cubicBezTo>
                  <a:pt x="1521" y="139"/>
                  <a:pt x="1517" y="137"/>
                  <a:pt x="1513" y="135"/>
                </a:cubicBezTo>
                <a:cubicBezTo>
                  <a:pt x="1504" y="155"/>
                  <a:pt x="1504" y="155"/>
                  <a:pt x="1504" y="155"/>
                </a:cubicBezTo>
                <a:cubicBezTo>
                  <a:pt x="1511" y="159"/>
                  <a:pt x="1519" y="161"/>
                  <a:pt x="1528" y="161"/>
                </a:cubicBezTo>
                <a:cubicBezTo>
                  <a:pt x="1545" y="161"/>
                  <a:pt x="1553" y="154"/>
                  <a:pt x="1560" y="134"/>
                </a:cubicBezTo>
                <a:cubicBezTo>
                  <a:pt x="1597" y="36"/>
                  <a:pt x="1597" y="36"/>
                  <a:pt x="1597" y="36"/>
                </a:cubicBezTo>
                <a:cubicBezTo>
                  <a:pt x="1569" y="36"/>
                  <a:pt x="1569" y="36"/>
                  <a:pt x="1569" y="36"/>
                </a:cubicBezTo>
                <a:lnTo>
                  <a:pt x="1548" y="101"/>
                </a:lnTo>
                <a:close/>
                <a:moveTo>
                  <a:pt x="1008" y="34"/>
                </a:moveTo>
                <a:cubicBezTo>
                  <a:pt x="994" y="34"/>
                  <a:pt x="986" y="41"/>
                  <a:pt x="980" y="49"/>
                </a:cubicBezTo>
                <a:cubicBezTo>
                  <a:pt x="980" y="1"/>
                  <a:pt x="980" y="1"/>
                  <a:pt x="980" y="1"/>
                </a:cubicBezTo>
                <a:cubicBezTo>
                  <a:pt x="952" y="1"/>
                  <a:pt x="952" y="1"/>
                  <a:pt x="952" y="1"/>
                </a:cubicBezTo>
                <a:cubicBezTo>
                  <a:pt x="952" y="132"/>
                  <a:pt x="952" y="132"/>
                  <a:pt x="952" y="132"/>
                </a:cubicBezTo>
                <a:cubicBezTo>
                  <a:pt x="980" y="132"/>
                  <a:pt x="980" y="132"/>
                  <a:pt x="980" y="132"/>
                </a:cubicBezTo>
                <a:cubicBezTo>
                  <a:pt x="980" y="78"/>
                  <a:pt x="980" y="78"/>
                  <a:pt x="980" y="78"/>
                </a:cubicBezTo>
                <a:cubicBezTo>
                  <a:pt x="980" y="65"/>
                  <a:pt x="986" y="59"/>
                  <a:pt x="997" y="59"/>
                </a:cubicBezTo>
                <a:cubicBezTo>
                  <a:pt x="1007" y="59"/>
                  <a:pt x="1013" y="65"/>
                  <a:pt x="1013" y="78"/>
                </a:cubicBezTo>
                <a:cubicBezTo>
                  <a:pt x="1013" y="132"/>
                  <a:pt x="1013" y="132"/>
                  <a:pt x="1013" y="132"/>
                </a:cubicBezTo>
                <a:cubicBezTo>
                  <a:pt x="1040" y="132"/>
                  <a:pt x="1040" y="132"/>
                  <a:pt x="1040" y="132"/>
                </a:cubicBezTo>
                <a:cubicBezTo>
                  <a:pt x="1040" y="70"/>
                  <a:pt x="1040" y="70"/>
                  <a:pt x="1040" y="70"/>
                </a:cubicBezTo>
                <a:cubicBezTo>
                  <a:pt x="1040" y="48"/>
                  <a:pt x="1028" y="34"/>
                  <a:pt x="1008" y="34"/>
                </a:cubicBezTo>
                <a:close/>
                <a:moveTo>
                  <a:pt x="1250" y="132"/>
                </a:moveTo>
                <a:cubicBezTo>
                  <a:pt x="1278" y="132"/>
                  <a:pt x="1278" y="132"/>
                  <a:pt x="1278" y="132"/>
                </a:cubicBezTo>
                <a:cubicBezTo>
                  <a:pt x="1278" y="1"/>
                  <a:pt x="1278" y="1"/>
                  <a:pt x="1278" y="1"/>
                </a:cubicBezTo>
                <a:cubicBezTo>
                  <a:pt x="1250" y="1"/>
                  <a:pt x="1250" y="1"/>
                  <a:pt x="1250" y="1"/>
                </a:cubicBezTo>
                <a:lnTo>
                  <a:pt x="1250" y="132"/>
                </a:lnTo>
                <a:close/>
                <a:moveTo>
                  <a:pt x="1103" y="34"/>
                </a:moveTo>
                <a:cubicBezTo>
                  <a:pt x="1089" y="34"/>
                  <a:pt x="1081" y="41"/>
                  <a:pt x="1075" y="49"/>
                </a:cubicBezTo>
                <a:cubicBezTo>
                  <a:pt x="1075" y="36"/>
                  <a:pt x="1075" y="36"/>
                  <a:pt x="1075" y="36"/>
                </a:cubicBezTo>
                <a:cubicBezTo>
                  <a:pt x="1047" y="36"/>
                  <a:pt x="1047" y="36"/>
                  <a:pt x="1047" y="36"/>
                </a:cubicBezTo>
                <a:cubicBezTo>
                  <a:pt x="1047" y="132"/>
                  <a:pt x="1047" y="132"/>
                  <a:pt x="1047" y="132"/>
                </a:cubicBezTo>
                <a:cubicBezTo>
                  <a:pt x="1075" y="132"/>
                  <a:pt x="1075" y="132"/>
                  <a:pt x="1075" y="132"/>
                </a:cubicBezTo>
                <a:cubicBezTo>
                  <a:pt x="1075" y="78"/>
                  <a:pt x="1075" y="78"/>
                  <a:pt x="1075" y="78"/>
                </a:cubicBezTo>
                <a:cubicBezTo>
                  <a:pt x="1075" y="65"/>
                  <a:pt x="1081" y="59"/>
                  <a:pt x="1092" y="59"/>
                </a:cubicBezTo>
                <a:cubicBezTo>
                  <a:pt x="1102" y="59"/>
                  <a:pt x="1108" y="65"/>
                  <a:pt x="1108" y="78"/>
                </a:cubicBezTo>
                <a:cubicBezTo>
                  <a:pt x="1108" y="132"/>
                  <a:pt x="1108" y="132"/>
                  <a:pt x="1108" y="132"/>
                </a:cubicBezTo>
                <a:cubicBezTo>
                  <a:pt x="1135" y="132"/>
                  <a:pt x="1135" y="132"/>
                  <a:pt x="1135" y="132"/>
                </a:cubicBezTo>
                <a:cubicBezTo>
                  <a:pt x="1135" y="70"/>
                  <a:pt x="1135" y="70"/>
                  <a:pt x="1135" y="70"/>
                </a:cubicBezTo>
                <a:cubicBezTo>
                  <a:pt x="1135" y="48"/>
                  <a:pt x="1123" y="34"/>
                  <a:pt x="1103" y="34"/>
                </a:cubicBezTo>
                <a:close/>
                <a:moveTo>
                  <a:pt x="910" y="111"/>
                </a:moveTo>
                <a:cubicBezTo>
                  <a:pt x="895" y="111"/>
                  <a:pt x="885" y="99"/>
                  <a:pt x="885" y="84"/>
                </a:cubicBezTo>
                <a:cubicBezTo>
                  <a:pt x="885" y="84"/>
                  <a:pt x="885" y="84"/>
                  <a:pt x="885" y="84"/>
                </a:cubicBezTo>
                <a:cubicBezTo>
                  <a:pt x="885" y="70"/>
                  <a:pt x="895" y="58"/>
                  <a:pt x="909" y="58"/>
                </a:cubicBezTo>
                <a:cubicBezTo>
                  <a:pt x="918" y="58"/>
                  <a:pt x="925" y="62"/>
                  <a:pt x="931" y="68"/>
                </a:cubicBezTo>
                <a:cubicBezTo>
                  <a:pt x="947" y="50"/>
                  <a:pt x="947" y="50"/>
                  <a:pt x="947" y="50"/>
                </a:cubicBezTo>
                <a:cubicBezTo>
                  <a:pt x="938" y="40"/>
                  <a:pt x="927" y="34"/>
                  <a:pt x="909" y="34"/>
                </a:cubicBezTo>
                <a:cubicBezTo>
                  <a:pt x="880" y="34"/>
                  <a:pt x="859" y="57"/>
                  <a:pt x="859" y="84"/>
                </a:cubicBezTo>
                <a:cubicBezTo>
                  <a:pt x="859" y="84"/>
                  <a:pt x="859" y="84"/>
                  <a:pt x="859" y="84"/>
                </a:cubicBezTo>
                <a:cubicBezTo>
                  <a:pt x="859" y="112"/>
                  <a:pt x="880" y="134"/>
                  <a:pt x="909" y="134"/>
                </a:cubicBezTo>
                <a:cubicBezTo>
                  <a:pt x="928" y="134"/>
                  <a:pt x="939" y="127"/>
                  <a:pt x="948" y="117"/>
                </a:cubicBezTo>
                <a:cubicBezTo>
                  <a:pt x="932" y="100"/>
                  <a:pt x="932" y="100"/>
                  <a:pt x="932" y="100"/>
                </a:cubicBezTo>
                <a:cubicBezTo>
                  <a:pt x="925" y="107"/>
                  <a:pt x="919" y="111"/>
                  <a:pt x="910" y="111"/>
                </a:cubicBezTo>
                <a:close/>
                <a:moveTo>
                  <a:pt x="1945" y="35"/>
                </a:moveTo>
                <a:cubicBezTo>
                  <a:pt x="1929" y="35"/>
                  <a:pt x="1918" y="38"/>
                  <a:pt x="1908" y="42"/>
                </a:cubicBezTo>
                <a:cubicBezTo>
                  <a:pt x="1915" y="63"/>
                  <a:pt x="1915" y="63"/>
                  <a:pt x="1915" y="63"/>
                </a:cubicBezTo>
                <a:cubicBezTo>
                  <a:pt x="1923" y="60"/>
                  <a:pt x="1931" y="58"/>
                  <a:pt x="1941" y="58"/>
                </a:cubicBezTo>
                <a:cubicBezTo>
                  <a:pt x="1955" y="58"/>
                  <a:pt x="1962" y="64"/>
                  <a:pt x="1962" y="76"/>
                </a:cubicBezTo>
                <a:cubicBezTo>
                  <a:pt x="1962" y="77"/>
                  <a:pt x="1962" y="77"/>
                  <a:pt x="1962" y="77"/>
                </a:cubicBezTo>
                <a:cubicBezTo>
                  <a:pt x="1955" y="75"/>
                  <a:pt x="1948" y="73"/>
                  <a:pt x="1938" y="73"/>
                </a:cubicBezTo>
                <a:cubicBezTo>
                  <a:pt x="1915" y="73"/>
                  <a:pt x="1899" y="83"/>
                  <a:pt x="1899" y="104"/>
                </a:cubicBezTo>
                <a:cubicBezTo>
                  <a:pt x="1899" y="104"/>
                  <a:pt x="1899" y="104"/>
                  <a:pt x="1899" y="104"/>
                </a:cubicBezTo>
                <a:cubicBezTo>
                  <a:pt x="1899" y="123"/>
                  <a:pt x="1914" y="134"/>
                  <a:pt x="1932" y="134"/>
                </a:cubicBezTo>
                <a:cubicBezTo>
                  <a:pt x="1946" y="134"/>
                  <a:pt x="1955" y="129"/>
                  <a:pt x="1962" y="122"/>
                </a:cubicBezTo>
                <a:cubicBezTo>
                  <a:pt x="1962" y="132"/>
                  <a:pt x="1962" y="132"/>
                  <a:pt x="1962" y="132"/>
                </a:cubicBezTo>
                <a:cubicBezTo>
                  <a:pt x="1988" y="132"/>
                  <a:pt x="1988" y="132"/>
                  <a:pt x="1988" y="132"/>
                </a:cubicBezTo>
                <a:cubicBezTo>
                  <a:pt x="1988" y="76"/>
                  <a:pt x="1988" y="76"/>
                  <a:pt x="1988" y="76"/>
                </a:cubicBezTo>
                <a:cubicBezTo>
                  <a:pt x="1988" y="63"/>
                  <a:pt x="1985" y="53"/>
                  <a:pt x="1978" y="46"/>
                </a:cubicBezTo>
                <a:cubicBezTo>
                  <a:pt x="1971" y="39"/>
                  <a:pt x="1960" y="35"/>
                  <a:pt x="1945" y="35"/>
                </a:cubicBezTo>
                <a:close/>
                <a:moveTo>
                  <a:pt x="1962" y="98"/>
                </a:moveTo>
                <a:cubicBezTo>
                  <a:pt x="1962" y="108"/>
                  <a:pt x="1953" y="115"/>
                  <a:pt x="1941" y="115"/>
                </a:cubicBezTo>
                <a:cubicBezTo>
                  <a:pt x="1932" y="115"/>
                  <a:pt x="1926" y="111"/>
                  <a:pt x="1926" y="103"/>
                </a:cubicBezTo>
                <a:cubicBezTo>
                  <a:pt x="1926" y="103"/>
                  <a:pt x="1926" y="103"/>
                  <a:pt x="1926" y="103"/>
                </a:cubicBezTo>
                <a:cubicBezTo>
                  <a:pt x="1926" y="94"/>
                  <a:pt x="1933" y="90"/>
                  <a:pt x="1945" y="90"/>
                </a:cubicBezTo>
                <a:cubicBezTo>
                  <a:pt x="1951" y="90"/>
                  <a:pt x="1957" y="91"/>
                  <a:pt x="1962" y="93"/>
                </a:cubicBezTo>
                <a:lnTo>
                  <a:pt x="1962" y="98"/>
                </a:lnTo>
                <a:close/>
                <a:moveTo>
                  <a:pt x="1193" y="34"/>
                </a:moveTo>
                <a:cubicBezTo>
                  <a:pt x="1163" y="34"/>
                  <a:pt x="1141" y="56"/>
                  <a:pt x="1141" y="84"/>
                </a:cubicBezTo>
                <a:cubicBezTo>
                  <a:pt x="1141" y="84"/>
                  <a:pt x="1141" y="84"/>
                  <a:pt x="1141" y="84"/>
                </a:cubicBezTo>
                <a:cubicBezTo>
                  <a:pt x="1141" y="112"/>
                  <a:pt x="1163" y="134"/>
                  <a:pt x="1193" y="134"/>
                </a:cubicBezTo>
                <a:cubicBezTo>
                  <a:pt x="1223" y="134"/>
                  <a:pt x="1245" y="112"/>
                  <a:pt x="1245" y="84"/>
                </a:cubicBezTo>
                <a:cubicBezTo>
                  <a:pt x="1245" y="84"/>
                  <a:pt x="1245" y="84"/>
                  <a:pt x="1245" y="84"/>
                </a:cubicBezTo>
                <a:cubicBezTo>
                  <a:pt x="1245" y="56"/>
                  <a:pt x="1223" y="34"/>
                  <a:pt x="1193" y="34"/>
                </a:cubicBezTo>
                <a:close/>
                <a:moveTo>
                  <a:pt x="1218" y="84"/>
                </a:moveTo>
                <a:cubicBezTo>
                  <a:pt x="1218" y="99"/>
                  <a:pt x="1209" y="111"/>
                  <a:pt x="1193" y="111"/>
                </a:cubicBezTo>
                <a:cubicBezTo>
                  <a:pt x="1178" y="111"/>
                  <a:pt x="1168" y="98"/>
                  <a:pt x="1168" y="84"/>
                </a:cubicBezTo>
                <a:cubicBezTo>
                  <a:pt x="1168" y="84"/>
                  <a:pt x="1168" y="84"/>
                  <a:pt x="1168" y="84"/>
                </a:cubicBezTo>
                <a:cubicBezTo>
                  <a:pt x="1168" y="70"/>
                  <a:pt x="1177" y="58"/>
                  <a:pt x="1193" y="58"/>
                </a:cubicBezTo>
                <a:cubicBezTo>
                  <a:pt x="1208" y="58"/>
                  <a:pt x="1218" y="70"/>
                  <a:pt x="1218"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98876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_Black">
    <p:bg>
      <p:bgPr>
        <a:solidFill>
          <a:srgbClr val="1E0113"/>
        </a:solidFill>
        <a:effectLst/>
      </p:bgPr>
    </p:bg>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760412" y="442528"/>
            <a:ext cx="10671049"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22" name="Content Placeholder 2"/>
          <p:cNvSpPr>
            <a:spLocks noGrp="1"/>
          </p:cNvSpPr>
          <p:nvPr>
            <p:ph sz="half" idx="1"/>
          </p:nvPr>
        </p:nvSpPr>
        <p:spPr bwMode="gray">
          <a:xfrm>
            <a:off x="760413" y="1308880"/>
            <a:ext cx="10667999" cy="4787120"/>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Slide Number Placeholder 1">
            <a:extLst>
              <a:ext uri="{FF2B5EF4-FFF2-40B4-BE49-F238E27FC236}">
                <a16:creationId xmlns:a16="http://schemas.microsoft.com/office/drawing/2014/main" id="{2B190EFC-69A6-D92C-008E-75B891AE7709}"/>
              </a:ext>
            </a:extLst>
          </p:cNvPr>
          <p:cNvSpPr>
            <a:spLocks noGrp="1"/>
          </p:cNvSpPr>
          <p:nvPr>
            <p:ph type="sldNum" sz="quarter" idx="10"/>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18" name="TextBox 17">
            <a:extLst>
              <a:ext uri="{FF2B5EF4-FFF2-40B4-BE49-F238E27FC236}">
                <a16:creationId xmlns:a16="http://schemas.microsoft.com/office/drawing/2014/main" id="{3D9DA9F1-36A0-76F9-4D49-1FFB30F8CFEA}"/>
              </a:ext>
            </a:extLst>
          </p:cNvPr>
          <p:cNvSpPr txBox="1"/>
          <p:nvPr userDrawn="1"/>
        </p:nvSpPr>
        <p:spPr>
          <a:xfrm>
            <a:off x="1602289"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grpSp>
        <p:nvGrpSpPr>
          <p:cNvPr id="19" name="Group 18">
            <a:extLst>
              <a:ext uri="{FF2B5EF4-FFF2-40B4-BE49-F238E27FC236}">
                <a16:creationId xmlns:a16="http://schemas.microsoft.com/office/drawing/2014/main" id="{8573FE22-DB46-2221-24B6-EA9CED934BF8}"/>
              </a:ext>
            </a:extLst>
          </p:cNvPr>
          <p:cNvGrpSpPr>
            <a:grpSpLocks noChangeAspect="1"/>
          </p:cNvGrpSpPr>
          <p:nvPr userDrawn="1"/>
        </p:nvGrpSpPr>
        <p:grpSpPr>
          <a:xfrm>
            <a:off x="760413" y="6348283"/>
            <a:ext cx="777240" cy="259316"/>
            <a:chOff x="547688" y="952500"/>
            <a:chExt cx="12190413" cy="4067175"/>
          </a:xfrm>
        </p:grpSpPr>
        <p:sp>
          <p:nvSpPr>
            <p:cNvPr id="20" name="Rectangle 19">
              <a:extLst>
                <a:ext uri="{FF2B5EF4-FFF2-40B4-BE49-F238E27FC236}">
                  <a16:creationId xmlns:a16="http://schemas.microsoft.com/office/drawing/2014/main" id="{44D8FA39-BBC5-4239-E23A-6A96E07DBCB0}"/>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1E3E6E29-BEC4-288C-B32B-AF774446EFCE}"/>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E12B6CAE-326B-E34A-31F1-77AFF35385C7}"/>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F684C43-A236-A698-D9CB-1D9BB8955A7D}"/>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22E76D79-F84B-B7B3-36C7-DDFA1F84B46F}"/>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F8B250DB-C361-A6E3-4C85-D21F8209C132}"/>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147BE96E-3F4B-84BA-6775-D41FF7C5322C}"/>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7097577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Subtitle Content">
    <p:bg>
      <p:bgPr>
        <a:solidFill>
          <a:schemeClr val="bg1"/>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760412" y="1749388"/>
            <a:ext cx="10671049" cy="4346612"/>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3" name="Text Placeholder 2"/>
          <p:cNvSpPr>
            <a:spLocks noGrp="1"/>
          </p:cNvSpPr>
          <p:nvPr>
            <p:ph type="body" idx="10"/>
          </p:nvPr>
        </p:nvSpPr>
        <p:spPr bwMode="gray">
          <a:xfrm>
            <a:off x="760412" y="931563"/>
            <a:ext cx="10671048" cy="261610"/>
          </a:xfrm>
          <a:prstGeom prst="rect">
            <a:avLst/>
          </a:prstGeom>
        </p:spPr>
        <p:txBody>
          <a:bodyPr lIns="0" tIns="0" rIns="0" bIns="0" anchor="t" anchorCtr="0">
            <a:noAutofit/>
          </a:bodyPr>
          <a:lstStyle>
            <a:lvl1pPr marL="0" indent="0">
              <a:lnSpc>
                <a:spcPct val="85000"/>
              </a:lnSpc>
              <a:spcBef>
                <a:spcPts val="0"/>
              </a:spcBef>
              <a:buNone/>
              <a:defRPr sz="2000" b="0">
                <a:solidFill>
                  <a:schemeClr val="tx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zh-CN" altLang="en-US"/>
              <a:t>单击此处编辑母版文本样式</a:t>
            </a:r>
          </a:p>
        </p:txBody>
      </p:sp>
      <p:sp>
        <p:nvSpPr>
          <p:cNvPr id="11" name="Title 28"/>
          <p:cNvSpPr>
            <a:spLocks noGrp="1"/>
          </p:cNvSpPr>
          <p:nvPr>
            <p:ph type="title" hasCustomPrompt="1"/>
          </p:nvPr>
        </p:nvSpPr>
        <p:spPr bwMode="gray">
          <a:xfrm>
            <a:off x="760412" y="442528"/>
            <a:ext cx="10671049"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2" name="Slide Number Placeholder 1">
            <a:extLst>
              <a:ext uri="{FF2B5EF4-FFF2-40B4-BE49-F238E27FC236}">
                <a16:creationId xmlns:a16="http://schemas.microsoft.com/office/drawing/2014/main" id="{827BD319-CE6A-C56C-FAF4-F7D3C4B20C07}"/>
              </a:ext>
            </a:extLst>
          </p:cNvPr>
          <p:cNvSpPr>
            <a:spLocks noGrp="1"/>
          </p:cNvSpPr>
          <p:nvPr>
            <p:ph type="sldNum" sz="quarter" idx="11"/>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147933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Content_Black">
    <p:bg>
      <p:bgPr>
        <a:solidFill>
          <a:srgbClr val="1E0113"/>
        </a:solidFill>
        <a:effectLst/>
      </p:bgPr>
    </p:bg>
    <p:spTree>
      <p:nvGrpSpPr>
        <p:cNvPr id="1" name=""/>
        <p:cNvGrpSpPr/>
        <p:nvPr/>
      </p:nvGrpSpPr>
      <p:grpSpPr>
        <a:xfrm>
          <a:off x="0" y="0"/>
          <a:ext cx="0" cy="0"/>
          <a:chOff x="0" y="0"/>
          <a:chExt cx="0" cy="0"/>
        </a:xfrm>
      </p:grpSpPr>
      <p:sp>
        <p:nvSpPr>
          <p:cNvPr id="22" name="Content Placeholder 2"/>
          <p:cNvSpPr>
            <a:spLocks noGrp="1"/>
          </p:cNvSpPr>
          <p:nvPr>
            <p:ph sz="half" idx="1"/>
          </p:nvPr>
        </p:nvSpPr>
        <p:spPr bwMode="gray">
          <a:xfrm>
            <a:off x="760412" y="1749389"/>
            <a:ext cx="10671049" cy="4346612"/>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3" name="Text Placeholder 2"/>
          <p:cNvSpPr>
            <a:spLocks noGrp="1"/>
          </p:cNvSpPr>
          <p:nvPr>
            <p:ph type="body" idx="10" hasCustomPrompt="1"/>
          </p:nvPr>
        </p:nvSpPr>
        <p:spPr bwMode="gray">
          <a:xfrm>
            <a:off x="760412" y="931563"/>
            <a:ext cx="10671048" cy="261610"/>
          </a:xfrm>
          <a:prstGeom prst="rect">
            <a:avLst/>
          </a:prstGeom>
        </p:spPr>
        <p:txBody>
          <a:bodyPr lIns="0" tIns="0" rIns="0" bIns="0" anchor="t" anchorCtr="0">
            <a:noAutofit/>
          </a:bodyPr>
          <a:lstStyle>
            <a:lvl1pPr marL="0" indent="0">
              <a:lnSpc>
                <a:spcPct val="85000"/>
              </a:lnSpc>
              <a:spcBef>
                <a:spcPts val="0"/>
              </a:spcBef>
              <a:buNone/>
              <a:defRPr sz="2000" b="0">
                <a:solidFill>
                  <a:schemeClr val="bg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1" name="Title 28"/>
          <p:cNvSpPr>
            <a:spLocks noGrp="1"/>
          </p:cNvSpPr>
          <p:nvPr>
            <p:ph type="title" hasCustomPrompt="1"/>
          </p:nvPr>
        </p:nvSpPr>
        <p:spPr bwMode="gray">
          <a:xfrm>
            <a:off x="760412" y="442528"/>
            <a:ext cx="10671049"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2" name="Slide Number Placeholder 1">
            <a:extLst>
              <a:ext uri="{FF2B5EF4-FFF2-40B4-BE49-F238E27FC236}">
                <a16:creationId xmlns:a16="http://schemas.microsoft.com/office/drawing/2014/main" id="{C2F390D5-FAC3-3E07-D977-2FACDFA7E866}"/>
              </a:ext>
            </a:extLst>
          </p:cNvPr>
          <p:cNvSpPr>
            <a:spLocks noGrp="1"/>
          </p:cNvSpPr>
          <p:nvPr>
            <p:ph type="sldNum" sz="quarter" idx="11"/>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19" name="TextBox 18">
            <a:extLst>
              <a:ext uri="{FF2B5EF4-FFF2-40B4-BE49-F238E27FC236}">
                <a16:creationId xmlns:a16="http://schemas.microsoft.com/office/drawing/2014/main" id="{F05F3551-81ED-C908-0D9D-64C876F81F0D}"/>
              </a:ext>
            </a:extLst>
          </p:cNvPr>
          <p:cNvSpPr txBox="1"/>
          <p:nvPr userDrawn="1"/>
        </p:nvSpPr>
        <p:spPr>
          <a:xfrm>
            <a:off x="1602289"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grpSp>
        <p:nvGrpSpPr>
          <p:cNvPr id="20" name="Group 19">
            <a:extLst>
              <a:ext uri="{FF2B5EF4-FFF2-40B4-BE49-F238E27FC236}">
                <a16:creationId xmlns:a16="http://schemas.microsoft.com/office/drawing/2014/main" id="{FE1D901D-347E-CD3C-E49E-6240407331F6}"/>
              </a:ext>
            </a:extLst>
          </p:cNvPr>
          <p:cNvGrpSpPr>
            <a:grpSpLocks noChangeAspect="1"/>
          </p:cNvGrpSpPr>
          <p:nvPr userDrawn="1"/>
        </p:nvGrpSpPr>
        <p:grpSpPr>
          <a:xfrm>
            <a:off x="760413" y="6348283"/>
            <a:ext cx="777240" cy="259316"/>
            <a:chOff x="547688" y="952500"/>
            <a:chExt cx="12190413" cy="4067175"/>
          </a:xfrm>
        </p:grpSpPr>
        <p:sp>
          <p:nvSpPr>
            <p:cNvPr id="21" name="Rectangle 20">
              <a:extLst>
                <a:ext uri="{FF2B5EF4-FFF2-40B4-BE49-F238E27FC236}">
                  <a16:creationId xmlns:a16="http://schemas.microsoft.com/office/drawing/2014/main" id="{7D379CA7-ADA1-DB35-B963-28B950F90E88}"/>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6CCA88FD-78DE-CEC8-8BFD-721D475ECD22}"/>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FF7D2711-8021-39A5-678E-CDC6C4470DBC}"/>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C3BC8212-B451-4273-2728-F59952E7BCE2}"/>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FE52C8F5-D1FE-4AC8-4162-7CF0174C7F6D}"/>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1B573B61-8792-4F95-2044-72CB5D601800}"/>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
              <a:extLst>
                <a:ext uri="{FF2B5EF4-FFF2-40B4-BE49-F238E27FC236}">
                  <a16:creationId xmlns:a16="http://schemas.microsoft.com/office/drawing/2014/main" id="{FEFCA5AB-AA3A-875C-1ECF-F75A93964C02}"/>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594537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Slide">
    <p:bg>
      <p:bgPr>
        <a:solidFill>
          <a:schemeClr val="bg1"/>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760412" y="442528"/>
            <a:ext cx="10671049"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6" name="Content Placeholder 2"/>
          <p:cNvSpPr>
            <a:spLocks noGrp="1"/>
          </p:cNvSpPr>
          <p:nvPr>
            <p:ph sz="half" idx="1"/>
          </p:nvPr>
        </p:nvSpPr>
        <p:spPr bwMode="gray">
          <a:xfrm>
            <a:off x="760412" y="1307593"/>
            <a:ext cx="5069004" cy="4788408"/>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0" name="Content Placeholder 2"/>
          <p:cNvSpPr>
            <a:spLocks noGrp="1"/>
          </p:cNvSpPr>
          <p:nvPr>
            <p:ph sz="half" idx="14"/>
          </p:nvPr>
        </p:nvSpPr>
        <p:spPr bwMode="gray">
          <a:xfrm>
            <a:off x="6339311" y="1307593"/>
            <a:ext cx="5065776" cy="4788408"/>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Slide Number Placeholder 1">
            <a:extLst>
              <a:ext uri="{FF2B5EF4-FFF2-40B4-BE49-F238E27FC236}">
                <a16:creationId xmlns:a16="http://schemas.microsoft.com/office/drawing/2014/main" id="{02FE5186-E704-46DB-A234-0339427F829C}"/>
              </a:ext>
            </a:extLst>
          </p:cNvPr>
          <p:cNvSpPr>
            <a:spLocks noGrp="1"/>
          </p:cNvSpPr>
          <p:nvPr>
            <p:ph type="sldNum" sz="quarter" idx="15"/>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735132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Column Slide_Black">
    <p:bg>
      <p:bgPr>
        <a:solidFill>
          <a:srgbClr val="1E0113"/>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760412" y="442528"/>
            <a:ext cx="10668001"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16" name="Content Placeholder 2"/>
          <p:cNvSpPr>
            <a:spLocks noGrp="1"/>
          </p:cNvSpPr>
          <p:nvPr>
            <p:ph sz="half" idx="1"/>
          </p:nvPr>
        </p:nvSpPr>
        <p:spPr bwMode="gray">
          <a:xfrm>
            <a:off x="760412" y="1307593"/>
            <a:ext cx="5069004" cy="4788407"/>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0" name="Content Placeholder 2"/>
          <p:cNvSpPr>
            <a:spLocks noGrp="1"/>
          </p:cNvSpPr>
          <p:nvPr>
            <p:ph sz="half" idx="14"/>
          </p:nvPr>
        </p:nvSpPr>
        <p:spPr bwMode="gray">
          <a:xfrm>
            <a:off x="6339311" y="1307593"/>
            <a:ext cx="5065776" cy="4788407"/>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9" name="TextBox 18">
            <a:extLst>
              <a:ext uri="{FF2B5EF4-FFF2-40B4-BE49-F238E27FC236}">
                <a16:creationId xmlns:a16="http://schemas.microsoft.com/office/drawing/2014/main" id="{54156568-E050-C688-ED26-0B21D0654CAA}"/>
              </a:ext>
            </a:extLst>
          </p:cNvPr>
          <p:cNvSpPr txBox="1"/>
          <p:nvPr userDrawn="1"/>
        </p:nvSpPr>
        <p:spPr>
          <a:xfrm>
            <a:off x="1602289"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grpSp>
        <p:nvGrpSpPr>
          <p:cNvPr id="21" name="Group 20">
            <a:extLst>
              <a:ext uri="{FF2B5EF4-FFF2-40B4-BE49-F238E27FC236}">
                <a16:creationId xmlns:a16="http://schemas.microsoft.com/office/drawing/2014/main" id="{8432C778-5728-8296-7A9A-58D2F0D46543}"/>
              </a:ext>
            </a:extLst>
          </p:cNvPr>
          <p:cNvGrpSpPr>
            <a:grpSpLocks noChangeAspect="1"/>
          </p:cNvGrpSpPr>
          <p:nvPr userDrawn="1"/>
        </p:nvGrpSpPr>
        <p:grpSpPr>
          <a:xfrm>
            <a:off x="760413" y="6348283"/>
            <a:ext cx="777240" cy="259316"/>
            <a:chOff x="547688" y="952500"/>
            <a:chExt cx="12190413" cy="4067175"/>
          </a:xfrm>
        </p:grpSpPr>
        <p:sp>
          <p:nvSpPr>
            <p:cNvPr id="22" name="Rectangle 21">
              <a:extLst>
                <a:ext uri="{FF2B5EF4-FFF2-40B4-BE49-F238E27FC236}">
                  <a16:creationId xmlns:a16="http://schemas.microsoft.com/office/drawing/2014/main" id="{915A9787-DD7C-7130-A8DF-4C258B1FA485}"/>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C14D81DD-1F3B-B50D-F43D-3E209D4540B0}"/>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F58D34C8-C6F8-F06E-7715-9288F76C9A4E}"/>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6107FD63-81FF-191D-0B53-F42767D14F25}"/>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54F87762-C44E-A3F8-3E3D-46E96847746E}"/>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C9782FAE-D7D9-18FB-6538-0F3C12A16CBB}"/>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0396B2B4-C495-974A-4A3B-44C71DDB9167}"/>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Slide Number Placeholder 1">
            <a:extLst>
              <a:ext uri="{FF2B5EF4-FFF2-40B4-BE49-F238E27FC236}">
                <a16:creationId xmlns:a16="http://schemas.microsoft.com/office/drawing/2014/main" id="{A1D52F52-4191-E70A-A15D-3F4D0CF0AA2B}"/>
              </a:ext>
            </a:extLst>
          </p:cNvPr>
          <p:cNvSpPr>
            <a:spLocks noGrp="1"/>
          </p:cNvSpPr>
          <p:nvPr>
            <p:ph type="sldNum" sz="quarter" idx="15"/>
          </p:nvPr>
        </p:nvSpPr>
        <p:spPr/>
        <p:txBody>
          <a:bodyPr/>
          <a:lstStyle>
            <a:lvl1pPr>
              <a:defRPr>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779992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Slide">
    <p:bg>
      <p:bgPr>
        <a:solidFill>
          <a:schemeClr val="bg1"/>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760412" y="442528"/>
            <a:ext cx="10671049"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6" name="Content Placeholder 2"/>
          <p:cNvSpPr>
            <a:spLocks noGrp="1"/>
          </p:cNvSpPr>
          <p:nvPr>
            <p:ph sz="half" idx="1"/>
          </p:nvPr>
        </p:nvSpPr>
        <p:spPr bwMode="gray">
          <a:xfrm>
            <a:off x="760413" y="1307593"/>
            <a:ext cx="3342271" cy="4788407"/>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Content Placeholder 2"/>
          <p:cNvSpPr>
            <a:spLocks noGrp="1"/>
          </p:cNvSpPr>
          <p:nvPr>
            <p:ph sz="half" idx="10"/>
          </p:nvPr>
        </p:nvSpPr>
        <p:spPr bwMode="gray">
          <a:xfrm>
            <a:off x="4377258" y="1307593"/>
            <a:ext cx="3343188" cy="4788407"/>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9" name="Content Placeholder 2"/>
          <p:cNvSpPr>
            <a:spLocks noGrp="1"/>
          </p:cNvSpPr>
          <p:nvPr>
            <p:ph sz="half" idx="11"/>
          </p:nvPr>
        </p:nvSpPr>
        <p:spPr bwMode="gray">
          <a:xfrm>
            <a:off x="8015815" y="1307593"/>
            <a:ext cx="3415646" cy="4788407"/>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Slide Number Placeholder 1">
            <a:extLst>
              <a:ext uri="{FF2B5EF4-FFF2-40B4-BE49-F238E27FC236}">
                <a16:creationId xmlns:a16="http://schemas.microsoft.com/office/drawing/2014/main" id="{0C61C74C-45BE-3DE8-0DFD-4B97D814FB04}"/>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4563597"/>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ree Column Slide_Black">
    <p:bg>
      <p:bgPr>
        <a:solidFill>
          <a:srgbClr val="1E0113"/>
        </a:solidFill>
        <a:effectLst/>
      </p:bgPr>
    </p:bg>
    <p:spTree>
      <p:nvGrpSpPr>
        <p:cNvPr id="1" name=""/>
        <p:cNvGrpSpPr/>
        <p:nvPr/>
      </p:nvGrpSpPr>
      <p:grpSpPr>
        <a:xfrm>
          <a:off x="0" y="0"/>
          <a:ext cx="0" cy="0"/>
          <a:chOff x="0" y="0"/>
          <a:chExt cx="0" cy="0"/>
        </a:xfrm>
      </p:grpSpPr>
      <p:sp>
        <p:nvSpPr>
          <p:cNvPr id="11" name="Title 28"/>
          <p:cNvSpPr>
            <a:spLocks noGrp="1"/>
          </p:cNvSpPr>
          <p:nvPr>
            <p:ph type="title" hasCustomPrompt="1"/>
          </p:nvPr>
        </p:nvSpPr>
        <p:spPr bwMode="gray">
          <a:xfrm>
            <a:off x="760412" y="442528"/>
            <a:ext cx="10671049"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16" name="Content Placeholder 2"/>
          <p:cNvSpPr>
            <a:spLocks noGrp="1"/>
          </p:cNvSpPr>
          <p:nvPr>
            <p:ph sz="half" idx="1"/>
          </p:nvPr>
        </p:nvSpPr>
        <p:spPr bwMode="gray">
          <a:xfrm>
            <a:off x="760413" y="1307593"/>
            <a:ext cx="3342271" cy="4788407"/>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Content Placeholder 2"/>
          <p:cNvSpPr>
            <a:spLocks noGrp="1"/>
          </p:cNvSpPr>
          <p:nvPr>
            <p:ph sz="half" idx="10"/>
          </p:nvPr>
        </p:nvSpPr>
        <p:spPr bwMode="gray">
          <a:xfrm>
            <a:off x="4377258" y="1307593"/>
            <a:ext cx="3342271" cy="4788407"/>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9" name="Content Placeholder 2"/>
          <p:cNvSpPr>
            <a:spLocks noGrp="1"/>
          </p:cNvSpPr>
          <p:nvPr>
            <p:ph sz="half" idx="11"/>
          </p:nvPr>
        </p:nvSpPr>
        <p:spPr bwMode="gray">
          <a:xfrm>
            <a:off x="8015815" y="1307593"/>
            <a:ext cx="3415646" cy="4788407"/>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2" name="TextBox 21">
            <a:extLst>
              <a:ext uri="{FF2B5EF4-FFF2-40B4-BE49-F238E27FC236}">
                <a16:creationId xmlns:a16="http://schemas.microsoft.com/office/drawing/2014/main" id="{5C06526B-689D-F225-B2C2-E0BBC08CF3D7}"/>
              </a:ext>
            </a:extLst>
          </p:cNvPr>
          <p:cNvSpPr txBox="1"/>
          <p:nvPr userDrawn="1"/>
        </p:nvSpPr>
        <p:spPr>
          <a:xfrm>
            <a:off x="1602289"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grpSp>
        <p:nvGrpSpPr>
          <p:cNvPr id="23" name="Group 22">
            <a:extLst>
              <a:ext uri="{FF2B5EF4-FFF2-40B4-BE49-F238E27FC236}">
                <a16:creationId xmlns:a16="http://schemas.microsoft.com/office/drawing/2014/main" id="{BB227283-6F61-7A48-A890-A6560B0C46EE}"/>
              </a:ext>
            </a:extLst>
          </p:cNvPr>
          <p:cNvGrpSpPr>
            <a:grpSpLocks noChangeAspect="1"/>
          </p:cNvGrpSpPr>
          <p:nvPr userDrawn="1"/>
        </p:nvGrpSpPr>
        <p:grpSpPr>
          <a:xfrm>
            <a:off x="760413" y="6348283"/>
            <a:ext cx="777240" cy="259316"/>
            <a:chOff x="547688" y="952500"/>
            <a:chExt cx="12190413" cy="4067175"/>
          </a:xfrm>
        </p:grpSpPr>
        <p:sp>
          <p:nvSpPr>
            <p:cNvPr id="24" name="Rectangle 23">
              <a:extLst>
                <a:ext uri="{FF2B5EF4-FFF2-40B4-BE49-F238E27FC236}">
                  <a16:creationId xmlns:a16="http://schemas.microsoft.com/office/drawing/2014/main" id="{65B243C2-75F5-6AC0-1833-76F42C53A2A8}"/>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3D61DFCD-9B7B-9CEE-09F1-B3FFBCEC4B62}"/>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2E7D430F-6BD5-C242-3242-1C4393E85FE7}"/>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
              <a:extLst>
                <a:ext uri="{FF2B5EF4-FFF2-40B4-BE49-F238E27FC236}">
                  <a16:creationId xmlns:a16="http://schemas.microsoft.com/office/drawing/2014/main" id="{15AA8EC8-6FD0-6F7C-5280-A51D23117751}"/>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E7CAAC3B-4107-FAE2-2BB7-B0E46A4F5E4A}"/>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F163CF3C-7F65-26FA-53B9-F3B8000834C4}"/>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id="{FA837C5D-6026-3DC8-E17F-DE9A1A333732}"/>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Slide Number Placeholder 1">
            <a:extLst>
              <a:ext uri="{FF2B5EF4-FFF2-40B4-BE49-F238E27FC236}">
                <a16:creationId xmlns:a16="http://schemas.microsoft.com/office/drawing/2014/main" id="{3A92B045-EC23-B30D-E716-8FEBB279E86E}"/>
              </a:ext>
            </a:extLst>
          </p:cNvPr>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959108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mage">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760412" y="442528"/>
            <a:ext cx="5723515"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6" name="Content Placeholder 2"/>
          <p:cNvSpPr>
            <a:spLocks noGrp="1"/>
          </p:cNvSpPr>
          <p:nvPr>
            <p:ph sz="half" idx="1"/>
          </p:nvPr>
        </p:nvSpPr>
        <p:spPr bwMode="gray">
          <a:xfrm>
            <a:off x="760412" y="1307593"/>
            <a:ext cx="5723515" cy="4788408"/>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Picture Placeholder 8"/>
          <p:cNvSpPr>
            <a:spLocks noGrp="1"/>
          </p:cNvSpPr>
          <p:nvPr>
            <p:ph type="pic" sz="quarter" idx="16"/>
          </p:nvPr>
        </p:nvSpPr>
        <p:spPr>
          <a:xfrm>
            <a:off x="6856413" y="0"/>
            <a:ext cx="5332411" cy="6858000"/>
          </a:xfrm>
          <a:prstGeom prst="rect">
            <a:avLst/>
          </a:prstGeom>
        </p:spPr>
        <p:txBody>
          <a:bodyPr anchor="ctr"/>
          <a:lstStyle>
            <a:lvl1pPr marL="0" indent="0" algn="ctr">
              <a:buNone/>
              <a:defRPr sz="2400">
                <a:solidFill>
                  <a:schemeClr val="accent1"/>
                </a:solidFill>
              </a:defRPr>
            </a:lvl1pPr>
          </a:lstStyle>
          <a:p>
            <a:r>
              <a:rPr lang="zh-CN" altLang="en-US"/>
              <a:t>单击图标添加图片</a:t>
            </a:r>
            <a:endParaRPr lang="en-US" dirty="0"/>
          </a:p>
        </p:txBody>
      </p:sp>
      <p:sp>
        <p:nvSpPr>
          <p:cNvPr id="2" name="Slide Number Placeholder 1">
            <a:extLst>
              <a:ext uri="{FF2B5EF4-FFF2-40B4-BE49-F238E27FC236}">
                <a16:creationId xmlns:a16="http://schemas.microsoft.com/office/drawing/2014/main" id="{C8F3C117-A202-AC1A-30DA-A95049B2670E}"/>
              </a:ext>
            </a:extLst>
          </p:cNvPr>
          <p:cNvSpPr>
            <a:spLocks noGrp="1"/>
          </p:cNvSpPr>
          <p:nvPr>
            <p:ph type="sldNum" sz="quarter" idx="17"/>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74559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Image_Black">
    <p:bg>
      <p:bgPr>
        <a:solidFill>
          <a:srgbClr val="1E0113"/>
        </a:solidFill>
        <a:effectLst/>
      </p:bgPr>
    </p:bg>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760412" y="442528"/>
            <a:ext cx="5723515"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16" name="Content Placeholder 2"/>
          <p:cNvSpPr>
            <a:spLocks noGrp="1"/>
          </p:cNvSpPr>
          <p:nvPr>
            <p:ph sz="half" idx="1"/>
          </p:nvPr>
        </p:nvSpPr>
        <p:spPr bwMode="gray">
          <a:xfrm>
            <a:off x="760412" y="1307592"/>
            <a:ext cx="5723515" cy="4919589"/>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Picture Placeholder 8"/>
          <p:cNvSpPr>
            <a:spLocks noGrp="1"/>
          </p:cNvSpPr>
          <p:nvPr>
            <p:ph type="pic" sz="quarter" idx="16"/>
          </p:nvPr>
        </p:nvSpPr>
        <p:spPr>
          <a:xfrm>
            <a:off x="6856413" y="0"/>
            <a:ext cx="5332411" cy="6858000"/>
          </a:xfrm>
          <a:prstGeom prst="rect">
            <a:avLst/>
          </a:prstGeom>
        </p:spPr>
        <p:txBody>
          <a:bodyPr anchor="ctr"/>
          <a:lstStyle>
            <a:lvl1pPr marL="0" indent="0" algn="ctr">
              <a:buNone/>
              <a:defRPr sz="2400">
                <a:solidFill>
                  <a:schemeClr val="accent1"/>
                </a:solidFill>
              </a:defRPr>
            </a:lvl1pPr>
          </a:lstStyle>
          <a:p>
            <a:r>
              <a:rPr lang="zh-CN" altLang="en-US"/>
              <a:t>单击图标添加图片</a:t>
            </a:r>
            <a:endParaRPr lang="en-US" dirty="0"/>
          </a:p>
        </p:txBody>
      </p:sp>
      <p:sp>
        <p:nvSpPr>
          <p:cNvPr id="15" name="TextBox 14">
            <a:extLst>
              <a:ext uri="{FF2B5EF4-FFF2-40B4-BE49-F238E27FC236}">
                <a16:creationId xmlns:a16="http://schemas.microsoft.com/office/drawing/2014/main" id="{E1A088EC-A7D4-9C0A-C322-1161E9EFEA5E}"/>
              </a:ext>
            </a:extLst>
          </p:cNvPr>
          <p:cNvSpPr txBox="1"/>
          <p:nvPr userDrawn="1"/>
        </p:nvSpPr>
        <p:spPr>
          <a:xfrm>
            <a:off x="1602289"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grpSp>
        <p:nvGrpSpPr>
          <p:cNvPr id="17" name="Group 16">
            <a:extLst>
              <a:ext uri="{FF2B5EF4-FFF2-40B4-BE49-F238E27FC236}">
                <a16:creationId xmlns:a16="http://schemas.microsoft.com/office/drawing/2014/main" id="{54EA4AC3-3E83-652D-5977-C213932004B2}"/>
              </a:ext>
            </a:extLst>
          </p:cNvPr>
          <p:cNvGrpSpPr>
            <a:grpSpLocks noChangeAspect="1"/>
          </p:cNvGrpSpPr>
          <p:nvPr userDrawn="1"/>
        </p:nvGrpSpPr>
        <p:grpSpPr>
          <a:xfrm>
            <a:off x="760413" y="6348283"/>
            <a:ext cx="777240" cy="259316"/>
            <a:chOff x="547688" y="952500"/>
            <a:chExt cx="12190413" cy="4067175"/>
          </a:xfrm>
        </p:grpSpPr>
        <p:sp>
          <p:nvSpPr>
            <p:cNvPr id="18" name="Rectangle 17">
              <a:extLst>
                <a:ext uri="{FF2B5EF4-FFF2-40B4-BE49-F238E27FC236}">
                  <a16:creationId xmlns:a16="http://schemas.microsoft.com/office/drawing/2014/main" id="{86C692C7-AF24-D9BB-14D5-5012A2169814}"/>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5C4F613F-1DD6-3F3D-9BAE-708257885F11}"/>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78F30CC7-8DA5-9459-5823-3D7027574B6E}"/>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9549D5A1-8221-2608-197C-70D3E119DD37}"/>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D6C29BFA-EBE0-3409-DA75-D6D86C95C504}"/>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a:extLst>
                <a:ext uri="{FF2B5EF4-FFF2-40B4-BE49-F238E27FC236}">
                  <a16:creationId xmlns:a16="http://schemas.microsoft.com/office/drawing/2014/main" id="{DE56CA28-603E-6C83-560F-82347F4C9298}"/>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a:extLst>
                <a:ext uri="{FF2B5EF4-FFF2-40B4-BE49-F238E27FC236}">
                  <a16:creationId xmlns:a16="http://schemas.microsoft.com/office/drawing/2014/main" id="{AE3DA774-A3A9-8F32-B9A2-708F35FC0EE1}"/>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Slide Number Placeholder 1">
            <a:extLst>
              <a:ext uri="{FF2B5EF4-FFF2-40B4-BE49-F238E27FC236}">
                <a16:creationId xmlns:a16="http://schemas.microsoft.com/office/drawing/2014/main" id="{EF7E7426-E0FB-DA60-E1E0-A41FD9009F5D}"/>
              </a:ext>
            </a:extLst>
          </p:cNvPr>
          <p:cNvSpPr>
            <a:spLocks noGrp="1"/>
          </p:cNvSpPr>
          <p:nvPr>
            <p:ph type="sldNum" sz="quarter" idx="17"/>
          </p:nvPr>
        </p:nvSpPr>
        <p:spPr/>
        <p:txBody>
          <a:bodyPr/>
          <a:lstStyle>
            <a:lvl1pPr>
              <a:defRPr>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249621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 Statement">
    <p:spTree>
      <p:nvGrpSpPr>
        <p:cNvPr id="1" name=""/>
        <p:cNvGrpSpPr/>
        <p:nvPr/>
      </p:nvGrpSpPr>
      <p:grpSpPr>
        <a:xfrm>
          <a:off x="0" y="0"/>
          <a:ext cx="0" cy="0"/>
          <a:chOff x="0" y="0"/>
          <a:chExt cx="0" cy="0"/>
        </a:xfrm>
      </p:grpSpPr>
      <p:sp>
        <p:nvSpPr>
          <p:cNvPr id="3" name="Rectangle 2"/>
          <p:cNvSpPr/>
          <p:nvPr userDrawn="1"/>
        </p:nvSpPr>
        <p:spPr>
          <a:xfrm>
            <a:off x="0" y="0"/>
            <a:ext cx="4061791"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8"/>
          <p:cNvSpPr>
            <a:spLocks noGrp="1"/>
          </p:cNvSpPr>
          <p:nvPr>
            <p:ph type="pic" sz="quarter" idx="16"/>
          </p:nvPr>
        </p:nvSpPr>
        <p:spPr>
          <a:xfrm>
            <a:off x="4570413" y="0"/>
            <a:ext cx="7618412" cy="6858000"/>
          </a:xfrm>
          <a:prstGeom prst="rect">
            <a:avLst/>
          </a:prstGeom>
        </p:spPr>
        <p:txBody>
          <a:bodyPr anchor="ctr"/>
          <a:lstStyle>
            <a:lvl1pPr marL="0" indent="0" algn="ctr">
              <a:buNone/>
              <a:defRPr sz="2400">
                <a:solidFill>
                  <a:schemeClr val="accent1"/>
                </a:solidFill>
              </a:defRPr>
            </a:lvl1pPr>
          </a:lstStyle>
          <a:p>
            <a:r>
              <a:rPr lang="zh-CN" altLang="en-US"/>
              <a:t>单击图标添加图片</a:t>
            </a:r>
            <a:endParaRPr lang="en-US" dirty="0"/>
          </a:p>
        </p:txBody>
      </p:sp>
      <p:sp>
        <p:nvSpPr>
          <p:cNvPr id="14" name="Text Placeholder 3"/>
          <p:cNvSpPr>
            <a:spLocks noGrp="1"/>
          </p:cNvSpPr>
          <p:nvPr>
            <p:ph type="body" sz="quarter" idx="18" hasCustomPrompt="1"/>
          </p:nvPr>
        </p:nvSpPr>
        <p:spPr>
          <a:xfrm>
            <a:off x="760412" y="995009"/>
            <a:ext cx="3427123" cy="1436465"/>
          </a:xfrm>
          <a:prstGeom prst="rect">
            <a:avLst/>
          </a:prstGeom>
          <a:noFill/>
        </p:spPr>
        <p:txBody>
          <a:bodyPr lIns="0" tIns="0" rIns="0" bIns="0" anchor="b" anchorCtr="0">
            <a:noAutofit/>
          </a:bodyPr>
          <a:lstStyle>
            <a:lvl1pPr marL="0" indent="0">
              <a:lnSpc>
                <a:spcPct val="85000"/>
              </a:lnSpc>
              <a:spcBef>
                <a:spcPts val="0"/>
              </a:spcBef>
              <a:buFont typeface="Arial" panose="020B0604020202020204" pitchFamily="34" charset="0"/>
              <a:buNone/>
              <a:defRPr sz="4400" b="1" strike="noStrike" spc="-150" baseline="0">
                <a:solidFill>
                  <a:schemeClr val="tx1"/>
                </a:solidFill>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slide title</a:t>
            </a:r>
          </a:p>
        </p:txBody>
      </p:sp>
      <p:sp>
        <p:nvSpPr>
          <p:cNvPr id="2" name="Slide Number Placeholder 1">
            <a:extLst>
              <a:ext uri="{FF2B5EF4-FFF2-40B4-BE49-F238E27FC236}">
                <a16:creationId xmlns:a16="http://schemas.microsoft.com/office/drawing/2014/main" id="{DA2637C5-16EA-761D-E2F8-7F6B3E3B6F6C}"/>
              </a:ext>
            </a:extLst>
          </p:cNvPr>
          <p:cNvSpPr>
            <a:spLocks noGrp="1"/>
          </p:cNvSpPr>
          <p:nvPr>
            <p:ph type="sldNum" sz="quarter" idx="20"/>
          </p:nvPr>
        </p:nvSpPr>
        <p:spPr/>
        <p:txBody>
          <a:bodyPr/>
          <a:lstStyle/>
          <a:p>
            <a:fld id="{6D22F896-40B5-4ADD-8801-0D06FADFA095}" type="slidenum">
              <a:rPr lang="en-US" smtClean="0"/>
              <a:pPr/>
              <a:t>‹#›</a:t>
            </a:fld>
            <a:endParaRPr lang="en-US" dirty="0"/>
          </a:p>
        </p:txBody>
      </p:sp>
      <p:sp>
        <p:nvSpPr>
          <p:cNvPr id="12" name="Content Placeholder 2">
            <a:extLst>
              <a:ext uri="{FF2B5EF4-FFF2-40B4-BE49-F238E27FC236}">
                <a16:creationId xmlns:a16="http://schemas.microsoft.com/office/drawing/2014/main" id="{3939283D-21AA-FD28-A517-FFF4AF9FDA82}"/>
              </a:ext>
            </a:extLst>
          </p:cNvPr>
          <p:cNvSpPr>
            <a:spLocks noGrp="1"/>
          </p:cNvSpPr>
          <p:nvPr>
            <p:ph sz="half" idx="1"/>
          </p:nvPr>
        </p:nvSpPr>
        <p:spPr bwMode="gray">
          <a:xfrm>
            <a:off x="760412" y="2815936"/>
            <a:ext cx="3427123" cy="3280064"/>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373408426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Black">
    <p:bg>
      <p:bgPr>
        <a:solidFill>
          <a:srgbClr val="1E0113"/>
        </a:solidFill>
        <a:effectLst/>
      </p:bgPr>
    </p:bg>
    <p:spTree>
      <p:nvGrpSpPr>
        <p:cNvPr id="1" name=""/>
        <p:cNvGrpSpPr/>
        <p:nvPr/>
      </p:nvGrpSpPr>
      <p:grpSpPr>
        <a:xfrm>
          <a:off x="0" y="0"/>
          <a:ext cx="0" cy="0"/>
          <a:chOff x="0" y="0"/>
          <a:chExt cx="0" cy="0"/>
        </a:xfrm>
      </p:grpSpPr>
      <p:sp>
        <p:nvSpPr>
          <p:cNvPr id="56" name="Title 16"/>
          <p:cNvSpPr>
            <a:spLocks noGrp="1"/>
          </p:cNvSpPr>
          <p:nvPr userDrawn="1">
            <p:ph type="title" hasCustomPrompt="1"/>
          </p:nvPr>
        </p:nvSpPr>
        <p:spPr bwMode="gray">
          <a:xfrm>
            <a:off x="750334" y="1527659"/>
            <a:ext cx="9912096" cy="3269709"/>
          </a:xfrm>
          <a:prstGeom prst="rect">
            <a:avLst/>
          </a:prstGeom>
        </p:spPr>
        <p:txBody>
          <a:bodyPr wrap="square" lIns="0" tIns="0" rIns="121899" bIns="0" anchor="b" anchorCtr="0"/>
          <a:lstStyle>
            <a:lvl1pPr marL="0" algn="l" defTabSz="1218987" rtl="0" eaLnBrk="1" latinLnBrk="0" hangingPunct="1">
              <a:lnSpc>
                <a:spcPct val="75000"/>
              </a:lnSpc>
              <a:spcBef>
                <a:spcPct val="0"/>
              </a:spcBef>
              <a:buNone/>
              <a:defRPr lang="en-US" sz="8000" b="1" kern="1200" cap="none" spc="-150" baseline="0" dirty="0">
                <a:solidFill>
                  <a:schemeClr val="bg1"/>
                </a:solidFill>
                <a:latin typeface="Arial" pitchFamily="34" charset="0"/>
                <a:ea typeface="+mn-ea"/>
                <a:cs typeface="Arial" pitchFamily="34" charset="0"/>
              </a:defRPr>
            </a:lvl1pPr>
          </a:lstStyle>
          <a:p>
            <a:r>
              <a:rPr lang="en-US" dirty="0"/>
              <a:t>Presentation</a:t>
            </a:r>
            <a:br>
              <a:rPr lang="en-US" dirty="0"/>
            </a:br>
            <a:r>
              <a:rPr lang="en-US" dirty="0"/>
              <a:t>title here</a:t>
            </a:r>
          </a:p>
        </p:txBody>
      </p:sp>
      <p:sp>
        <p:nvSpPr>
          <p:cNvPr id="55" name="Subtitle 2"/>
          <p:cNvSpPr>
            <a:spLocks noGrp="1"/>
          </p:cNvSpPr>
          <p:nvPr userDrawn="1">
            <p:ph type="subTitle" idx="1" hasCustomPrompt="1"/>
          </p:nvPr>
        </p:nvSpPr>
        <p:spPr bwMode="gray">
          <a:xfrm>
            <a:off x="760414" y="5046115"/>
            <a:ext cx="9912096" cy="356616"/>
          </a:xfrm>
          <a:prstGeom prst="rect">
            <a:avLst/>
          </a:prstGeom>
        </p:spPr>
        <p:txBody>
          <a:bodyPr lIns="0" tIns="0" rIns="0" bIns="0" anchor="t" anchorCtr="0">
            <a:noAutofit/>
          </a:bodyPr>
          <a:lstStyle>
            <a:lvl1pPr marL="0" indent="0" algn="l" defTabSz="1218987" rtl="0" eaLnBrk="1" latinLnBrk="0" hangingPunct="1">
              <a:lnSpc>
                <a:spcPct val="90000"/>
              </a:lnSpc>
              <a:spcBef>
                <a:spcPct val="0"/>
              </a:spcBef>
              <a:buNone/>
              <a:defRPr lang="en-US" sz="2600" b="0" kern="1200" cap="none" spc="0" baseline="0" dirty="0">
                <a:solidFill>
                  <a:schemeClr val="bg1"/>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Speaker Name | Date</a:t>
            </a:r>
          </a:p>
        </p:txBody>
      </p:sp>
      <p:sp>
        <p:nvSpPr>
          <p:cNvPr id="49" name="TextBox 48"/>
          <p:cNvSpPr txBox="1"/>
          <p:nvPr userDrawn="1"/>
        </p:nvSpPr>
        <p:spPr>
          <a:xfrm>
            <a:off x="750334"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grpSp>
        <p:nvGrpSpPr>
          <p:cNvPr id="14" name="Group 13">
            <a:extLst>
              <a:ext uri="{FF2B5EF4-FFF2-40B4-BE49-F238E27FC236}">
                <a16:creationId xmlns:a16="http://schemas.microsoft.com/office/drawing/2014/main" id="{DB6BD304-FAC7-4023-9B54-8984F7387559}"/>
              </a:ext>
            </a:extLst>
          </p:cNvPr>
          <p:cNvGrpSpPr>
            <a:grpSpLocks noChangeAspect="1"/>
          </p:cNvGrpSpPr>
          <p:nvPr userDrawn="1"/>
        </p:nvGrpSpPr>
        <p:grpSpPr>
          <a:xfrm rot="16200000">
            <a:off x="10149589" y="2542923"/>
            <a:ext cx="3058160" cy="1020314"/>
            <a:chOff x="547688" y="952500"/>
            <a:chExt cx="12190413" cy="4067175"/>
          </a:xfrm>
        </p:grpSpPr>
        <p:sp>
          <p:nvSpPr>
            <p:cNvPr id="15" name="Rectangle 14">
              <a:extLst>
                <a:ext uri="{FF2B5EF4-FFF2-40B4-BE49-F238E27FC236}">
                  <a16:creationId xmlns:a16="http://schemas.microsoft.com/office/drawing/2014/main" id="{1FBBDE3D-E4E2-42E5-9F26-00C1500EFD63}"/>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27C222CE-31C9-4AE2-A9DE-A34ECC37F011}"/>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710DBB3B-7FB8-4ACB-8FA4-3F2A105B9B99}"/>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3E443DA7-CC51-4460-98C4-193A7375074F}"/>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E1BCDB13-2B5A-46EC-B1D6-C526DEAA84B4}"/>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8EDDE8EA-BE8E-4066-AB4A-21CD2743549A}"/>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EF442D16-F34F-4D4E-A65A-8C3BC17F2FCE}"/>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Freeform 5">
            <a:extLst>
              <a:ext uri="{FF2B5EF4-FFF2-40B4-BE49-F238E27FC236}">
                <a16:creationId xmlns:a16="http://schemas.microsoft.com/office/drawing/2014/main" id="{B3FDD5DD-E6F7-480C-BC0C-F6AC555BF174}"/>
              </a:ext>
            </a:extLst>
          </p:cNvPr>
          <p:cNvSpPr>
            <a:spLocks noChangeAspect="1" noEditPoints="1"/>
          </p:cNvSpPr>
          <p:nvPr userDrawn="1"/>
        </p:nvSpPr>
        <p:spPr bwMode="auto">
          <a:xfrm>
            <a:off x="750334" y="762000"/>
            <a:ext cx="3941064" cy="312470"/>
          </a:xfrm>
          <a:custGeom>
            <a:avLst/>
            <a:gdLst>
              <a:gd name="T0" fmla="*/ 557 w 2065"/>
              <a:gd name="T1" fmla="*/ 102 h 161"/>
              <a:gd name="T2" fmla="*/ 510 w 2065"/>
              <a:gd name="T3" fmla="*/ 76 h 161"/>
              <a:gd name="T4" fmla="*/ 583 w 2065"/>
              <a:gd name="T5" fmla="*/ 36 h 161"/>
              <a:gd name="T6" fmla="*/ 641 w 2065"/>
              <a:gd name="T7" fmla="*/ 34 h 161"/>
              <a:gd name="T8" fmla="*/ 2038 w 2065"/>
              <a:gd name="T9" fmla="*/ 1 h 161"/>
              <a:gd name="T10" fmla="*/ 706 w 2065"/>
              <a:gd name="T11" fmla="*/ 59 h 161"/>
              <a:gd name="T12" fmla="*/ 733 w 2065"/>
              <a:gd name="T13" fmla="*/ 100 h 161"/>
              <a:gd name="T14" fmla="*/ 1999 w 2065"/>
              <a:gd name="T15" fmla="*/ 132 h 161"/>
              <a:gd name="T16" fmla="*/ 760 w 2065"/>
              <a:gd name="T17" fmla="*/ 84 h 161"/>
              <a:gd name="T18" fmla="*/ 787 w 2065"/>
              <a:gd name="T19" fmla="*/ 93 h 161"/>
              <a:gd name="T20" fmla="*/ 828 w 2065"/>
              <a:gd name="T21" fmla="*/ 76 h 161"/>
              <a:gd name="T22" fmla="*/ 133 w 2065"/>
              <a:gd name="T23" fmla="*/ 36 h 161"/>
              <a:gd name="T24" fmla="*/ 166 w 2065"/>
              <a:gd name="T25" fmla="*/ 78 h 161"/>
              <a:gd name="T26" fmla="*/ 225 w 2065"/>
              <a:gd name="T27" fmla="*/ 132 h 161"/>
              <a:gd name="T28" fmla="*/ 32 w 2065"/>
              <a:gd name="T29" fmla="*/ 40 h 161"/>
              <a:gd name="T30" fmla="*/ 5 w 2065"/>
              <a:gd name="T31" fmla="*/ 43 h 161"/>
              <a:gd name="T32" fmla="*/ 0 w 2065"/>
              <a:gd name="T33" fmla="*/ 114 h 161"/>
              <a:gd name="T34" fmla="*/ 266 w 2065"/>
              <a:gd name="T35" fmla="*/ 43 h 161"/>
              <a:gd name="T36" fmla="*/ 258 w 2065"/>
              <a:gd name="T37" fmla="*/ 104 h 161"/>
              <a:gd name="T38" fmla="*/ 347 w 2065"/>
              <a:gd name="T39" fmla="*/ 76 h 161"/>
              <a:gd name="T40" fmla="*/ 285 w 2065"/>
              <a:gd name="T41" fmla="*/ 103 h 161"/>
              <a:gd name="T42" fmla="*/ 429 w 2065"/>
              <a:gd name="T43" fmla="*/ 36 h 161"/>
              <a:gd name="T44" fmla="*/ 479 w 2065"/>
              <a:gd name="T45" fmla="*/ 128 h 161"/>
              <a:gd name="T46" fmla="*/ 479 w 2065"/>
              <a:gd name="T47" fmla="*/ 36 h 161"/>
              <a:gd name="T48" fmla="*/ 354 w 2065"/>
              <a:gd name="T49" fmla="*/ 132 h 161"/>
              <a:gd name="T50" fmla="*/ 382 w 2065"/>
              <a:gd name="T51" fmla="*/ 55 h 161"/>
              <a:gd name="T52" fmla="*/ 1387 w 2065"/>
              <a:gd name="T53" fmla="*/ 84 h 161"/>
              <a:gd name="T54" fmla="*/ 1335 w 2065"/>
              <a:gd name="T55" fmla="*/ 58 h 161"/>
              <a:gd name="T56" fmla="*/ 1834 w 2065"/>
              <a:gd name="T57" fmla="*/ 132 h 161"/>
              <a:gd name="T58" fmla="*/ 1748 w 2065"/>
              <a:gd name="T59" fmla="*/ 34 h 161"/>
              <a:gd name="T60" fmla="*/ 1748 w 2065"/>
              <a:gd name="T61" fmla="*/ 34 h 161"/>
              <a:gd name="T62" fmla="*/ 1773 w 2065"/>
              <a:gd name="T63" fmla="*/ 84 h 161"/>
              <a:gd name="T64" fmla="*/ 1465 w 2065"/>
              <a:gd name="T65" fmla="*/ 109 h 161"/>
              <a:gd name="T66" fmla="*/ 1480 w 2065"/>
              <a:gd name="T67" fmla="*/ 148 h 161"/>
              <a:gd name="T68" fmla="*/ 1442 w 2065"/>
              <a:gd name="T69" fmla="*/ 102 h 161"/>
              <a:gd name="T70" fmla="*/ 1675 w 2065"/>
              <a:gd name="T71" fmla="*/ 37 h 161"/>
              <a:gd name="T72" fmla="*/ 1655 w 2065"/>
              <a:gd name="T73" fmla="*/ 7 h 161"/>
              <a:gd name="T74" fmla="*/ 1648 w 2065"/>
              <a:gd name="T75" fmla="*/ 132 h 161"/>
              <a:gd name="T76" fmla="*/ 1526 w 2065"/>
              <a:gd name="T77" fmla="*/ 36 h 161"/>
              <a:gd name="T78" fmla="*/ 1528 w 2065"/>
              <a:gd name="T79" fmla="*/ 161 h 161"/>
              <a:gd name="T80" fmla="*/ 980 w 2065"/>
              <a:gd name="T81" fmla="*/ 49 h 161"/>
              <a:gd name="T82" fmla="*/ 997 w 2065"/>
              <a:gd name="T83" fmla="*/ 59 h 161"/>
              <a:gd name="T84" fmla="*/ 1250 w 2065"/>
              <a:gd name="T85" fmla="*/ 132 h 161"/>
              <a:gd name="T86" fmla="*/ 1075 w 2065"/>
              <a:gd name="T87" fmla="*/ 49 h 161"/>
              <a:gd name="T88" fmla="*/ 1092 w 2065"/>
              <a:gd name="T89" fmla="*/ 59 h 161"/>
              <a:gd name="T90" fmla="*/ 910 w 2065"/>
              <a:gd name="T91" fmla="*/ 111 h 161"/>
              <a:gd name="T92" fmla="*/ 909 w 2065"/>
              <a:gd name="T93" fmla="*/ 34 h 161"/>
              <a:gd name="T94" fmla="*/ 910 w 2065"/>
              <a:gd name="T95" fmla="*/ 111 h 161"/>
              <a:gd name="T96" fmla="*/ 1962 w 2065"/>
              <a:gd name="T97" fmla="*/ 77 h 161"/>
              <a:gd name="T98" fmla="*/ 1962 w 2065"/>
              <a:gd name="T99" fmla="*/ 132 h 161"/>
              <a:gd name="T100" fmla="*/ 1941 w 2065"/>
              <a:gd name="T101" fmla="*/ 115 h 161"/>
              <a:gd name="T102" fmla="*/ 1193 w 2065"/>
              <a:gd name="T103" fmla="*/ 34 h 161"/>
              <a:gd name="T104" fmla="*/ 1193 w 2065"/>
              <a:gd name="T105" fmla="*/ 34 h 161"/>
              <a:gd name="T106" fmla="*/ 1218 w 2065"/>
              <a:gd name="T107" fmla="*/ 8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65" h="161">
                <a:moveTo>
                  <a:pt x="530" y="34"/>
                </a:moveTo>
                <a:cubicBezTo>
                  <a:pt x="502" y="34"/>
                  <a:pt x="483" y="57"/>
                  <a:pt x="483" y="84"/>
                </a:cubicBezTo>
                <a:cubicBezTo>
                  <a:pt x="483" y="84"/>
                  <a:pt x="483" y="84"/>
                  <a:pt x="483" y="84"/>
                </a:cubicBezTo>
                <a:cubicBezTo>
                  <a:pt x="483" y="114"/>
                  <a:pt x="504" y="134"/>
                  <a:pt x="533" y="134"/>
                </a:cubicBezTo>
                <a:cubicBezTo>
                  <a:pt x="551" y="134"/>
                  <a:pt x="563" y="127"/>
                  <a:pt x="572" y="116"/>
                </a:cubicBezTo>
                <a:cubicBezTo>
                  <a:pt x="557" y="102"/>
                  <a:pt x="557" y="102"/>
                  <a:pt x="557" y="102"/>
                </a:cubicBezTo>
                <a:cubicBezTo>
                  <a:pt x="549" y="109"/>
                  <a:pt x="543" y="112"/>
                  <a:pt x="533" y="112"/>
                </a:cubicBezTo>
                <a:cubicBezTo>
                  <a:pt x="521" y="112"/>
                  <a:pt x="513" y="106"/>
                  <a:pt x="510" y="93"/>
                </a:cubicBezTo>
                <a:cubicBezTo>
                  <a:pt x="577" y="93"/>
                  <a:pt x="577" y="93"/>
                  <a:pt x="577" y="93"/>
                </a:cubicBezTo>
                <a:cubicBezTo>
                  <a:pt x="577" y="91"/>
                  <a:pt x="577" y="88"/>
                  <a:pt x="577" y="86"/>
                </a:cubicBezTo>
                <a:cubicBezTo>
                  <a:pt x="577" y="59"/>
                  <a:pt x="563" y="34"/>
                  <a:pt x="530" y="34"/>
                </a:cubicBezTo>
                <a:close/>
                <a:moveTo>
                  <a:pt x="510" y="76"/>
                </a:moveTo>
                <a:cubicBezTo>
                  <a:pt x="512" y="64"/>
                  <a:pt x="519" y="56"/>
                  <a:pt x="530" y="56"/>
                </a:cubicBezTo>
                <a:cubicBezTo>
                  <a:pt x="542" y="56"/>
                  <a:pt x="549" y="64"/>
                  <a:pt x="551" y="76"/>
                </a:cubicBezTo>
                <a:lnTo>
                  <a:pt x="510" y="76"/>
                </a:lnTo>
                <a:close/>
                <a:moveTo>
                  <a:pt x="610" y="55"/>
                </a:moveTo>
                <a:cubicBezTo>
                  <a:pt x="610" y="36"/>
                  <a:pt x="610" y="36"/>
                  <a:pt x="610" y="36"/>
                </a:cubicBezTo>
                <a:cubicBezTo>
                  <a:pt x="583" y="36"/>
                  <a:pt x="583" y="36"/>
                  <a:pt x="583" y="36"/>
                </a:cubicBezTo>
                <a:cubicBezTo>
                  <a:pt x="583" y="132"/>
                  <a:pt x="583" y="132"/>
                  <a:pt x="583" y="132"/>
                </a:cubicBezTo>
                <a:cubicBezTo>
                  <a:pt x="610" y="132"/>
                  <a:pt x="610" y="132"/>
                  <a:pt x="610" y="132"/>
                </a:cubicBezTo>
                <a:cubicBezTo>
                  <a:pt x="610" y="97"/>
                  <a:pt x="610" y="97"/>
                  <a:pt x="610" y="97"/>
                </a:cubicBezTo>
                <a:cubicBezTo>
                  <a:pt x="610" y="74"/>
                  <a:pt x="621" y="63"/>
                  <a:pt x="640" y="63"/>
                </a:cubicBezTo>
                <a:cubicBezTo>
                  <a:pt x="641" y="63"/>
                  <a:pt x="641" y="63"/>
                  <a:pt x="641" y="63"/>
                </a:cubicBezTo>
                <a:cubicBezTo>
                  <a:pt x="641" y="34"/>
                  <a:pt x="641" y="34"/>
                  <a:pt x="641" y="34"/>
                </a:cubicBezTo>
                <a:cubicBezTo>
                  <a:pt x="625" y="33"/>
                  <a:pt x="616" y="42"/>
                  <a:pt x="610" y="55"/>
                </a:cubicBezTo>
                <a:close/>
                <a:moveTo>
                  <a:pt x="2038" y="1"/>
                </a:moveTo>
                <a:cubicBezTo>
                  <a:pt x="2038" y="132"/>
                  <a:pt x="2038" y="132"/>
                  <a:pt x="2038" y="132"/>
                </a:cubicBezTo>
                <a:cubicBezTo>
                  <a:pt x="2065" y="132"/>
                  <a:pt x="2065" y="132"/>
                  <a:pt x="2065" y="132"/>
                </a:cubicBezTo>
                <a:cubicBezTo>
                  <a:pt x="2065" y="1"/>
                  <a:pt x="2065" y="1"/>
                  <a:pt x="2065" y="1"/>
                </a:cubicBezTo>
                <a:lnTo>
                  <a:pt x="2038" y="1"/>
                </a:lnTo>
                <a:close/>
                <a:moveTo>
                  <a:pt x="733" y="11"/>
                </a:moveTo>
                <a:cubicBezTo>
                  <a:pt x="706" y="11"/>
                  <a:pt x="706" y="11"/>
                  <a:pt x="706" y="11"/>
                </a:cubicBezTo>
                <a:cubicBezTo>
                  <a:pt x="706" y="36"/>
                  <a:pt x="706" y="36"/>
                  <a:pt x="706" y="36"/>
                </a:cubicBezTo>
                <a:cubicBezTo>
                  <a:pt x="694" y="36"/>
                  <a:pt x="694" y="36"/>
                  <a:pt x="694" y="36"/>
                </a:cubicBezTo>
                <a:cubicBezTo>
                  <a:pt x="694" y="59"/>
                  <a:pt x="694" y="59"/>
                  <a:pt x="694" y="59"/>
                </a:cubicBezTo>
                <a:cubicBezTo>
                  <a:pt x="706" y="59"/>
                  <a:pt x="706" y="59"/>
                  <a:pt x="706" y="59"/>
                </a:cubicBezTo>
                <a:cubicBezTo>
                  <a:pt x="706" y="105"/>
                  <a:pt x="706" y="105"/>
                  <a:pt x="706" y="105"/>
                </a:cubicBezTo>
                <a:cubicBezTo>
                  <a:pt x="706" y="127"/>
                  <a:pt x="717" y="134"/>
                  <a:pt x="734" y="134"/>
                </a:cubicBezTo>
                <a:cubicBezTo>
                  <a:pt x="743" y="134"/>
                  <a:pt x="750" y="132"/>
                  <a:pt x="755" y="128"/>
                </a:cubicBezTo>
                <a:cubicBezTo>
                  <a:pt x="755" y="106"/>
                  <a:pt x="755" y="106"/>
                  <a:pt x="755" y="106"/>
                </a:cubicBezTo>
                <a:cubicBezTo>
                  <a:pt x="752" y="108"/>
                  <a:pt x="747" y="110"/>
                  <a:pt x="742" y="110"/>
                </a:cubicBezTo>
                <a:cubicBezTo>
                  <a:pt x="736" y="110"/>
                  <a:pt x="733" y="107"/>
                  <a:pt x="733" y="100"/>
                </a:cubicBezTo>
                <a:cubicBezTo>
                  <a:pt x="733" y="59"/>
                  <a:pt x="733" y="59"/>
                  <a:pt x="733" y="59"/>
                </a:cubicBezTo>
                <a:cubicBezTo>
                  <a:pt x="756" y="59"/>
                  <a:pt x="756" y="59"/>
                  <a:pt x="756" y="59"/>
                </a:cubicBezTo>
                <a:cubicBezTo>
                  <a:pt x="756" y="36"/>
                  <a:pt x="756" y="36"/>
                  <a:pt x="756" y="36"/>
                </a:cubicBezTo>
                <a:cubicBezTo>
                  <a:pt x="733" y="36"/>
                  <a:pt x="733" y="36"/>
                  <a:pt x="733" y="36"/>
                </a:cubicBezTo>
                <a:lnTo>
                  <a:pt x="733" y="11"/>
                </a:lnTo>
                <a:close/>
                <a:moveTo>
                  <a:pt x="1999" y="132"/>
                </a:moveTo>
                <a:cubicBezTo>
                  <a:pt x="2027" y="132"/>
                  <a:pt x="2027" y="132"/>
                  <a:pt x="2027" y="132"/>
                </a:cubicBezTo>
                <a:cubicBezTo>
                  <a:pt x="2027" y="1"/>
                  <a:pt x="2027" y="1"/>
                  <a:pt x="2027" y="1"/>
                </a:cubicBezTo>
                <a:cubicBezTo>
                  <a:pt x="1999" y="1"/>
                  <a:pt x="1999" y="1"/>
                  <a:pt x="1999" y="1"/>
                </a:cubicBezTo>
                <a:lnTo>
                  <a:pt x="1999" y="132"/>
                </a:lnTo>
                <a:close/>
                <a:moveTo>
                  <a:pt x="807" y="34"/>
                </a:moveTo>
                <a:cubicBezTo>
                  <a:pt x="779" y="34"/>
                  <a:pt x="760" y="57"/>
                  <a:pt x="760" y="84"/>
                </a:cubicBezTo>
                <a:cubicBezTo>
                  <a:pt x="760" y="84"/>
                  <a:pt x="760" y="84"/>
                  <a:pt x="760" y="84"/>
                </a:cubicBezTo>
                <a:cubicBezTo>
                  <a:pt x="760" y="114"/>
                  <a:pt x="781" y="134"/>
                  <a:pt x="810" y="134"/>
                </a:cubicBezTo>
                <a:cubicBezTo>
                  <a:pt x="827" y="134"/>
                  <a:pt x="840" y="127"/>
                  <a:pt x="849" y="116"/>
                </a:cubicBezTo>
                <a:cubicBezTo>
                  <a:pt x="834" y="102"/>
                  <a:pt x="834" y="102"/>
                  <a:pt x="834" y="102"/>
                </a:cubicBezTo>
                <a:cubicBezTo>
                  <a:pt x="826" y="109"/>
                  <a:pt x="820" y="112"/>
                  <a:pt x="810" y="112"/>
                </a:cubicBezTo>
                <a:cubicBezTo>
                  <a:pt x="798" y="112"/>
                  <a:pt x="790" y="106"/>
                  <a:pt x="787" y="93"/>
                </a:cubicBezTo>
                <a:cubicBezTo>
                  <a:pt x="854" y="93"/>
                  <a:pt x="854" y="93"/>
                  <a:pt x="854" y="93"/>
                </a:cubicBezTo>
                <a:cubicBezTo>
                  <a:pt x="854" y="91"/>
                  <a:pt x="854" y="88"/>
                  <a:pt x="854" y="86"/>
                </a:cubicBezTo>
                <a:cubicBezTo>
                  <a:pt x="854" y="59"/>
                  <a:pt x="839" y="34"/>
                  <a:pt x="807" y="34"/>
                </a:cubicBezTo>
                <a:close/>
                <a:moveTo>
                  <a:pt x="787" y="76"/>
                </a:moveTo>
                <a:cubicBezTo>
                  <a:pt x="789" y="64"/>
                  <a:pt x="796" y="56"/>
                  <a:pt x="807" y="56"/>
                </a:cubicBezTo>
                <a:cubicBezTo>
                  <a:pt x="819" y="56"/>
                  <a:pt x="826" y="64"/>
                  <a:pt x="828" y="76"/>
                </a:cubicBezTo>
                <a:lnTo>
                  <a:pt x="787" y="76"/>
                </a:lnTo>
                <a:close/>
                <a:moveTo>
                  <a:pt x="220" y="34"/>
                </a:moveTo>
                <a:cubicBezTo>
                  <a:pt x="207" y="34"/>
                  <a:pt x="197" y="39"/>
                  <a:pt x="189" y="49"/>
                </a:cubicBezTo>
                <a:cubicBezTo>
                  <a:pt x="184" y="40"/>
                  <a:pt x="174" y="34"/>
                  <a:pt x="161" y="34"/>
                </a:cubicBezTo>
                <a:cubicBezTo>
                  <a:pt x="148" y="34"/>
                  <a:pt x="139" y="41"/>
                  <a:pt x="133" y="50"/>
                </a:cubicBezTo>
                <a:cubicBezTo>
                  <a:pt x="133" y="36"/>
                  <a:pt x="133" y="36"/>
                  <a:pt x="133" y="36"/>
                </a:cubicBezTo>
                <a:cubicBezTo>
                  <a:pt x="106" y="36"/>
                  <a:pt x="106" y="36"/>
                  <a:pt x="106" y="36"/>
                </a:cubicBezTo>
                <a:cubicBezTo>
                  <a:pt x="106" y="132"/>
                  <a:pt x="106" y="132"/>
                  <a:pt x="106" y="132"/>
                </a:cubicBezTo>
                <a:cubicBezTo>
                  <a:pt x="133" y="132"/>
                  <a:pt x="133" y="132"/>
                  <a:pt x="133" y="132"/>
                </a:cubicBezTo>
                <a:cubicBezTo>
                  <a:pt x="133" y="78"/>
                  <a:pt x="133" y="78"/>
                  <a:pt x="133" y="78"/>
                </a:cubicBezTo>
                <a:cubicBezTo>
                  <a:pt x="133" y="65"/>
                  <a:pt x="139" y="59"/>
                  <a:pt x="150" y="59"/>
                </a:cubicBezTo>
                <a:cubicBezTo>
                  <a:pt x="160" y="59"/>
                  <a:pt x="166" y="65"/>
                  <a:pt x="166" y="78"/>
                </a:cubicBezTo>
                <a:cubicBezTo>
                  <a:pt x="166" y="132"/>
                  <a:pt x="166" y="132"/>
                  <a:pt x="166" y="132"/>
                </a:cubicBezTo>
                <a:cubicBezTo>
                  <a:pt x="193" y="132"/>
                  <a:pt x="193" y="132"/>
                  <a:pt x="193" y="132"/>
                </a:cubicBezTo>
                <a:cubicBezTo>
                  <a:pt x="193" y="78"/>
                  <a:pt x="193" y="78"/>
                  <a:pt x="193" y="78"/>
                </a:cubicBezTo>
                <a:cubicBezTo>
                  <a:pt x="193" y="65"/>
                  <a:pt x="199" y="59"/>
                  <a:pt x="209" y="59"/>
                </a:cubicBezTo>
                <a:cubicBezTo>
                  <a:pt x="220" y="59"/>
                  <a:pt x="225" y="65"/>
                  <a:pt x="225" y="78"/>
                </a:cubicBezTo>
                <a:cubicBezTo>
                  <a:pt x="225" y="132"/>
                  <a:pt x="225" y="132"/>
                  <a:pt x="225" y="132"/>
                </a:cubicBezTo>
                <a:cubicBezTo>
                  <a:pt x="253" y="132"/>
                  <a:pt x="253" y="132"/>
                  <a:pt x="253" y="132"/>
                </a:cubicBezTo>
                <a:cubicBezTo>
                  <a:pt x="253" y="69"/>
                  <a:pt x="253" y="69"/>
                  <a:pt x="253" y="69"/>
                </a:cubicBezTo>
                <a:cubicBezTo>
                  <a:pt x="253" y="46"/>
                  <a:pt x="240" y="34"/>
                  <a:pt x="220" y="34"/>
                </a:cubicBezTo>
                <a:close/>
                <a:moveTo>
                  <a:pt x="59" y="57"/>
                </a:moveTo>
                <a:cubicBezTo>
                  <a:pt x="38" y="51"/>
                  <a:pt x="32" y="49"/>
                  <a:pt x="32" y="40"/>
                </a:cubicBezTo>
                <a:cubicBezTo>
                  <a:pt x="32" y="40"/>
                  <a:pt x="32" y="40"/>
                  <a:pt x="32" y="40"/>
                </a:cubicBezTo>
                <a:cubicBezTo>
                  <a:pt x="32" y="34"/>
                  <a:pt x="38" y="29"/>
                  <a:pt x="48" y="29"/>
                </a:cubicBezTo>
                <a:cubicBezTo>
                  <a:pt x="59" y="29"/>
                  <a:pt x="70" y="34"/>
                  <a:pt x="81" y="41"/>
                </a:cubicBezTo>
                <a:cubicBezTo>
                  <a:pt x="95" y="21"/>
                  <a:pt x="95" y="21"/>
                  <a:pt x="95" y="21"/>
                </a:cubicBezTo>
                <a:cubicBezTo>
                  <a:pt x="83" y="10"/>
                  <a:pt x="67" y="5"/>
                  <a:pt x="49" y="5"/>
                </a:cubicBezTo>
                <a:cubicBezTo>
                  <a:pt x="23" y="5"/>
                  <a:pt x="5" y="20"/>
                  <a:pt x="5" y="43"/>
                </a:cubicBezTo>
                <a:cubicBezTo>
                  <a:pt x="5" y="43"/>
                  <a:pt x="5" y="43"/>
                  <a:pt x="5" y="43"/>
                </a:cubicBezTo>
                <a:cubicBezTo>
                  <a:pt x="5" y="68"/>
                  <a:pt x="21" y="75"/>
                  <a:pt x="46" y="81"/>
                </a:cubicBezTo>
                <a:cubicBezTo>
                  <a:pt x="67" y="87"/>
                  <a:pt x="72" y="90"/>
                  <a:pt x="72" y="97"/>
                </a:cubicBezTo>
                <a:cubicBezTo>
                  <a:pt x="72" y="98"/>
                  <a:pt x="72" y="98"/>
                  <a:pt x="72" y="98"/>
                </a:cubicBezTo>
                <a:cubicBezTo>
                  <a:pt x="72" y="105"/>
                  <a:pt x="65" y="109"/>
                  <a:pt x="54" y="109"/>
                </a:cubicBezTo>
                <a:cubicBezTo>
                  <a:pt x="39" y="109"/>
                  <a:pt x="27" y="104"/>
                  <a:pt x="16" y="94"/>
                </a:cubicBezTo>
                <a:cubicBezTo>
                  <a:pt x="0" y="114"/>
                  <a:pt x="0" y="114"/>
                  <a:pt x="0" y="114"/>
                </a:cubicBezTo>
                <a:cubicBezTo>
                  <a:pt x="15" y="127"/>
                  <a:pt x="34" y="134"/>
                  <a:pt x="53" y="134"/>
                </a:cubicBezTo>
                <a:cubicBezTo>
                  <a:pt x="80" y="134"/>
                  <a:pt x="99" y="120"/>
                  <a:pt x="99" y="95"/>
                </a:cubicBezTo>
                <a:cubicBezTo>
                  <a:pt x="99" y="95"/>
                  <a:pt x="99" y="95"/>
                  <a:pt x="99" y="95"/>
                </a:cubicBezTo>
                <a:cubicBezTo>
                  <a:pt x="99" y="73"/>
                  <a:pt x="85" y="63"/>
                  <a:pt x="59" y="57"/>
                </a:cubicBezTo>
                <a:close/>
                <a:moveTo>
                  <a:pt x="304" y="35"/>
                </a:moveTo>
                <a:cubicBezTo>
                  <a:pt x="287" y="35"/>
                  <a:pt x="277" y="38"/>
                  <a:pt x="266" y="43"/>
                </a:cubicBezTo>
                <a:cubicBezTo>
                  <a:pt x="273" y="63"/>
                  <a:pt x="273" y="63"/>
                  <a:pt x="273" y="63"/>
                </a:cubicBezTo>
                <a:cubicBezTo>
                  <a:pt x="282" y="60"/>
                  <a:pt x="289" y="58"/>
                  <a:pt x="300" y="58"/>
                </a:cubicBezTo>
                <a:cubicBezTo>
                  <a:pt x="313" y="58"/>
                  <a:pt x="320" y="64"/>
                  <a:pt x="320" y="76"/>
                </a:cubicBezTo>
                <a:cubicBezTo>
                  <a:pt x="320" y="77"/>
                  <a:pt x="320" y="77"/>
                  <a:pt x="320" y="77"/>
                </a:cubicBezTo>
                <a:cubicBezTo>
                  <a:pt x="314" y="75"/>
                  <a:pt x="307" y="73"/>
                  <a:pt x="297" y="73"/>
                </a:cubicBezTo>
                <a:cubicBezTo>
                  <a:pt x="274" y="73"/>
                  <a:pt x="258" y="83"/>
                  <a:pt x="258" y="104"/>
                </a:cubicBezTo>
                <a:cubicBezTo>
                  <a:pt x="258" y="104"/>
                  <a:pt x="258" y="104"/>
                  <a:pt x="258" y="104"/>
                </a:cubicBezTo>
                <a:cubicBezTo>
                  <a:pt x="258" y="123"/>
                  <a:pt x="273" y="134"/>
                  <a:pt x="291" y="134"/>
                </a:cubicBezTo>
                <a:cubicBezTo>
                  <a:pt x="304" y="134"/>
                  <a:pt x="314" y="129"/>
                  <a:pt x="320" y="122"/>
                </a:cubicBezTo>
                <a:cubicBezTo>
                  <a:pt x="320" y="132"/>
                  <a:pt x="320" y="132"/>
                  <a:pt x="320" y="132"/>
                </a:cubicBezTo>
                <a:cubicBezTo>
                  <a:pt x="347" y="132"/>
                  <a:pt x="347" y="132"/>
                  <a:pt x="347" y="132"/>
                </a:cubicBezTo>
                <a:cubicBezTo>
                  <a:pt x="347" y="76"/>
                  <a:pt x="347" y="76"/>
                  <a:pt x="347" y="76"/>
                </a:cubicBezTo>
                <a:cubicBezTo>
                  <a:pt x="347" y="63"/>
                  <a:pt x="343" y="53"/>
                  <a:pt x="336" y="46"/>
                </a:cubicBezTo>
                <a:cubicBezTo>
                  <a:pt x="329" y="39"/>
                  <a:pt x="319" y="35"/>
                  <a:pt x="304" y="35"/>
                </a:cubicBezTo>
                <a:close/>
                <a:moveTo>
                  <a:pt x="321" y="98"/>
                </a:moveTo>
                <a:cubicBezTo>
                  <a:pt x="321" y="108"/>
                  <a:pt x="312" y="115"/>
                  <a:pt x="299" y="115"/>
                </a:cubicBezTo>
                <a:cubicBezTo>
                  <a:pt x="291" y="115"/>
                  <a:pt x="285" y="111"/>
                  <a:pt x="285" y="103"/>
                </a:cubicBezTo>
                <a:cubicBezTo>
                  <a:pt x="285" y="103"/>
                  <a:pt x="285" y="103"/>
                  <a:pt x="285" y="103"/>
                </a:cubicBezTo>
                <a:cubicBezTo>
                  <a:pt x="285" y="94"/>
                  <a:pt x="292" y="90"/>
                  <a:pt x="303" y="90"/>
                </a:cubicBezTo>
                <a:cubicBezTo>
                  <a:pt x="310" y="90"/>
                  <a:pt x="316" y="91"/>
                  <a:pt x="321" y="93"/>
                </a:cubicBezTo>
                <a:lnTo>
                  <a:pt x="321" y="98"/>
                </a:lnTo>
                <a:close/>
                <a:moveTo>
                  <a:pt x="457" y="11"/>
                </a:moveTo>
                <a:cubicBezTo>
                  <a:pt x="429" y="11"/>
                  <a:pt x="429" y="11"/>
                  <a:pt x="429" y="11"/>
                </a:cubicBezTo>
                <a:cubicBezTo>
                  <a:pt x="429" y="36"/>
                  <a:pt x="429" y="36"/>
                  <a:pt x="429" y="36"/>
                </a:cubicBezTo>
                <a:cubicBezTo>
                  <a:pt x="418" y="36"/>
                  <a:pt x="418" y="36"/>
                  <a:pt x="418" y="36"/>
                </a:cubicBezTo>
                <a:cubicBezTo>
                  <a:pt x="418" y="59"/>
                  <a:pt x="418" y="59"/>
                  <a:pt x="418" y="59"/>
                </a:cubicBezTo>
                <a:cubicBezTo>
                  <a:pt x="429" y="59"/>
                  <a:pt x="429" y="59"/>
                  <a:pt x="429" y="59"/>
                </a:cubicBezTo>
                <a:cubicBezTo>
                  <a:pt x="429" y="105"/>
                  <a:pt x="429" y="105"/>
                  <a:pt x="429" y="105"/>
                </a:cubicBezTo>
                <a:cubicBezTo>
                  <a:pt x="429" y="127"/>
                  <a:pt x="441" y="134"/>
                  <a:pt x="457" y="134"/>
                </a:cubicBezTo>
                <a:cubicBezTo>
                  <a:pt x="466" y="134"/>
                  <a:pt x="473" y="132"/>
                  <a:pt x="479" y="128"/>
                </a:cubicBezTo>
                <a:cubicBezTo>
                  <a:pt x="479" y="106"/>
                  <a:pt x="479" y="106"/>
                  <a:pt x="479" y="106"/>
                </a:cubicBezTo>
                <a:cubicBezTo>
                  <a:pt x="475" y="108"/>
                  <a:pt x="470" y="110"/>
                  <a:pt x="465" y="110"/>
                </a:cubicBezTo>
                <a:cubicBezTo>
                  <a:pt x="459" y="110"/>
                  <a:pt x="457" y="107"/>
                  <a:pt x="457" y="100"/>
                </a:cubicBezTo>
                <a:cubicBezTo>
                  <a:pt x="457" y="59"/>
                  <a:pt x="457" y="59"/>
                  <a:pt x="457" y="59"/>
                </a:cubicBezTo>
                <a:cubicBezTo>
                  <a:pt x="479" y="59"/>
                  <a:pt x="479" y="59"/>
                  <a:pt x="479" y="59"/>
                </a:cubicBezTo>
                <a:cubicBezTo>
                  <a:pt x="479" y="36"/>
                  <a:pt x="479" y="36"/>
                  <a:pt x="479" y="36"/>
                </a:cubicBezTo>
                <a:cubicBezTo>
                  <a:pt x="457" y="36"/>
                  <a:pt x="457" y="36"/>
                  <a:pt x="457" y="36"/>
                </a:cubicBezTo>
                <a:lnTo>
                  <a:pt x="457" y="11"/>
                </a:lnTo>
                <a:close/>
                <a:moveTo>
                  <a:pt x="382" y="55"/>
                </a:moveTo>
                <a:cubicBezTo>
                  <a:pt x="382" y="36"/>
                  <a:pt x="382" y="36"/>
                  <a:pt x="382" y="36"/>
                </a:cubicBezTo>
                <a:cubicBezTo>
                  <a:pt x="354" y="36"/>
                  <a:pt x="354" y="36"/>
                  <a:pt x="354" y="36"/>
                </a:cubicBezTo>
                <a:cubicBezTo>
                  <a:pt x="354" y="132"/>
                  <a:pt x="354" y="132"/>
                  <a:pt x="354" y="132"/>
                </a:cubicBezTo>
                <a:cubicBezTo>
                  <a:pt x="382" y="132"/>
                  <a:pt x="382" y="132"/>
                  <a:pt x="382" y="132"/>
                </a:cubicBezTo>
                <a:cubicBezTo>
                  <a:pt x="382" y="97"/>
                  <a:pt x="382" y="97"/>
                  <a:pt x="382" y="97"/>
                </a:cubicBezTo>
                <a:cubicBezTo>
                  <a:pt x="382" y="74"/>
                  <a:pt x="393" y="63"/>
                  <a:pt x="411" y="63"/>
                </a:cubicBezTo>
                <a:cubicBezTo>
                  <a:pt x="412" y="63"/>
                  <a:pt x="412" y="63"/>
                  <a:pt x="412" y="63"/>
                </a:cubicBezTo>
                <a:cubicBezTo>
                  <a:pt x="412" y="34"/>
                  <a:pt x="412" y="34"/>
                  <a:pt x="412" y="34"/>
                </a:cubicBezTo>
                <a:cubicBezTo>
                  <a:pt x="396" y="33"/>
                  <a:pt x="387" y="42"/>
                  <a:pt x="382" y="55"/>
                </a:cubicBezTo>
                <a:close/>
                <a:moveTo>
                  <a:pt x="1335" y="34"/>
                </a:moveTo>
                <a:cubicBezTo>
                  <a:pt x="1305" y="34"/>
                  <a:pt x="1283" y="56"/>
                  <a:pt x="1283" y="84"/>
                </a:cubicBezTo>
                <a:cubicBezTo>
                  <a:pt x="1283" y="84"/>
                  <a:pt x="1283" y="84"/>
                  <a:pt x="1283" y="84"/>
                </a:cubicBezTo>
                <a:cubicBezTo>
                  <a:pt x="1283" y="112"/>
                  <a:pt x="1305" y="134"/>
                  <a:pt x="1335" y="134"/>
                </a:cubicBezTo>
                <a:cubicBezTo>
                  <a:pt x="1365" y="134"/>
                  <a:pt x="1387" y="112"/>
                  <a:pt x="1387" y="84"/>
                </a:cubicBezTo>
                <a:cubicBezTo>
                  <a:pt x="1387" y="84"/>
                  <a:pt x="1387" y="84"/>
                  <a:pt x="1387" y="84"/>
                </a:cubicBezTo>
                <a:cubicBezTo>
                  <a:pt x="1387" y="56"/>
                  <a:pt x="1365" y="34"/>
                  <a:pt x="1335" y="34"/>
                </a:cubicBezTo>
                <a:close/>
                <a:moveTo>
                  <a:pt x="1360" y="84"/>
                </a:moveTo>
                <a:cubicBezTo>
                  <a:pt x="1360" y="99"/>
                  <a:pt x="1351" y="111"/>
                  <a:pt x="1335" y="111"/>
                </a:cubicBezTo>
                <a:cubicBezTo>
                  <a:pt x="1320" y="111"/>
                  <a:pt x="1310" y="98"/>
                  <a:pt x="1310" y="84"/>
                </a:cubicBezTo>
                <a:cubicBezTo>
                  <a:pt x="1310" y="84"/>
                  <a:pt x="1310" y="84"/>
                  <a:pt x="1310" y="84"/>
                </a:cubicBezTo>
                <a:cubicBezTo>
                  <a:pt x="1310" y="70"/>
                  <a:pt x="1319" y="58"/>
                  <a:pt x="1335" y="58"/>
                </a:cubicBezTo>
                <a:cubicBezTo>
                  <a:pt x="1350" y="58"/>
                  <a:pt x="1360" y="70"/>
                  <a:pt x="1360" y="84"/>
                </a:cubicBezTo>
                <a:close/>
                <a:moveTo>
                  <a:pt x="1834" y="55"/>
                </a:moveTo>
                <a:cubicBezTo>
                  <a:pt x="1834" y="36"/>
                  <a:pt x="1834" y="36"/>
                  <a:pt x="1834" y="36"/>
                </a:cubicBezTo>
                <a:cubicBezTo>
                  <a:pt x="1807" y="36"/>
                  <a:pt x="1807" y="36"/>
                  <a:pt x="1807" y="36"/>
                </a:cubicBezTo>
                <a:cubicBezTo>
                  <a:pt x="1807" y="132"/>
                  <a:pt x="1807" y="132"/>
                  <a:pt x="1807" y="132"/>
                </a:cubicBezTo>
                <a:cubicBezTo>
                  <a:pt x="1834" y="132"/>
                  <a:pt x="1834" y="132"/>
                  <a:pt x="1834" y="132"/>
                </a:cubicBezTo>
                <a:cubicBezTo>
                  <a:pt x="1834" y="97"/>
                  <a:pt x="1834" y="97"/>
                  <a:pt x="1834" y="97"/>
                </a:cubicBezTo>
                <a:cubicBezTo>
                  <a:pt x="1834" y="74"/>
                  <a:pt x="1845" y="63"/>
                  <a:pt x="1863" y="63"/>
                </a:cubicBezTo>
                <a:cubicBezTo>
                  <a:pt x="1865" y="63"/>
                  <a:pt x="1865" y="63"/>
                  <a:pt x="1865" y="63"/>
                </a:cubicBezTo>
                <a:cubicBezTo>
                  <a:pt x="1865" y="34"/>
                  <a:pt x="1865" y="34"/>
                  <a:pt x="1865" y="34"/>
                </a:cubicBezTo>
                <a:cubicBezTo>
                  <a:pt x="1848" y="33"/>
                  <a:pt x="1839" y="42"/>
                  <a:pt x="1834" y="55"/>
                </a:cubicBezTo>
                <a:close/>
                <a:moveTo>
                  <a:pt x="1748" y="34"/>
                </a:moveTo>
                <a:cubicBezTo>
                  <a:pt x="1718" y="34"/>
                  <a:pt x="1696" y="56"/>
                  <a:pt x="1696" y="84"/>
                </a:cubicBezTo>
                <a:cubicBezTo>
                  <a:pt x="1696" y="84"/>
                  <a:pt x="1696" y="84"/>
                  <a:pt x="1696" y="84"/>
                </a:cubicBezTo>
                <a:cubicBezTo>
                  <a:pt x="1696" y="112"/>
                  <a:pt x="1718" y="134"/>
                  <a:pt x="1748" y="134"/>
                </a:cubicBezTo>
                <a:cubicBezTo>
                  <a:pt x="1778" y="134"/>
                  <a:pt x="1800" y="112"/>
                  <a:pt x="1800" y="84"/>
                </a:cubicBezTo>
                <a:cubicBezTo>
                  <a:pt x="1800" y="84"/>
                  <a:pt x="1800" y="84"/>
                  <a:pt x="1800" y="84"/>
                </a:cubicBezTo>
                <a:cubicBezTo>
                  <a:pt x="1800" y="56"/>
                  <a:pt x="1778" y="34"/>
                  <a:pt x="1748" y="34"/>
                </a:cubicBezTo>
                <a:close/>
                <a:moveTo>
                  <a:pt x="1773" y="84"/>
                </a:moveTo>
                <a:cubicBezTo>
                  <a:pt x="1773" y="99"/>
                  <a:pt x="1764" y="111"/>
                  <a:pt x="1748" y="111"/>
                </a:cubicBezTo>
                <a:cubicBezTo>
                  <a:pt x="1733" y="111"/>
                  <a:pt x="1723" y="98"/>
                  <a:pt x="1723" y="84"/>
                </a:cubicBezTo>
                <a:cubicBezTo>
                  <a:pt x="1723" y="84"/>
                  <a:pt x="1723" y="84"/>
                  <a:pt x="1723" y="84"/>
                </a:cubicBezTo>
                <a:cubicBezTo>
                  <a:pt x="1723" y="70"/>
                  <a:pt x="1732" y="58"/>
                  <a:pt x="1748" y="58"/>
                </a:cubicBezTo>
                <a:cubicBezTo>
                  <a:pt x="1763" y="58"/>
                  <a:pt x="1773" y="70"/>
                  <a:pt x="1773" y="84"/>
                </a:cubicBezTo>
                <a:close/>
                <a:moveTo>
                  <a:pt x="1465" y="48"/>
                </a:moveTo>
                <a:cubicBezTo>
                  <a:pt x="1458" y="40"/>
                  <a:pt x="1449" y="34"/>
                  <a:pt x="1434" y="34"/>
                </a:cubicBezTo>
                <a:cubicBezTo>
                  <a:pt x="1412" y="34"/>
                  <a:pt x="1391" y="50"/>
                  <a:pt x="1391" y="79"/>
                </a:cubicBezTo>
                <a:cubicBezTo>
                  <a:pt x="1391" y="79"/>
                  <a:pt x="1391" y="79"/>
                  <a:pt x="1391" y="79"/>
                </a:cubicBezTo>
                <a:cubicBezTo>
                  <a:pt x="1391" y="108"/>
                  <a:pt x="1412" y="124"/>
                  <a:pt x="1434" y="124"/>
                </a:cubicBezTo>
                <a:cubicBezTo>
                  <a:pt x="1448" y="124"/>
                  <a:pt x="1457" y="118"/>
                  <a:pt x="1465" y="109"/>
                </a:cubicBezTo>
                <a:cubicBezTo>
                  <a:pt x="1465" y="113"/>
                  <a:pt x="1465" y="113"/>
                  <a:pt x="1465" y="113"/>
                </a:cubicBezTo>
                <a:cubicBezTo>
                  <a:pt x="1465" y="130"/>
                  <a:pt x="1457" y="139"/>
                  <a:pt x="1438" y="139"/>
                </a:cubicBezTo>
                <a:cubicBezTo>
                  <a:pt x="1425" y="139"/>
                  <a:pt x="1415" y="136"/>
                  <a:pt x="1405" y="131"/>
                </a:cubicBezTo>
                <a:cubicBezTo>
                  <a:pt x="1396" y="151"/>
                  <a:pt x="1396" y="151"/>
                  <a:pt x="1396" y="151"/>
                </a:cubicBezTo>
                <a:cubicBezTo>
                  <a:pt x="1408" y="158"/>
                  <a:pt x="1423" y="161"/>
                  <a:pt x="1439" y="161"/>
                </a:cubicBezTo>
                <a:cubicBezTo>
                  <a:pt x="1457" y="161"/>
                  <a:pt x="1471" y="157"/>
                  <a:pt x="1480" y="148"/>
                </a:cubicBezTo>
                <a:cubicBezTo>
                  <a:pt x="1488" y="140"/>
                  <a:pt x="1492" y="128"/>
                  <a:pt x="1492" y="110"/>
                </a:cubicBezTo>
                <a:cubicBezTo>
                  <a:pt x="1492" y="36"/>
                  <a:pt x="1492" y="36"/>
                  <a:pt x="1492" y="36"/>
                </a:cubicBezTo>
                <a:cubicBezTo>
                  <a:pt x="1465" y="36"/>
                  <a:pt x="1465" y="36"/>
                  <a:pt x="1465" y="36"/>
                </a:cubicBezTo>
                <a:lnTo>
                  <a:pt x="1465" y="48"/>
                </a:lnTo>
                <a:close/>
                <a:moveTo>
                  <a:pt x="1465" y="79"/>
                </a:moveTo>
                <a:cubicBezTo>
                  <a:pt x="1465" y="92"/>
                  <a:pt x="1455" y="102"/>
                  <a:pt x="1442" y="102"/>
                </a:cubicBezTo>
                <a:cubicBezTo>
                  <a:pt x="1429" y="102"/>
                  <a:pt x="1419" y="93"/>
                  <a:pt x="1419" y="79"/>
                </a:cubicBezTo>
                <a:cubicBezTo>
                  <a:pt x="1419" y="79"/>
                  <a:pt x="1419" y="79"/>
                  <a:pt x="1419" y="79"/>
                </a:cubicBezTo>
                <a:cubicBezTo>
                  <a:pt x="1419" y="66"/>
                  <a:pt x="1429" y="57"/>
                  <a:pt x="1442" y="57"/>
                </a:cubicBezTo>
                <a:cubicBezTo>
                  <a:pt x="1455" y="57"/>
                  <a:pt x="1465" y="66"/>
                  <a:pt x="1465" y="79"/>
                </a:cubicBezTo>
                <a:close/>
                <a:moveTo>
                  <a:pt x="1697" y="37"/>
                </a:moveTo>
                <a:cubicBezTo>
                  <a:pt x="1675" y="37"/>
                  <a:pt x="1675" y="37"/>
                  <a:pt x="1675" y="37"/>
                </a:cubicBezTo>
                <a:cubicBezTo>
                  <a:pt x="1675" y="33"/>
                  <a:pt x="1675" y="33"/>
                  <a:pt x="1675" y="33"/>
                </a:cubicBezTo>
                <a:cubicBezTo>
                  <a:pt x="1675" y="26"/>
                  <a:pt x="1678" y="23"/>
                  <a:pt x="1684" y="23"/>
                </a:cubicBezTo>
                <a:cubicBezTo>
                  <a:pt x="1689" y="23"/>
                  <a:pt x="1693" y="24"/>
                  <a:pt x="1697" y="25"/>
                </a:cubicBezTo>
                <a:cubicBezTo>
                  <a:pt x="1697" y="2"/>
                  <a:pt x="1697" y="2"/>
                  <a:pt x="1697" y="2"/>
                </a:cubicBezTo>
                <a:cubicBezTo>
                  <a:pt x="1692" y="1"/>
                  <a:pt x="1686" y="0"/>
                  <a:pt x="1677" y="0"/>
                </a:cubicBezTo>
                <a:cubicBezTo>
                  <a:pt x="1668" y="0"/>
                  <a:pt x="1660" y="2"/>
                  <a:pt x="1655" y="7"/>
                </a:cubicBezTo>
                <a:cubicBezTo>
                  <a:pt x="1650" y="12"/>
                  <a:pt x="1648" y="20"/>
                  <a:pt x="1648" y="31"/>
                </a:cubicBezTo>
                <a:cubicBezTo>
                  <a:pt x="1648" y="37"/>
                  <a:pt x="1648" y="37"/>
                  <a:pt x="1648" y="37"/>
                </a:cubicBezTo>
                <a:cubicBezTo>
                  <a:pt x="1636" y="37"/>
                  <a:pt x="1636" y="37"/>
                  <a:pt x="1636" y="37"/>
                </a:cubicBezTo>
                <a:cubicBezTo>
                  <a:pt x="1636" y="59"/>
                  <a:pt x="1636" y="59"/>
                  <a:pt x="1636" y="59"/>
                </a:cubicBezTo>
                <a:cubicBezTo>
                  <a:pt x="1648" y="59"/>
                  <a:pt x="1648" y="59"/>
                  <a:pt x="1648" y="59"/>
                </a:cubicBezTo>
                <a:cubicBezTo>
                  <a:pt x="1648" y="132"/>
                  <a:pt x="1648" y="132"/>
                  <a:pt x="1648" y="132"/>
                </a:cubicBezTo>
                <a:cubicBezTo>
                  <a:pt x="1675" y="132"/>
                  <a:pt x="1675" y="132"/>
                  <a:pt x="1675" y="132"/>
                </a:cubicBezTo>
                <a:cubicBezTo>
                  <a:pt x="1675" y="59"/>
                  <a:pt x="1675" y="59"/>
                  <a:pt x="1675" y="59"/>
                </a:cubicBezTo>
                <a:cubicBezTo>
                  <a:pt x="1697" y="59"/>
                  <a:pt x="1697" y="59"/>
                  <a:pt x="1697" y="59"/>
                </a:cubicBezTo>
                <a:lnTo>
                  <a:pt x="1697" y="37"/>
                </a:lnTo>
                <a:close/>
                <a:moveTo>
                  <a:pt x="1548" y="101"/>
                </a:moveTo>
                <a:cubicBezTo>
                  <a:pt x="1526" y="36"/>
                  <a:pt x="1526" y="36"/>
                  <a:pt x="1526" y="36"/>
                </a:cubicBezTo>
                <a:cubicBezTo>
                  <a:pt x="1497" y="36"/>
                  <a:pt x="1497" y="36"/>
                  <a:pt x="1497" y="36"/>
                </a:cubicBezTo>
                <a:cubicBezTo>
                  <a:pt x="1535" y="132"/>
                  <a:pt x="1535" y="132"/>
                  <a:pt x="1535" y="132"/>
                </a:cubicBezTo>
                <a:cubicBezTo>
                  <a:pt x="1532" y="137"/>
                  <a:pt x="1530" y="139"/>
                  <a:pt x="1525" y="139"/>
                </a:cubicBezTo>
                <a:cubicBezTo>
                  <a:pt x="1521" y="139"/>
                  <a:pt x="1517" y="137"/>
                  <a:pt x="1513" y="135"/>
                </a:cubicBezTo>
                <a:cubicBezTo>
                  <a:pt x="1504" y="155"/>
                  <a:pt x="1504" y="155"/>
                  <a:pt x="1504" y="155"/>
                </a:cubicBezTo>
                <a:cubicBezTo>
                  <a:pt x="1511" y="159"/>
                  <a:pt x="1519" y="161"/>
                  <a:pt x="1528" y="161"/>
                </a:cubicBezTo>
                <a:cubicBezTo>
                  <a:pt x="1545" y="161"/>
                  <a:pt x="1553" y="154"/>
                  <a:pt x="1560" y="134"/>
                </a:cubicBezTo>
                <a:cubicBezTo>
                  <a:pt x="1597" y="36"/>
                  <a:pt x="1597" y="36"/>
                  <a:pt x="1597" y="36"/>
                </a:cubicBezTo>
                <a:cubicBezTo>
                  <a:pt x="1569" y="36"/>
                  <a:pt x="1569" y="36"/>
                  <a:pt x="1569" y="36"/>
                </a:cubicBezTo>
                <a:lnTo>
                  <a:pt x="1548" y="101"/>
                </a:lnTo>
                <a:close/>
                <a:moveTo>
                  <a:pt x="1008" y="34"/>
                </a:moveTo>
                <a:cubicBezTo>
                  <a:pt x="994" y="34"/>
                  <a:pt x="986" y="41"/>
                  <a:pt x="980" y="49"/>
                </a:cubicBezTo>
                <a:cubicBezTo>
                  <a:pt x="980" y="1"/>
                  <a:pt x="980" y="1"/>
                  <a:pt x="980" y="1"/>
                </a:cubicBezTo>
                <a:cubicBezTo>
                  <a:pt x="952" y="1"/>
                  <a:pt x="952" y="1"/>
                  <a:pt x="952" y="1"/>
                </a:cubicBezTo>
                <a:cubicBezTo>
                  <a:pt x="952" y="132"/>
                  <a:pt x="952" y="132"/>
                  <a:pt x="952" y="132"/>
                </a:cubicBezTo>
                <a:cubicBezTo>
                  <a:pt x="980" y="132"/>
                  <a:pt x="980" y="132"/>
                  <a:pt x="980" y="132"/>
                </a:cubicBezTo>
                <a:cubicBezTo>
                  <a:pt x="980" y="78"/>
                  <a:pt x="980" y="78"/>
                  <a:pt x="980" y="78"/>
                </a:cubicBezTo>
                <a:cubicBezTo>
                  <a:pt x="980" y="65"/>
                  <a:pt x="986" y="59"/>
                  <a:pt x="997" y="59"/>
                </a:cubicBezTo>
                <a:cubicBezTo>
                  <a:pt x="1007" y="59"/>
                  <a:pt x="1013" y="65"/>
                  <a:pt x="1013" y="78"/>
                </a:cubicBezTo>
                <a:cubicBezTo>
                  <a:pt x="1013" y="132"/>
                  <a:pt x="1013" y="132"/>
                  <a:pt x="1013" y="132"/>
                </a:cubicBezTo>
                <a:cubicBezTo>
                  <a:pt x="1040" y="132"/>
                  <a:pt x="1040" y="132"/>
                  <a:pt x="1040" y="132"/>
                </a:cubicBezTo>
                <a:cubicBezTo>
                  <a:pt x="1040" y="70"/>
                  <a:pt x="1040" y="70"/>
                  <a:pt x="1040" y="70"/>
                </a:cubicBezTo>
                <a:cubicBezTo>
                  <a:pt x="1040" y="48"/>
                  <a:pt x="1028" y="34"/>
                  <a:pt x="1008" y="34"/>
                </a:cubicBezTo>
                <a:close/>
                <a:moveTo>
                  <a:pt x="1250" y="132"/>
                </a:moveTo>
                <a:cubicBezTo>
                  <a:pt x="1278" y="132"/>
                  <a:pt x="1278" y="132"/>
                  <a:pt x="1278" y="132"/>
                </a:cubicBezTo>
                <a:cubicBezTo>
                  <a:pt x="1278" y="1"/>
                  <a:pt x="1278" y="1"/>
                  <a:pt x="1278" y="1"/>
                </a:cubicBezTo>
                <a:cubicBezTo>
                  <a:pt x="1250" y="1"/>
                  <a:pt x="1250" y="1"/>
                  <a:pt x="1250" y="1"/>
                </a:cubicBezTo>
                <a:lnTo>
                  <a:pt x="1250" y="132"/>
                </a:lnTo>
                <a:close/>
                <a:moveTo>
                  <a:pt x="1103" y="34"/>
                </a:moveTo>
                <a:cubicBezTo>
                  <a:pt x="1089" y="34"/>
                  <a:pt x="1081" y="41"/>
                  <a:pt x="1075" y="49"/>
                </a:cubicBezTo>
                <a:cubicBezTo>
                  <a:pt x="1075" y="36"/>
                  <a:pt x="1075" y="36"/>
                  <a:pt x="1075" y="36"/>
                </a:cubicBezTo>
                <a:cubicBezTo>
                  <a:pt x="1047" y="36"/>
                  <a:pt x="1047" y="36"/>
                  <a:pt x="1047" y="36"/>
                </a:cubicBezTo>
                <a:cubicBezTo>
                  <a:pt x="1047" y="132"/>
                  <a:pt x="1047" y="132"/>
                  <a:pt x="1047" y="132"/>
                </a:cubicBezTo>
                <a:cubicBezTo>
                  <a:pt x="1075" y="132"/>
                  <a:pt x="1075" y="132"/>
                  <a:pt x="1075" y="132"/>
                </a:cubicBezTo>
                <a:cubicBezTo>
                  <a:pt x="1075" y="78"/>
                  <a:pt x="1075" y="78"/>
                  <a:pt x="1075" y="78"/>
                </a:cubicBezTo>
                <a:cubicBezTo>
                  <a:pt x="1075" y="65"/>
                  <a:pt x="1081" y="59"/>
                  <a:pt x="1092" y="59"/>
                </a:cubicBezTo>
                <a:cubicBezTo>
                  <a:pt x="1102" y="59"/>
                  <a:pt x="1108" y="65"/>
                  <a:pt x="1108" y="78"/>
                </a:cubicBezTo>
                <a:cubicBezTo>
                  <a:pt x="1108" y="132"/>
                  <a:pt x="1108" y="132"/>
                  <a:pt x="1108" y="132"/>
                </a:cubicBezTo>
                <a:cubicBezTo>
                  <a:pt x="1135" y="132"/>
                  <a:pt x="1135" y="132"/>
                  <a:pt x="1135" y="132"/>
                </a:cubicBezTo>
                <a:cubicBezTo>
                  <a:pt x="1135" y="70"/>
                  <a:pt x="1135" y="70"/>
                  <a:pt x="1135" y="70"/>
                </a:cubicBezTo>
                <a:cubicBezTo>
                  <a:pt x="1135" y="48"/>
                  <a:pt x="1123" y="34"/>
                  <a:pt x="1103" y="34"/>
                </a:cubicBezTo>
                <a:close/>
                <a:moveTo>
                  <a:pt x="910" y="111"/>
                </a:moveTo>
                <a:cubicBezTo>
                  <a:pt x="895" y="111"/>
                  <a:pt x="885" y="99"/>
                  <a:pt x="885" y="84"/>
                </a:cubicBezTo>
                <a:cubicBezTo>
                  <a:pt x="885" y="84"/>
                  <a:pt x="885" y="84"/>
                  <a:pt x="885" y="84"/>
                </a:cubicBezTo>
                <a:cubicBezTo>
                  <a:pt x="885" y="70"/>
                  <a:pt x="895" y="58"/>
                  <a:pt x="909" y="58"/>
                </a:cubicBezTo>
                <a:cubicBezTo>
                  <a:pt x="918" y="58"/>
                  <a:pt x="925" y="62"/>
                  <a:pt x="931" y="68"/>
                </a:cubicBezTo>
                <a:cubicBezTo>
                  <a:pt x="947" y="50"/>
                  <a:pt x="947" y="50"/>
                  <a:pt x="947" y="50"/>
                </a:cubicBezTo>
                <a:cubicBezTo>
                  <a:pt x="938" y="40"/>
                  <a:pt x="927" y="34"/>
                  <a:pt x="909" y="34"/>
                </a:cubicBezTo>
                <a:cubicBezTo>
                  <a:pt x="880" y="34"/>
                  <a:pt x="859" y="57"/>
                  <a:pt x="859" y="84"/>
                </a:cubicBezTo>
                <a:cubicBezTo>
                  <a:pt x="859" y="84"/>
                  <a:pt x="859" y="84"/>
                  <a:pt x="859" y="84"/>
                </a:cubicBezTo>
                <a:cubicBezTo>
                  <a:pt x="859" y="112"/>
                  <a:pt x="880" y="134"/>
                  <a:pt x="909" y="134"/>
                </a:cubicBezTo>
                <a:cubicBezTo>
                  <a:pt x="928" y="134"/>
                  <a:pt x="939" y="127"/>
                  <a:pt x="948" y="117"/>
                </a:cubicBezTo>
                <a:cubicBezTo>
                  <a:pt x="932" y="100"/>
                  <a:pt x="932" y="100"/>
                  <a:pt x="932" y="100"/>
                </a:cubicBezTo>
                <a:cubicBezTo>
                  <a:pt x="925" y="107"/>
                  <a:pt x="919" y="111"/>
                  <a:pt x="910" y="111"/>
                </a:cubicBezTo>
                <a:close/>
                <a:moveTo>
                  <a:pt x="1945" y="35"/>
                </a:moveTo>
                <a:cubicBezTo>
                  <a:pt x="1929" y="35"/>
                  <a:pt x="1918" y="38"/>
                  <a:pt x="1908" y="42"/>
                </a:cubicBezTo>
                <a:cubicBezTo>
                  <a:pt x="1915" y="63"/>
                  <a:pt x="1915" y="63"/>
                  <a:pt x="1915" y="63"/>
                </a:cubicBezTo>
                <a:cubicBezTo>
                  <a:pt x="1923" y="60"/>
                  <a:pt x="1931" y="58"/>
                  <a:pt x="1941" y="58"/>
                </a:cubicBezTo>
                <a:cubicBezTo>
                  <a:pt x="1955" y="58"/>
                  <a:pt x="1962" y="64"/>
                  <a:pt x="1962" y="76"/>
                </a:cubicBezTo>
                <a:cubicBezTo>
                  <a:pt x="1962" y="77"/>
                  <a:pt x="1962" y="77"/>
                  <a:pt x="1962" y="77"/>
                </a:cubicBezTo>
                <a:cubicBezTo>
                  <a:pt x="1955" y="75"/>
                  <a:pt x="1948" y="73"/>
                  <a:pt x="1938" y="73"/>
                </a:cubicBezTo>
                <a:cubicBezTo>
                  <a:pt x="1915" y="73"/>
                  <a:pt x="1899" y="83"/>
                  <a:pt x="1899" y="104"/>
                </a:cubicBezTo>
                <a:cubicBezTo>
                  <a:pt x="1899" y="104"/>
                  <a:pt x="1899" y="104"/>
                  <a:pt x="1899" y="104"/>
                </a:cubicBezTo>
                <a:cubicBezTo>
                  <a:pt x="1899" y="123"/>
                  <a:pt x="1914" y="134"/>
                  <a:pt x="1932" y="134"/>
                </a:cubicBezTo>
                <a:cubicBezTo>
                  <a:pt x="1946" y="134"/>
                  <a:pt x="1955" y="129"/>
                  <a:pt x="1962" y="122"/>
                </a:cubicBezTo>
                <a:cubicBezTo>
                  <a:pt x="1962" y="132"/>
                  <a:pt x="1962" y="132"/>
                  <a:pt x="1962" y="132"/>
                </a:cubicBezTo>
                <a:cubicBezTo>
                  <a:pt x="1988" y="132"/>
                  <a:pt x="1988" y="132"/>
                  <a:pt x="1988" y="132"/>
                </a:cubicBezTo>
                <a:cubicBezTo>
                  <a:pt x="1988" y="76"/>
                  <a:pt x="1988" y="76"/>
                  <a:pt x="1988" y="76"/>
                </a:cubicBezTo>
                <a:cubicBezTo>
                  <a:pt x="1988" y="63"/>
                  <a:pt x="1985" y="53"/>
                  <a:pt x="1978" y="46"/>
                </a:cubicBezTo>
                <a:cubicBezTo>
                  <a:pt x="1971" y="39"/>
                  <a:pt x="1960" y="35"/>
                  <a:pt x="1945" y="35"/>
                </a:cubicBezTo>
                <a:close/>
                <a:moveTo>
                  <a:pt x="1962" y="98"/>
                </a:moveTo>
                <a:cubicBezTo>
                  <a:pt x="1962" y="108"/>
                  <a:pt x="1953" y="115"/>
                  <a:pt x="1941" y="115"/>
                </a:cubicBezTo>
                <a:cubicBezTo>
                  <a:pt x="1932" y="115"/>
                  <a:pt x="1926" y="111"/>
                  <a:pt x="1926" y="103"/>
                </a:cubicBezTo>
                <a:cubicBezTo>
                  <a:pt x="1926" y="103"/>
                  <a:pt x="1926" y="103"/>
                  <a:pt x="1926" y="103"/>
                </a:cubicBezTo>
                <a:cubicBezTo>
                  <a:pt x="1926" y="94"/>
                  <a:pt x="1933" y="90"/>
                  <a:pt x="1945" y="90"/>
                </a:cubicBezTo>
                <a:cubicBezTo>
                  <a:pt x="1951" y="90"/>
                  <a:pt x="1957" y="91"/>
                  <a:pt x="1962" y="93"/>
                </a:cubicBezTo>
                <a:lnTo>
                  <a:pt x="1962" y="98"/>
                </a:lnTo>
                <a:close/>
                <a:moveTo>
                  <a:pt x="1193" y="34"/>
                </a:moveTo>
                <a:cubicBezTo>
                  <a:pt x="1163" y="34"/>
                  <a:pt x="1141" y="56"/>
                  <a:pt x="1141" y="84"/>
                </a:cubicBezTo>
                <a:cubicBezTo>
                  <a:pt x="1141" y="84"/>
                  <a:pt x="1141" y="84"/>
                  <a:pt x="1141" y="84"/>
                </a:cubicBezTo>
                <a:cubicBezTo>
                  <a:pt x="1141" y="112"/>
                  <a:pt x="1163" y="134"/>
                  <a:pt x="1193" y="134"/>
                </a:cubicBezTo>
                <a:cubicBezTo>
                  <a:pt x="1223" y="134"/>
                  <a:pt x="1245" y="112"/>
                  <a:pt x="1245" y="84"/>
                </a:cubicBezTo>
                <a:cubicBezTo>
                  <a:pt x="1245" y="84"/>
                  <a:pt x="1245" y="84"/>
                  <a:pt x="1245" y="84"/>
                </a:cubicBezTo>
                <a:cubicBezTo>
                  <a:pt x="1245" y="56"/>
                  <a:pt x="1223" y="34"/>
                  <a:pt x="1193" y="34"/>
                </a:cubicBezTo>
                <a:close/>
                <a:moveTo>
                  <a:pt x="1218" y="84"/>
                </a:moveTo>
                <a:cubicBezTo>
                  <a:pt x="1218" y="99"/>
                  <a:pt x="1209" y="111"/>
                  <a:pt x="1193" y="111"/>
                </a:cubicBezTo>
                <a:cubicBezTo>
                  <a:pt x="1178" y="111"/>
                  <a:pt x="1168" y="98"/>
                  <a:pt x="1168" y="84"/>
                </a:cubicBezTo>
                <a:cubicBezTo>
                  <a:pt x="1168" y="84"/>
                  <a:pt x="1168" y="84"/>
                  <a:pt x="1168" y="84"/>
                </a:cubicBezTo>
                <a:cubicBezTo>
                  <a:pt x="1168" y="70"/>
                  <a:pt x="1177" y="58"/>
                  <a:pt x="1193" y="58"/>
                </a:cubicBezTo>
                <a:cubicBezTo>
                  <a:pt x="1208" y="58"/>
                  <a:pt x="1218" y="70"/>
                  <a:pt x="1218"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3145767"/>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hoto + Statement_Black">
    <p:bg>
      <p:bgPr>
        <a:solidFill>
          <a:srgbClr val="1E0113"/>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61791"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8"/>
          <p:cNvSpPr>
            <a:spLocks noGrp="1"/>
          </p:cNvSpPr>
          <p:nvPr>
            <p:ph type="pic" sz="quarter" idx="16"/>
          </p:nvPr>
        </p:nvSpPr>
        <p:spPr>
          <a:xfrm>
            <a:off x="4570413" y="0"/>
            <a:ext cx="7618412" cy="6858000"/>
          </a:xfrm>
          <a:prstGeom prst="rect">
            <a:avLst/>
          </a:prstGeom>
        </p:spPr>
        <p:txBody>
          <a:bodyPr anchor="ctr"/>
          <a:lstStyle>
            <a:lvl1pPr marL="0" indent="0" algn="ctr">
              <a:buNone/>
              <a:defRPr sz="2400">
                <a:solidFill>
                  <a:schemeClr val="accent1"/>
                </a:solidFill>
              </a:defRPr>
            </a:lvl1pPr>
          </a:lstStyle>
          <a:p>
            <a:r>
              <a:rPr lang="zh-CN" altLang="en-US"/>
              <a:t>单击图标添加图片</a:t>
            </a:r>
            <a:endParaRPr lang="en-US" dirty="0"/>
          </a:p>
        </p:txBody>
      </p:sp>
      <p:sp>
        <p:nvSpPr>
          <p:cNvPr id="20" name="TextBox 19">
            <a:extLst>
              <a:ext uri="{FF2B5EF4-FFF2-40B4-BE49-F238E27FC236}">
                <a16:creationId xmlns:a16="http://schemas.microsoft.com/office/drawing/2014/main" id="{7601FF92-9057-5CC3-24A7-E547FDCFEEDE}"/>
              </a:ext>
            </a:extLst>
          </p:cNvPr>
          <p:cNvSpPr txBox="1"/>
          <p:nvPr userDrawn="1"/>
        </p:nvSpPr>
        <p:spPr>
          <a:xfrm>
            <a:off x="1602289"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grpSp>
        <p:nvGrpSpPr>
          <p:cNvPr id="21" name="Group 20">
            <a:extLst>
              <a:ext uri="{FF2B5EF4-FFF2-40B4-BE49-F238E27FC236}">
                <a16:creationId xmlns:a16="http://schemas.microsoft.com/office/drawing/2014/main" id="{68552925-9423-099D-F74D-4EE40621C961}"/>
              </a:ext>
            </a:extLst>
          </p:cNvPr>
          <p:cNvGrpSpPr>
            <a:grpSpLocks noChangeAspect="1"/>
          </p:cNvGrpSpPr>
          <p:nvPr userDrawn="1"/>
        </p:nvGrpSpPr>
        <p:grpSpPr>
          <a:xfrm>
            <a:off x="760413" y="6348283"/>
            <a:ext cx="777240" cy="259316"/>
            <a:chOff x="547688" y="952500"/>
            <a:chExt cx="12190413" cy="4067175"/>
          </a:xfrm>
        </p:grpSpPr>
        <p:sp>
          <p:nvSpPr>
            <p:cNvPr id="22" name="Rectangle 21">
              <a:extLst>
                <a:ext uri="{FF2B5EF4-FFF2-40B4-BE49-F238E27FC236}">
                  <a16:creationId xmlns:a16="http://schemas.microsoft.com/office/drawing/2014/main" id="{E52D6B7C-36BC-FF25-10FA-FF652D3035E4}"/>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004227AE-68FE-5870-F46F-F5C01398DC1C}"/>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22DED8DF-34FC-26E5-BC66-4982724F9E09}"/>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07CF3BDA-8E25-9792-82C8-251513EAB898}"/>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BA767E86-4A0C-598D-448C-0455072138AA}"/>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A992D26A-55C4-7731-7C99-983B2481F460}"/>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B0651031-8365-F64F-C4EE-7E547E3AAB80}"/>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Slide Number Placeholder 1">
            <a:extLst>
              <a:ext uri="{FF2B5EF4-FFF2-40B4-BE49-F238E27FC236}">
                <a16:creationId xmlns:a16="http://schemas.microsoft.com/office/drawing/2014/main" id="{EC182470-3621-1323-235D-7DBA176E68EC}"/>
              </a:ext>
            </a:extLst>
          </p:cNvPr>
          <p:cNvSpPr>
            <a:spLocks noGrp="1"/>
          </p:cNvSpPr>
          <p:nvPr>
            <p:ph type="sldNum" sz="quarter" idx="20"/>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29" name="Text Placeholder 3">
            <a:extLst>
              <a:ext uri="{FF2B5EF4-FFF2-40B4-BE49-F238E27FC236}">
                <a16:creationId xmlns:a16="http://schemas.microsoft.com/office/drawing/2014/main" id="{C11FB6FD-7B80-D920-2B92-D358B184462D}"/>
              </a:ext>
            </a:extLst>
          </p:cNvPr>
          <p:cNvSpPr>
            <a:spLocks noGrp="1"/>
          </p:cNvSpPr>
          <p:nvPr>
            <p:ph type="body" sz="quarter" idx="18" hasCustomPrompt="1"/>
          </p:nvPr>
        </p:nvSpPr>
        <p:spPr>
          <a:xfrm>
            <a:off x="760412" y="995009"/>
            <a:ext cx="3427123" cy="1436465"/>
          </a:xfrm>
          <a:prstGeom prst="rect">
            <a:avLst/>
          </a:prstGeom>
          <a:noFill/>
        </p:spPr>
        <p:txBody>
          <a:bodyPr lIns="0" tIns="0" rIns="0" bIns="0" anchor="b" anchorCtr="0">
            <a:noAutofit/>
          </a:bodyPr>
          <a:lstStyle>
            <a:lvl1pPr marL="0" indent="0">
              <a:lnSpc>
                <a:spcPct val="85000"/>
              </a:lnSpc>
              <a:spcBef>
                <a:spcPts val="0"/>
              </a:spcBef>
              <a:buFont typeface="Arial" panose="020B0604020202020204" pitchFamily="34" charset="0"/>
              <a:buNone/>
              <a:defRPr sz="4400" b="1" strike="noStrike" spc="-150" baseline="0">
                <a:solidFill>
                  <a:schemeClr val="bg1"/>
                </a:solidFill>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slide title</a:t>
            </a:r>
          </a:p>
        </p:txBody>
      </p:sp>
      <p:sp>
        <p:nvSpPr>
          <p:cNvPr id="30" name="Content Placeholder 2">
            <a:extLst>
              <a:ext uri="{FF2B5EF4-FFF2-40B4-BE49-F238E27FC236}">
                <a16:creationId xmlns:a16="http://schemas.microsoft.com/office/drawing/2014/main" id="{5F150789-C64C-B456-4B9A-24AED7315FBB}"/>
              </a:ext>
            </a:extLst>
          </p:cNvPr>
          <p:cNvSpPr>
            <a:spLocks noGrp="1"/>
          </p:cNvSpPr>
          <p:nvPr>
            <p:ph sz="half" idx="1"/>
          </p:nvPr>
        </p:nvSpPr>
        <p:spPr bwMode="gray">
          <a:xfrm>
            <a:off x="760412" y="2815936"/>
            <a:ext cx="3427123" cy="3280064"/>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427763602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Idea">
    <p:bg>
      <p:bgPr>
        <a:solidFill>
          <a:schemeClr val="accent3">
            <a:lumMod val="25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CB8992-3FC1-1D5A-F5A3-5A7867B1CF80}"/>
              </a:ext>
            </a:extLst>
          </p:cNvPr>
          <p:cNvSpPr>
            <a:spLocks noGrp="1"/>
          </p:cNvSpPr>
          <p:nvPr>
            <p:ph type="sldNum" sz="quarter" idx="10"/>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7" name="Text Placeholder 6">
            <a:extLst>
              <a:ext uri="{FF2B5EF4-FFF2-40B4-BE49-F238E27FC236}">
                <a16:creationId xmlns:a16="http://schemas.microsoft.com/office/drawing/2014/main" id="{EFEF7F64-EAB6-F941-857A-EB6862B07383}"/>
              </a:ext>
            </a:extLst>
          </p:cNvPr>
          <p:cNvSpPr>
            <a:spLocks noGrp="1"/>
          </p:cNvSpPr>
          <p:nvPr>
            <p:ph type="body" sz="quarter" idx="11" hasCustomPrompt="1"/>
          </p:nvPr>
        </p:nvSpPr>
        <p:spPr>
          <a:xfrm>
            <a:off x="760413" y="1757774"/>
            <a:ext cx="10668000" cy="3342453"/>
          </a:xfrm>
          <a:prstGeom prst="rect">
            <a:avLst/>
          </a:prstGeom>
        </p:spPr>
        <p:txBody>
          <a:bodyPr wrap="square" lIns="0" rIns="0" anchor="ctr" anchorCtr="0">
            <a:spAutoFit/>
          </a:bodyPr>
          <a:lstStyle>
            <a:lvl1pPr marL="0" indent="0">
              <a:lnSpc>
                <a:spcPct val="80000"/>
              </a:lnSpc>
              <a:spcBef>
                <a:spcPts val="0"/>
              </a:spcBef>
              <a:buNone/>
              <a:defRPr sz="8800" b="1">
                <a:solidFill>
                  <a:schemeClr val="bg1"/>
                </a:solidFill>
              </a:defRPr>
            </a:lvl1pPr>
            <a:lvl2pPr marL="609494" indent="0">
              <a:buNone/>
              <a:defRPr/>
            </a:lvl2pPr>
          </a:lstStyle>
          <a:p>
            <a:pPr lvl="0"/>
            <a:r>
              <a:rPr lang="en-US" dirty="0"/>
              <a:t>Click to edit big idea, statement or subject</a:t>
            </a:r>
          </a:p>
        </p:txBody>
      </p:sp>
      <p:sp>
        <p:nvSpPr>
          <p:cNvPr id="8" name="TextBox 7">
            <a:extLst>
              <a:ext uri="{FF2B5EF4-FFF2-40B4-BE49-F238E27FC236}">
                <a16:creationId xmlns:a16="http://schemas.microsoft.com/office/drawing/2014/main" id="{07E0CCBF-ECBB-8D0A-7760-9C09A8DCA070}"/>
              </a:ext>
            </a:extLst>
          </p:cNvPr>
          <p:cNvSpPr txBox="1"/>
          <p:nvPr userDrawn="1"/>
        </p:nvSpPr>
        <p:spPr>
          <a:xfrm>
            <a:off x="1602289"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grpSp>
        <p:nvGrpSpPr>
          <p:cNvPr id="9" name="Group 8">
            <a:extLst>
              <a:ext uri="{FF2B5EF4-FFF2-40B4-BE49-F238E27FC236}">
                <a16:creationId xmlns:a16="http://schemas.microsoft.com/office/drawing/2014/main" id="{89469496-8712-48FF-8E79-3F94F23B18A6}"/>
              </a:ext>
            </a:extLst>
          </p:cNvPr>
          <p:cNvGrpSpPr>
            <a:grpSpLocks noChangeAspect="1"/>
          </p:cNvGrpSpPr>
          <p:nvPr userDrawn="1"/>
        </p:nvGrpSpPr>
        <p:grpSpPr>
          <a:xfrm>
            <a:off x="760413" y="6348283"/>
            <a:ext cx="777240" cy="259316"/>
            <a:chOff x="547688" y="952500"/>
            <a:chExt cx="12190413" cy="4067175"/>
          </a:xfrm>
        </p:grpSpPr>
        <p:sp>
          <p:nvSpPr>
            <p:cNvPr id="10" name="Rectangle 9">
              <a:extLst>
                <a:ext uri="{FF2B5EF4-FFF2-40B4-BE49-F238E27FC236}">
                  <a16:creationId xmlns:a16="http://schemas.microsoft.com/office/drawing/2014/main" id="{E6AD4F68-2171-D53B-BE99-0870458AEC62}"/>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B934C45C-E7A5-5950-4EC8-A0C9DD2B480C}"/>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584A4C2F-986E-EA32-C193-4B1625805302}"/>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F89DA65-DEB8-60CE-3119-C54CD2F81DA2}"/>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10A3EE42-0227-D024-FDFC-83E58AB899D4}"/>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B71D7F0F-66ED-5122-7E93-2CCDC18FB89B}"/>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E827DA00-4AC6-AE82-9263-31F727C1786A}"/>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27794520"/>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bg1"/>
        </a:solidFill>
        <a:effectLst/>
      </p:bgPr>
    </p:bg>
    <p:spTree>
      <p:nvGrpSpPr>
        <p:cNvPr id="1" name=""/>
        <p:cNvGrpSpPr/>
        <p:nvPr/>
      </p:nvGrpSpPr>
      <p:grpSpPr>
        <a:xfrm>
          <a:off x="0" y="0"/>
          <a:ext cx="0" cy="0"/>
          <a:chOff x="0" y="0"/>
          <a:chExt cx="0" cy="0"/>
        </a:xfrm>
      </p:grpSpPr>
      <p:sp>
        <p:nvSpPr>
          <p:cNvPr id="15" name="Text Placeholder 107"/>
          <p:cNvSpPr>
            <a:spLocks noGrp="1"/>
          </p:cNvSpPr>
          <p:nvPr>
            <p:ph type="body" sz="quarter" idx="18" hasCustomPrompt="1"/>
          </p:nvPr>
        </p:nvSpPr>
        <p:spPr bwMode="white">
          <a:xfrm>
            <a:off x="758827" y="1812555"/>
            <a:ext cx="9907588" cy="2759445"/>
          </a:xfrm>
          <a:prstGeom prst="rect">
            <a:avLst/>
          </a:prstGeom>
        </p:spPr>
        <p:txBody>
          <a:bodyPr lIns="0" anchor="t">
            <a:normAutofit/>
          </a:bodyPr>
          <a:lstStyle>
            <a:lvl1pPr marL="0" indent="0" algn="l">
              <a:lnSpc>
                <a:spcPct val="85000"/>
              </a:lnSpc>
              <a:spcBef>
                <a:spcPts val="0"/>
              </a:spcBef>
              <a:buNone/>
              <a:defRPr sz="4400" b="1" spc="-150">
                <a:solidFill>
                  <a:schemeClr val="tx1"/>
                </a:solidFill>
              </a:defRPr>
            </a:lvl1pPr>
            <a:lvl2pPr marL="341313" indent="0" algn="ctr">
              <a:buNone/>
              <a:defRPr>
                <a:solidFill>
                  <a:schemeClr val="bg1"/>
                </a:solidFill>
              </a:defRPr>
            </a:lvl2pPr>
            <a:lvl3pPr marL="679450" indent="0" algn="ctr">
              <a:buNone/>
              <a:defRPr>
                <a:solidFill>
                  <a:schemeClr val="bg1"/>
                </a:solidFill>
              </a:defRPr>
            </a:lvl3pPr>
            <a:lvl4pPr marL="966787"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sp>
        <p:nvSpPr>
          <p:cNvPr id="17" name="Text Placeholder 110"/>
          <p:cNvSpPr>
            <a:spLocks noGrp="1"/>
          </p:cNvSpPr>
          <p:nvPr>
            <p:ph type="body" sz="quarter" idx="19" hasCustomPrompt="1"/>
          </p:nvPr>
        </p:nvSpPr>
        <p:spPr>
          <a:xfrm>
            <a:off x="758826" y="5045445"/>
            <a:ext cx="9907588" cy="406265"/>
          </a:xfrm>
          <a:prstGeom prst="rect">
            <a:avLst/>
          </a:prstGeom>
        </p:spPr>
        <p:txBody>
          <a:bodyPr lIns="0">
            <a:spAutoFit/>
          </a:bodyPr>
          <a:lstStyle>
            <a:lvl1pPr marL="0" indent="0" algn="l">
              <a:lnSpc>
                <a:spcPct val="85000"/>
              </a:lnSpc>
              <a:spcBef>
                <a:spcPts val="0"/>
              </a:spcBef>
              <a:buNone/>
              <a:defRPr sz="2400" b="1" spc="-150" baseline="0">
                <a:solidFill>
                  <a:schemeClr val="tx1"/>
                </a:solidFill>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quote source</a:t>
            </a:r>
          </a:p>
        </p:txBody>
      </p:sp>
      <p:sp>
        <p:nvSpPr>
          <p:cNvPr id="2" name="Slide Number Placeholder 1">
            <a:extLst>
              <a:ext uri="{FF2B5EF4-FFF2-40B4-BE49-F238E27FC236}">
                <a16:creationId xmlns:a16="http://schemas.microsoft.com/office/drawing/2014/main" id="{3E815315-0D5A-DC09-BF8B-373910164840}"/>
              </a:ext>
            </a:extLst>
          </p:cNvPr>
          <p:cNvSpPr>
            <a:spLocks noGrp="1"/>
          </p:cNvSpPr>
          <p:nvPr>
            <p:ph type="sldNum" sz="quarter" idx="20"/>
          </p:nvPr>
        </p:nvSpPr>
        <p:spPr/>
        <p:txBody>
          <a:bodyPr/>
          <a:lstStyle/>
          <a:p>
            <a:fld id="{6D22F896-40B5-4ADD-8801-0D06FADFA095}" type="slidenum">
              <a:rPr lang="en-US" smtClean="0"/>
              <a:pPr/>
              <a:t>‹#›</a:t>
            </a:fld>
            <a:endParaRPr lang="en-US" dirty="0"/>
          </a:p>
        </p:txBody>
      </p:sp>
      <p:grpSp>
        <p:nvGrpSpPr>
          <p:cNvPr id="11" name="Group 10">
            <a:extLst>
              <a:ext uri="{FF2B5EF4-FFF2-40B4-BE49-F238E27FC236}">
                <a16:creationId xmlns:a16="http://schemas.microsoft.com/office/drawing/2014/main" id="{A037CD95-D004-2B21-4A36-C02C76A5C015}"/>
              </a:ext>
            </a:extLst>
          </p:cNvPr>
          <p:cNvGrpSpPr/>
          <p:nvPr userDrawn="1"/>
        </p:nvGrpSpPr>
        <p:grpSpPr>
          <a:xfrm>
            <a:off x="758826" y="788987"/>
            <a:ext cx="990600" cy="735013"/>
            <a:chOff x="657226" y="398463"/>
            <a:chExt cx="990600" cy="735013"/>
          </a:xfrm>
          <a:solidFill>
            <a:schemeClr val="accent1"/>
          </a:solidFill>
        </p:grpSpPr>
        <p:sp>
          <p:nvSpPr>
            <p:cNvPr id="12" name="Freeform 5">
              <a:extLst>
                <a:ext uri="{FF2B5EF4-FFF2-40B4-BE49-F238E27FC236}">
                  <a16:creationId xmlns:a16="http://schemas.microsoft.com/office/drawing/2014/main" id="{7478010D-01FF-497C-41EB-76A4E063D3B3}"/>
                </a:ext>
              </a:extLst>
            </p:cNvPr>
            <p:cNvSpPr>
              <a:spLocks/>
            </p:cNvSpPr>
            <p:nvPr userDrawn="1"/>
          </p:nvSpPr>
          <p:spPr bwMode="auto">
            <a:xfrm>
              <a:off x="657226" y="398463"/>
              <a:ext cx="452438" cy="735013"/>
            </a:xfrm>
            <a:custGeom>
              <a:avLst/>
              <a:gdLst>
                <a:gd name="T0" fmla="*/ 0 w 452"/>
                <a:gd name="T1" fmla="*/ 428 h 736"/>
                <a:gd name="T2" fmla="*/ 422 w 452"/>
                <a:gd name="T3" fmla="*/ 0 h 736"/>
                <a:gd name="T4" fmla="*/ 452 w 452"/>
                <a:gd name="T5" fmla="*/ 144 h 736"/>
                <a:gd name="T6" fmla="*/ 228 w 452"/>
                <a:gd name="T7" fmla="*/ 370 h 736"/>
                <a:gd name="T8" fmla="*/ 370 w 452"/>
                <a:gd name="T9" fmla="*/ 370 h 736"/>
                <a:gd name="T10" fmla="*/ 370 w 452"/>
                <a:gd name="T11" fmla="*/ 736 h 736"/>
                <a:gd name="T12" fmla="*/ 0 w 452"/>
                <a:gd name="T13" fmla="*/ 736 h 736"/>
                <a:gd name="T14" fmla="*/ 0 w 452"/>
                <a:gd name="T15" fmla="*/ 428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736">
                  <a:moveTo>
                    <a:pt x="0" y="428"/>
                  </a:moveTo>
                  <a:cubicBezTo>
                    <a:pt x="0" y="126"/>
                    <a:pt x="151" y="5"/>
                    <a:pt x="422" y="0"/>
                  </a:cubicBezTo>
                  <a:cubicBezTo>
                    <a:pt x="452" y="144"/>
                    <a:pt x="452" y="144"/>
                    <a:pt x="452" y="144"/>
                  </a:cubicBezTo>
                  <a:cubicBezTo>
                    <a:pt x="294" y="160"/>
                    <a:pt x="217" y="240"/>
                    <a:pt x="228" y="370"/>
                  </a:cubicBezTo>
                  <a:cubicBezTo>
                    <a:pt x="370" y="370"/>
                    <a:pt x="370" y="370"/>
                    <a:pt x="370" y="370"/>
                  </a:cubicBezTo>
                  <a:cubicBezTo>
                    <a:pt x="370" y="736"/>
                    <a:pt x="370" y="736"/>
                    <a:pt x="370" y="736"/>
                  </a:cubicBezTo>
                  <a:cubicBezTo>
                    <a:pt x="0" y="736"/>
                    <a:pt x="0" y="736"/>
                    <a:pt x="0" y="736"/>
                  </a:cubicBezTo>
                  <a:lnTo>
                    <a:pt x="0" y="4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C7C4737E-BF88-7B2F-7399-008A3E052A17}"/>
                </a:ext>
              </a:extLst>
            </p:cNvPr>
            <p:cNvSpPr>
              <a:spLocks/>
            </p:cNvSpPr>
            <p:nvPr userDrawn="1"/>
          </p:nvSpPr>
          <p:spPr bwMode="auto">
            <a:xfrm>
              <a:off x="1195388" y="398463"/>
              <a:ext cx="452438" cy="735013"/>
            </a:xfrm>
            <a:custGeom>
              <a:avLst/>
              <a:gdLst>
                <a:gd name="T0" fmla="*/ 0 w 452"/>
                <a:gd name="T1" fmla="*/ 428 h 736"/>
                <a:gd name="T2" fmla="*/ 422 w 452"/>
                <a:gd name="T3" fmla="*/ 0 h 736"/>
                <a:gd name="T4" fmla="*/ 452 w 452"/>
                <a:gd name="T5" fmla="*/ 144 h 736"/>
                <a:gd name="T6" fmla="*/ 228 w 452"/>
                <a:gd name="T7" fmla="*/ 370 h 736"/>
                <a:gd name="T8" fmla="*/ 370 w 452"/>
                <a:gd name="T9" fmla="*/ 370 h 736"/>
                <a:gd name="T10" fmla="*/ 370 w 452"/>
                <a:gd name="T11" fmla="*/ 736 h 736"/>
                <a:gd name="T12" fmla="*/ 0 w 452"/>
                <a:gd name="T13" fmla="*/ 736 h 736"/>
                <a:gd name="T14" fmla="*/ 0 w 452"/>
                <a:gd name="T15" fmla="*/ 428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736">
                  <a:moveTo>
                    <a:pt x="0" y="428"/>
                  </a:moveTo>
                  <a:cubicBezTo>
                    <a:pt x="0" y="126"/>
                    <a:pt x="151" y="5"/>
                    <a:pt x="422" y="0"/>
                  </a:cubicBezTo>
                  <a:cubicBezTo>
                    <a:pt x="452" y="144"/>
                    <a:pt x="452" y="144"/>
                    <a:pt x="452" y="144"/>
                  </a:cubicBezTo>
                  <a:cubicBezTo>
                    <a:pt x="294" y="160"/>
                    <a:pt x="217" y="240"/>
                    <a:pt x="228" y="370"/>
                  </a:cubicBezTo>
                  <a:cubicBezTo>
                    <a:pt x="370" y="370"/>
                    <a:pt x="370" y="370"/>
                    <a:pt x="370" y="370"/>
                  </a:cubicBezTo>
                  <a:cubicBezTo>
                    <a:pt x="370" y="736"/>
                    <a:pt x="370" y="736"/>
                    <a:pt x="370" y="736"/>
                  </a:cubicBezTo>
                  <a:cubicBezTo>
                    <a:pt x="0" y="736"/>
                    <a:pt x="0" y="736"/>
                    <a:pt x="0" y="736"/>
                  </a:cubicBezTo>
                  <a:lnTo>
                    <a:pt x="0" y="4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3860165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Quote Layout_Black">
    <p:bg>
      <p:bgPr>
        <a:solidFill>
          <a:srgbClr val="1E0113"/>
        </a:solidFill>
        <a:effectLst/>
      </p:bgPr>
    </p:bg>
    <p:spTree>
      <p:nvGrpSpPr>
        <p:cNvPr id="1" name=""/>
        <p:cNvGrpSpPr/>
        <p:nvPr/>
      </p:nvGrpSpPr>
      <p:grpSpPr>
        <a:xfrm>
          <a:off x="0" y="0"/>
          <a:ext cx="0" cy="0"/>
          <a:chOff x="0" y="0"/>
          <a:chExt cx="0" cy="0"/>
        </a:xfrm>
      </p:grpSpPr>
      <p:sp>
        <p:nvSpPr>
          <p:cNvPr id="15" name="Text Placeholder 107"/>
          <p:cNvSpPr>
            <a:spLocks noGrp="1"/>
          </p:cNvSpPr>
          <p:nvPr>
            <p:ph type="body" sz="quarter" idx="18" hasCustomPrompt="1"/>
          </p:nvPr>
        </p:nvSpPr>
        <p:spPr bwMode="white">
          <a:xfrm>
            <a:off x="758827" y="1812555"/>
            <a:ext cx="9912096" cy="2763845"/>
          </a:xfrm>
          <a:prstGeom prst="rect">
            <a:avLst/>
          </a:prstGeom>
        </p:spPr>
        <p:txBody>
          <a:bodyPr lIns="0" anchor="t">
            <a:normAutofit/>
          </a:bodyPr>
          <a:lstStyle>
            <a:lvl1pPr marL="0" indent="0" algn="l">
              <a:lnSpc>
                <a:spcPct val="85000"/>
              </a:lnSpc>
              <a:spcBef>
                <a:spcPts val="0"/>
              </a:spcBef>
              <a:buNone/>
              <a:defRPr sz="4400" b="1" spc="-150">
                <a:solidFill>
                  <a:schemeClr val="bg1"/>
                </a:solidFill>
              </a:defRPr>
            </a:lvl1pPr>
            <a:lvl2pPr marL="341313" indent="0" algn="ctr">
              <a:buNone/>
              <a:defRPr>
                <a:solidFill>
                  <a:schemeClr val="bg1"/>
                </a:solidFill>
              </a:defRPr>
            </a:lvl2pPr>
            <a:lvl3pPr marL="679450" indent="0" algn="ctr">
              <a:buNone/>
              <a:defRPr>
                <a:solidFill>
                  <a:schemeClr val="bg1"/>
                </a:solidFill>
              </a:defRPr>
            </a:lvl3pPr>
            <a:lvl4pPr marL="966787" indent="0" algn="ctr">
              <a:buNone/>
              <a:defRPr>
                <a:solidFill>
                  <a:schemeClr val="bg1"/>
                </a:solidFill>
              </a:defRPr>
            </a:lvl4pPr>
            <a:lvl5pPr marL="1146175" indent="0" algn="ctr">
              <a:buNone/>
              <a:defRPr>
                <a:solidFill>
                  <a:schemeClr val="bg1"/>
                </a:solidFill>
              </a:defRPr>
            </a:lvl5pPr>
          </a:lstStyle>
          <a:p>
            <a:pPr lvl="0"/>
            <a:r>
              <a:rPr lang="en-US" dirty="0"/>
              <a:t>Click to edit quote</a:t>
            </a:r>
          </a:p>
        </p:txBody>
      </p:sp>
      <p:sp>
        <p:nvSpPr>
          <p:cNvPr id="17" name="Text Placeholder 110"/>
          <p:cNvSpPr>
            <a:spLocks noGrp="1"/>
          </p:cNvSpPr>
          <p:nvPr>
            <p:ph type="body" sz="quarter" idx="19" hasCustomPrompt="1"/>
          </p:nvPr>
        </p:nvSpPr>
        <p:spPr>
          <a:xfrm>
            <a:off x="758826" y="5045445"/>
            <a:ext cx="9912097" cy="406265"/>
          </a:xfrm>
          <a:prstGeom prst="rect">
            <a:avLst/>
          </a:prstGeom>
        </p:spPr>
        <p:txBody>
          <a:bodyPr lIns="0">
            <a:noAutofit/>
          </a:bodyPr>
          <a:lstStyle>
            <a:lvl1pPr marL="0" indent="0" algn="l">
              <a:lnSpc>
                <a:spcPct val="85000"/>
              </a:lnSpc>
              <a:spcBef>
                <a:spcPts val="0"/>
              </a:spcBef>
              <a:buNone/>
              <a:defRPr sz="2400" b="1" spc="-150" baseline="0">
                <a:solidFill>
                  <a:schemeClr val="bg1"/>
                </a:solidFill>
              </a:defRPr>
            </a:lvl1pPr>
            <a:lvl2pPr marL="341313" indent="0">
              <a:buNone/>
              <a:defRPr/>
            </a:lvl2pPr>
            <a:lvl3pPr marL="679450" indent="0">
              <a:buNone/>
              <a:defRPr/>
            </a:lvl3pPr>
            <a:lvl4pPr marL="966787" indent="0">
              <a:buNone/>
              <a:defRPr/>
            </a:lvl4pPr>
            <a:lvl5pPr marL="1146175" indent="0">
              <a:buNone/>
              <a:defRPr/>
            </a:lvl5pPr>
          </a:lstStyle>
          <a:p>
            <a:pPr lvl="0"/>
            <a:r>
              <a:rPr lang="en-US" dirty="0"/>
              <a:t>Click to edit quote source</a:t>
            </a:r>
          </a:p>
        </p:txBody>
      </p:sp>
      <p:sp>
        <p:nvSpPr>
          <p:cNvPr id="25" name="TextBox 24">
            <a:extLst>
              <a:ext uri="{FF2B5EF4-FFF2-40B4-BE49-F238E27FC236}">
                <a16:creationId xmlns:a16="http://schemas.microsoft.com/office/drawing/2014/main" id="{C9005ED3-DC5A-16D6-BC0D-2BC8DBC127C3}"/>
              </a:ext>
            </a:extLst>
          </p:cNvPr>
          <p:cNvSpPr txBox="1"/>
          <p:nvPr userDrawn="1"/>
        </p:nvSpPr>
        <p:spPr>
          <a:xfrm>
            <a:off x="1602289"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grpSp>
        <p:nvGrpSpPr>
          <p:cNvPr id="26" name="Group 25">
            <a:extLst>
              <a:ext uri="{FF2B5EF4-FFF2-40B4-BE49-F238E27FC236}">
                <a16:creationId xmlns:a16="http://schemas.microsoft.com/office/drawing/2014/main" id="{4CB189A2-A5C7-0BFE-DC45-2B6C62F67C05}"/>
              </a:ext>
            </a:extLst>
          </p:cNvPr>
          <p:cNvGrpSpPr>
            <a:grpSpLocks noChangeAspect="1"/>
          </p:cNvGrpSpPr>
          <p:nvPr userDrawn="1"/>
        </p:nvGrpSpPr>
        <p:grpSpPr>
          <a:xfrm>
            <a:off x="760413" y="6348283"/>
            <a:ext cx="777240" cy="259316"/>
            <a:chOff x="547688" y="952500"/>
            <a:chExt cx="12190413" cy="4067175"/>
          </a:xfrm>
        </p:grpSpPr>
        <p:sp>
          <p:nvSpPr>
            <p:cNvPr id="27" name="Rectangle 26">
              <a:extLst>
                <a:ext uri="{FF2B5EF4-FFF2-40B4-BE49-F238E27FC236}">
                  <a16:creationId xmlns:a16="http://schemas.microsoft.com/office/drawing/2014/main" id="{F584051D-228D-60EF-D68E-4B4E925E178E}"/>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425E7774-98DD-0FEF-9145-91D6B46D26C7}"/>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7F3BA1AE-9A9D-B9A4-5403-6AA4C35F1E62}"/>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437AAFBE-8A17-35F2-274B-EB0FA065C2DE}"/>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A3380145-9EE8-3EC6-9B1C-FB9540A9C73C}"/>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a:extLst>
                <a:ext uri="{FF2B5EF4-FFF2-40B4-BE49-F238E27FC236}">
                  <a16:creationId xmlns:a16="http://schemas.microsoft.com/office/drawing/2014/main" id="{0BF31EAF-B3E0-97CF-2E5E-B91BC8A708C2}"/>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a:extLst>
                <a:ext uri="{FF2B5EF4-FFF2-40B4-BE49-F238E27FC236}">
                  <a16:creationId xmlns:a16="http://schemas.microsoft.com/office/drawing/2014/main" id="{0F3C66CC-04BD-A3C8-72CC-31B30C4C59F4}"/>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Slide Number Placeholder 1">
            <a:extLst>
              <a:ext uri="{FF2B5EF4-FFF2-40B4-BE49-F238E27FC236}">
                <a16:creationId xmlns:a16="http://schemas.microsoft.com/office/drawing/2014/main" id="{765C380F-7235-3AB0-03FD-9418F9E88CA5}"/>
              </a:ext>
            </a:extLst>
          </p:cNvPr>
          <p:cNvSpPr>
            <a:spLocks noGrp="1"/>
          </p:cNvSpPr>
          <p:nvPr>
            <p:ph type="sldNum" sz="quarter" idx="20"/>
          </p:nvPr>
        </p:nvSpPr>
        <p:spPr/>
        <p:txBody>
          <a:bodyPr/>
          <a:lstStyle>
            <a:lvl1pPr>
              <a:defRPr>
                <a:solidFill>
                  <a:schemeClr val="bg1"/>
                </a:solidFill>
              </a:defRPr>
            </a:lvl1pPr>
          </a:lstStyle>
          <a:p>
            <a:fld id="{6D22F896-40B5-4ADD-8801-0D06FADFA095}" type="slidenum">
              <a:rPr lang="en-US" smtClean="0"/>
              <a:pPr/>
              <a:t>‹#›</a:t>
            </a:fld>
            <a:endParaRPr lang="en-US" dirty="0"/>
          </a:p>
        </p:txBody>
      </p:sp>
      <p:grpSp>
        <p:nvGrpSpPr>
          <p:cNvPr id="18" name="Group 17">
            <a:extLst>
              <a:ext uri="{FF2B5EF4-FFF2-40B4-BE49-F238E27FC236}">
                <a16:creationId xmlns:a16="http://schemas.microsoft.com/office/drawing/2014/main" id="{3302BD98-6DAE-1743-EC0B-3BD86F2E6E9E}"/>
              </a:ext>
            </a:extLst>
          </p:cNvPr>
          <p:cNvGrpSpPr/>
          <p:nvPr userDrawn="1"/>
        </p:nvGrpSpPr>
        <p:grpSpPr>
          <a:xfrm>
            <a:off x="758826" y="788987"/>
            <a:ext cx="990600" cy="735013"/>
            <a:chOff x="657226" y="398463"/>
            <a:chExt cx="990600" cy="735013"/>
          </a:xfrm>
          <a:solidFill>
            <a:schemeClr val="accent1"/>
          </a:solidFill>
        </p:grpSpPr>
        <p:sp>
          <p:nvSpPr>
            <p:cNvPr id="19" name="Freeform 5">
              <a:extLst>
                <a:ext uri="{FF2B5EF4-FFF2-40B4-BE49-F238E27FC236}">
                  <a16:creationId xmlns:a16="http://schemas.microsoft.com/office/drawing/2014/main" id="{7427A43A-50DD-D6E1-5FBF-AC4CB787054F}"/>
                </a:ext>
              </a:extLst>
            </p:cNvPr>
            <p:cNvSpPr>
              <a:spLocks/>
            </p:cNvSpPr>
            <p:nvPr userDrawn="1"/>
          </p:nvSpPr>
          <p:spPr bwMode="auto">
            <a:xfrm>
              <a:off x="657226" y="398463"/>
              <a:ext cx="452438" cy="735013"/>
            </a:xfrm>
            <a:custGeom>
              <a:avLst/>
              <a:gdLst>
                <a:gd name="T0" fmla="*/ 0 w 452"/>
                <a:gd name="T1" fmla="*/ 428 h 736"/>
                <a:gd name="T2" fmla="*/ 422 w 452"/>
                <a:gd name="T3" fmla="*/ 0 h 736"/>
                <a:gd name="T4" fmla="*/ 452 w 452"/>
                <a:gd name="T5" fmla="*/ 144 h 736"/>
                <a:gd name="T6" fmla="*/ 228 w 452"/>
                <a:gd name="T7" fmla="*/ 370 h 736"/>
                <a:gd name="T8" fmla="*/ 370 w 452"/>
                <a:gd name="T9" fmla="*/ 370 h 736"/>
                <a:gd name="T10" fmla="*/ 370 w 452"/>
                <a:gd name="T11" fmla="*/ 736 h 736"/>
                <a:gd name="T12" fmla="*/ 0 w 452"/>
                <a:gd name="T13" fmla="*/ 736 h 736"/>
                <a:gd name="T14" fmla="*/ 0 w 452"/>
                <a:gd name="T15" fmla="*/ 428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736">
                  <a:moveTo>
                    <a:pt x="0" y="428"/>
                  </a:moveTo>
                  <a:cubicBezTo>
                    <a:pt x="0" y="126"/>
                    <a:pt x="151" y="5"/>
                    <a:pt x="422" y="0"/>
                  </a:cubicBezTo>
                  <a:cubicBezTo>
                    <a:pt x="452" y="144"/>
                    <a:pt x="452" y="144"/>
                    <a:pt x="452" y="144"/>
                  </a:cubicBezTo>
                  <a:cubicBezTo>
                    <a:pt x="294" y="160"/>
                    <a:pt x="217" y="240"/>
                    <a:pt x="228" y="370"/>
                  </a:cubicBezTo>
                  <a:cubicBezTo>
                    <a:pt x="370" y="370"/>
                    <a:pt x="370" y="370"/>
                    <a:pt x="370" y="370"/>
                  </a:cubicBezTo>
                  <a:cubicBezTo>
                    <a:pt x="370" y="736"/>
                    <a:pt x="370" y="736"/>
                    <a:pt x="370" y="736"/>
                  </a:cubicBezTo>
                  <a:cubicBezTo>
                    <a:pt x="0" y="736"/>
                    <a:pt x="0" y="736"/>
                    <a:pt x="0" y="736"/>
                  </a:cubicBezTo>
                  <a:lnTo>
                    <a:pt x="0" y="4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10BB8F0C-C9B6-64D7-DD2C-3BDDA0FDE7B3}"/>
                </a:ext>
              </a:extLst>
            </p:cNvPr>
            <p:cNvSpPr>
              <a:spLocks/>
            </p:cNvSpPr>
            <p:nvPr userDrawn="1"/>
          </p:nvSpPr>
          <p:spPr bwMode="auto">
            <a:xfrm>
              <a:off x="1195388" y="398463"/>
              <a:ext cx="452438" cy="735013"/>
            </a:xfrm>
            <a:custGeom>
              <a:avLst/>
              <a:gdLst>
                <a:gd name="T0" fmla="*/ 0 w 452"/>
                <a:gd name="T1" fmla="*/ 428 h 736"/>
                <a:gd name="T2" fmla="*/ 422 w 452"/>
                <a:gd name="T3" fmla="*/ 0 h 736"/>
                <a:gd name="T4" fmla="*/ 452 w 452"/>
                <a:gd name="T5" fmla="*/ 144 h 736"/>
                <a:gd name="T6" fmla="*/ 228 w 452"/>
                <a:gd name="T7" fmla="*/ 370 h 736"/>
                <a:gd name="T8" fmla="*/ 370 w 452"/>
                <a:gd name="T9" fmla="*/ 370 h 736"/>
                <a:gd name="T10" fmla="*/ 370 w 452"/>
                <a:gd name="T11" fmla="*/ 736 h 736"/>
                <a:gd name="T12" fmla="*/ 0 w 452"/>
                <a:gd name="T13" fmla="*/ 736 h 736"/>
                <a:gd name="T14" fmla="*/ 0 w 452"/>
                <a:gd name="T15" fmla="*/ 428 h 7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2" h="736">
                  <a:moveTo>
                    <a:pt x="0" y="428"/>
                  </a:moveTo>
                  <a:cubicBezTo>
                    <a:pt x="0" y="126"/>
                    <a:pt x="151" y="5"/>
                    <a:pt x="422" y="0"/>
                  </a:cubicBezTo>
                  <a:cubicBezTo>
                    <a:pt x="452" y="144"/>
                    <a:pt x="452" y="144"/>
                    <a:pt x="452" y="144"/>
                  </a:cubicBezTo>
                  <a:cubicBezTo>
                    <a:pt x="294" y="160"/>
                    <a:pt x="217" y="240"/>
                    <a:pt x="228" y="370"/>
                  </a:cubicBezTo>
                  <a:cubicBezTo>
                    <a:pt x="370" y="370"/>
                    <a:pt x="370" y="370"/>
                    <a:pt x="370" y="370"/>
                  </a:cubicBezTo>
                  <a:cubicBezTo>
                    <a:pt x="370" y="736"/>
                    <a:pt x="370" y="736"/>
                    <a:pt x="370" y="736"/>
                  </a:cubicBezTo>
                  <a:cubicBezTo>
                    <a:pt x="0" y="736"/>
                    <a:pt x="0" y="736"/>
                    <a:pt x="0" y="736"/>
                  </a:cubicBezTo>
                  <a:lnTo>
                    <a:pt x="0" y="4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0065404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 Product">
    <p:spTree>
      <p:nvGrpSpPr>
        <p:cNvPr id="1" name=""/>
        <p:cNvGrpSpPr/>
        <p:nvPr/>
      </p:nvGrpSpPr>
      <p:grpSpPr>
        <a:xfrm>
          <a:off x="0" y="0"/>
          <a:ext cx="0" cy="0"/>
          <a:chOff x="0" y="0"/>
          <a:chExt cx="0" cy="0"/>
        </a:xfrm>
      </p:grpSpPr>
      <p:sp>
        <p:nvSpPr>
          <p:cNvPr id="7" name="Picture Placeholder 8"/>
          <p:cNvSpPr>
            <a:spLocks noGrp="1"/>
          </p:cNvSpPr>
          <p:nvPr>
            <p:ph type="pic" sz="quarter" idx="17"/>
          </p:nvPr>
        </p:nvSpPr>
        <p:spPr>
          <a:xfrm>
            <a:off x="0" y="0"/>
            <a:ext cx="6094412" cy="6858000"/>
          </a:xfrm>
          <a:prstGeom prst="rect">
            <a:avLst/>
          </a:prstGeom>
        </p:spPr>
        <p:txBody>
          <a:bodyPr anchor="ctr"/>
          <a:lstStyle>
            <a:lvl1pPr marL="0" indent="0" algn="ctr">
              <a:buNone/>
              <a:defRPr sz="2400">
                <a:solidFill>
                  <a:schemeClr val="accent1"/>
                </a:solidFill>
              </a:defRPr>
            </a:lvl1pPr>
          </a:lstStyle>
          <a:p>
            <a:r>
              <a:rPr lang="zh-CN" altLang="en-US"/>
              <a:t>单击图标添加图片</a:t>
            </a:r>
            <a:endParaRPr lang="en-US" dirty="0"/>
          </a:p>
        </p:txBody>
      </p:sp>
      <p:sp>
        <p:nvSpPr>
          <p:cNvPr id="9" name="Content Placeholder 2"/>
          <p:cNvSpPr>
            <a:spLocks noGrp="1"/>
          </p:cNvSpPr>
          <p:nvPr>
            <p:ph sz="half" idx="18"/>
          </p:nvPr>
        </p:nvSpPr>
        <p:spPr bwMode="gray">
          <a:xfrm>
            <a:off x="6856412" y="1307593"/>
            <a:ext cx="4572001" cy="4788408"/>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itle 28"/>
          <p:cNvSpPr>
            <a:spLocks noGrp="1"/>
          </p:cNvSpPr>
          <p:nvPr>
            <p:ph type="title" hasCustomPrompt="1"/>
          </p:nvPr>
        </p:nvSpPr>
        <p:spPr bwMode="gray">
          <a:xfrm>
            <a:off x="6856412" y="442528"/>
            <a:ext cx="4572001"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title</a:t>
            </a:r>
          </a:p>
        </p:txBody>
      </p:sp>
      <p:sp>
        <p:nvSpPr>
          <p:cNvPr id="2" name="Slide Number Placeholder 1">
            <a:extLst>
              <a:ext uri="{FF2B5EF4-FFF2-40B4-BE49-F238E27FC236}">
                <a16:creationId xmlns:a16="http://schemas.microsoft.com/office/drawing/2014/main" id="{0AFBC96C-E04F-90E6-1BBE-C65ECD6E5C14}"/>
              </a:ext>
            </a:extLst>
          </p:cNvPr>
          <p:cNvSpPr>
            <a:spLocks noGrp="1"/>
          </p:cNvSpPr>
          <p:nvPr>
            <p:ph type="sldNum" sz="quarter" idx="19"/>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2055685"/>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ent w/ Product_Black">
    <p:bg>
      <p:bgPr>
        <a:solidFill>
          <a:srgbClr val="1E0113"/>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7"/>
          </p:nvPr>
        </p:nvSpPr>
        <p:spPr>
          <a:xfrm>
            <a:off x="0" y="0"/>
            <a:ext cx="6094412" cy="6858000"/>
          </a:xfrm>
          <a:prstGeom prst="rect">
            <a:avLst/>
          </a:prstGeom>
        </p:spPr>
        <p:txBody>
          <a:bodyPr anchor="ctr"/>
          <a:lstStyle>
            <a:lvl1pPr marL="0" indent="0" algn="ctr">
              <a:buNone/>
              <a:defRPr sz="2400">
                <a:solidFill>
                  <a:schemeClr val="accent1"/>
                </a:solidFill>
              </a:defRPr>
            </a:lvl1pPr>
          </a:lstStyle>
          <a:p>
            <a:r>
              <a:rPr lang="zh-CN" altLang="en-US"/>
              <a:t>单击图标添加图片</a:t>
            </a:r>
            <a:endParaRPr lang="en-US" dirty="0"/>
          </a:p>
        </p:txBody>
      </p:sp>
      <p:sp>
        <p:nvSpPr>
          <p:cNvPr id="9" name="Content Placeholder 2"/>
          <p:cNvSpPr>
            <a:spLocks noGrp="1"/>
          </p:cNvSpPr>
          <p:nvPr>
            <p:ph sz="half" idx="18"/>
          </p:nvPr>
        </p:nvSpPr>
        <p:spPr bwMode="gray">
          <a:xfrm>
            <a:off x="6856414" y="1307592"/>
            <a:ext cx="4572000" cy="4788408"/>
          </a:xfrm>
          <a:prstGeom prst="rect">
            <a:avLst/>
          </a:prstGeom>
        </p:spPr>
        <p:txBody>
          <a:bodyPr lIns="0" tIns="0" rIns="0" bIns="0"/>
          <a:lstStyle>
            <a:lvl1pPr marL="171450" indent="-171450">
              <a:lnSpc>
                <a:spcPct val="90000"/>
              </a:lnSpc>
              <a:spcBef>
                <a:spcPts val="500"/>
              </a:spcBef>
              <a:buClrTx/>
              <a:buFont typeface="Arial" panose="020B0604020202020204" pitchFamily="34" charset="0"/>
              <a:buChar char="•"/>
              <a:defRPr sz="2000">
                <a:solidFill>
                  <a:schemeClr val="bg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bg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bg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itle 28"/>
          <p:cNvSpPr>
            <a:spLocks noGrp="1"/>
          </p:cNvSpPr>
          <p:nvPr>
            <p:ph type="title" hasCustomPrompt="1"/>
          </p:nvPr>
        </p:nvSpPr>
        <p:spPr bwMode="gray">
          <a:xfrm>
            <a:off x="6856413" y="442528"/>
            <a:ext cx="4572001" cy="418576"/>
          </a:xfrm>
          <a:prstGeom prst="rect">
            <a:avLst/>
          </a:prstGeom>
        </p:spPr>
        <p:txBody>
          <a:bodyPr wrap="square" lIns="0" tIns="0" rIns="0" bIns="0" anchor="t" anchorCtr="0">
            <a:sp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title</a:t>
            </a:r>
          </a:p>
        </p:txBody>
      </p:sp>
      <p:grpSp>
        <p:nvGrpSpPr>
          <p:cNvPr id="21" name="Group 20">
            <a:extLst>
              <a:ext uri="{FF2B5EF4-FFF2-40B4-BE49-F238E27FC236}">
                <a16:creationId xmlns:a16="http://schemas.microsoft.com/office/drawing/2014/main" id="{67B1794D-FA0C-402F-EB44-A50D8C3D4FEE}"/>
              </a:ext>
            </a:extLst>
          </p:cNvPr>
          <p:cNvGrpSpPr>
            <a:grpSpLocks noChangeAspect="1"/>
          </p:cNvGrpSpPr>
          <p:nvPr userDrawn="1"/>
        </p:nvGrpSpPr>
        <p:grpSpPr>
          <a:xfrm>
            <a:off x="760413" y="6348283"/>
            <a:ext cx="777240" cy="259316"/>
            <a:chOff x="547688" y="952500"/>
            <a:chExt cx="12190413" cy="4067175"/>
          </a:xfrm>
        </p:grpSpPr>
        <p:sp>
          <p:nvSpPr>
            <p:cNvPr id="22" name="Rectangle 21">
              <a:extLst>
                <a:ext uri="{FF2B5EF4-FFF2-40B4-BE49-F238E27FC236}">
                  <a16:creationId xmlns:a16="http://schemas.microsoft.com/office/drawing/2014/main" id="{337DE7D4-E216-9606-EAAF-1A8B5AF40F9A}"/>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6A780702-9C9B-96F4-8B07-21C9D8C8A008}"/>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37E1B9D4-3009-CCED-240A-6514B89A344B}"/>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F8592D55-D1DD-021F-F58A-C23393CDA102}"/>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46ECC017-F717-4757-9B44-6475FFD17C1E}"/>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278498B7-D9E9-F174-4F80-972AA25563BF}"/>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B8B70A7C-1FE3-4C27-A360-FF4D04AB3254}"/>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TextBox 19">
            <a:extLst>
              <a:ext uri="{FF2B5EF4-FFF2-40B4-BE49-F238E27FC236}">
                <a16:creationId xmlns:a16="http://schemas.microsoft.com/office/drawing/2014/main" id="{440BBE49-3380-52D0-1396-73ED8BD97A88}"/>
              </a:ext>
            </a:extLst>
          </p:cNvPr>
          <p:cNvSpPr txBox="1"/>
          <p:nvPr userDrawn="1"/>
        </p:nvSpPr>
        <p:spPr>
          <a:xfrm>
            <a:off x="1602289"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sp>
        <p:nvSpPr>
          <p:cNvPr id="2" name="Slide Number Placeholder 1">
            <a:extLst>
              <a:ext uri="{FF2B5EF4-FFF2-40B4-BE49-F238E27FC236}">
                <a16:creationId xmlns:a16="http://schemas.microsoft.com/office/drawing/2014/main" id="{E5A84DA8-2577-7EF4-6122-06E4DEEB80AF}"/>
              </a:ext>
            </a:extLst>
          </p:cNvPr>
          <p:cNvSpPr>
            <a:spLocks noGrp="1"/>
          </p:cNvSpPr>
          <p:nvPr>
            <p:ph type="sldNum" sz="quarter" idx="19"/>
          </p:nvPr>
        </p:nvSpPr>
        <p:spPr/>
        <p:txBody>
          <a:bodyPr/>
          <a:lstStyle>
            <a:lvl1pPr>
              <a:defRPr>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6297037"/>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760412" y="442528"/>
            <a:ext cx="10671049" cy="418576"/>
          </a:xfrm>
          <a:prstGeom prst="rect">
            <a:avLst/>
          </a:prstGeom>
        </p:spPr>
        <p:txBody>
          <a:bodyPr wrap="square" lIns="0" tIns="0" rIns="0" bIns="0" anchor="t" anchorCtr="0">
            <a:sp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9" name="Chart Placeholder 2"/>
          <p:cNvSpPr>
            <a:spLocks noGrp="1"/>
          </p:cNvSpPr>
          <p:nvPr>
            <p:ph type="chart" sz="quarter" idx="10" hasCustomPrompt="1"/>
          </p:nvPr>
        </p:nvSpPr>
        <p:spPr bwMode="gray">
          <a:xfrm>
            <a:off x="760414" y="1524000"/>
            <a:ext cx="10668000" cy="4572000"/>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p>
        </p:txBody>
      </p:sp>
      <p:sp>
        <p:nvSpPr>
          <p:cNvPr id="2" name="Slide Number Placeholder 1">
            <a:extLst>
              <a:ext uri="{FF2B5EF4-FFF2-40B4-BE49-F238E27FC236}">
                <a16:creationId xmlns:a16="http://schemas.microsoft.com/office/drawing/2014/main" id="{BBE9C038-E754-006F-B382-D714EB949571}"/>
              </a:ext>
            </a:extLst>
          </p:cNvPr>
          <p:cNvSpPr>
            <a:spLocks noGrp="1"/>
          </p:cNvSpPr>
          <p:nvPr>
            <p:ph type="sldNum" sz="quarter" idx="11"/>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57661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hart Slide_Black">
    <p:bg>
      <p:bgPr>
        <a:solidFill>
          <a:srgbClr val="1E0113"/>
        </a:solidFill>
        <a:effectLst/>
      </p:bgPr>
    </p:bg>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760412" y="442528"/>
            <a:ext cx="10668001"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9" name="Chart Placeholder 2"/>
          <p:cNvSpPr>
            <a:spLocks noGrp="1"/>
          </p:cNvSpPr>
          <p:nvPr>
            <p:ph type="chart" sz="quarter" idx="10" hasCustomPrompt="1"/>
          </p:nvPr>
        </p:nvSpPr>
        <p:spPr bwMode="gray">
          <a:xfrm>
            <a:off x="760414" y="1523999"/>
            <a:ext cx="10668000" cy="4572001"/>
          </a:xfrm>
          <a:prstGeom prst="rect">
            <a:avLst/>
          </a:prstGeom>
        </p:spPr>
        <p:txBody>
          <a:bodyPr lIns="121899" tIns="853291" rIns="121899" bIns="60949" anchor="ctr" anchorCtr="0"/>
          <a:lstStyle>
            <a:lvl1pPr marL="0" indent="0" algn="ctr">
              <a:buFontTx/>
              <a:buNone/>
              <a:defRPr sz="2400" baseline="0">
                <a:solidFill>
                  <a:schemeClr val="bg1"/>
                </a:solidFill>
              </a:defRPr>
            </a:lvl1pPr>
          </a:lstStyle>
          <a:p>
            <a:r>
              <a:rPr lang="en-US" dirty="0"/>
              <a:t>Click icon to create chart</a:t>
            </a:r>
          </a:p>
        </p:txBody>
      </p:sp>
      <p:sp>
        <p:nvSpPr>
          <p:cNvPr id="19" name="TextBox 18">
            <a:extLst>
              <a:ext uri="{FF2B5EF4-FFF2-40B4-BE49-F238E27FC236}">
                <a16:creationId xmlns:a16="http://schemas.microsoft.com/office/drawing/2014/main" id="{36034602-4EFB-8E5B-8FAA-B579A05D71D3}"/>
              </a:ext>
            </a:extLst>
          </p:cNvPr>
          <p:cNvSpPr txBox="1"/>
          <p:nvPr userDrawn="1"/>
        </p:nvSpPr>
        <p:spPr>
          <a:xfrm>
            <a:off x="1602289"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grpSp>
        <p:nvGrpSpPr>
          <p:cNvPr id="20" name="Group 19">
            <a:extLst>
              <a:ext uri="{FF2B5EF4-FFF2-40B4-BE49-F238E27FC236}">
                <a16:creationId xmlns:a16="http://schemas.microsoft.com/office/drawing/2014/main" id="{C630DE35-2B9A-CC16-D878-AF4BA659CB03}"/>
              </a:ext>
            </a:extLst>
          </p:cNvPr>
          <p:cNvGrpSpPr>
            <a:grpSpLocks noChangeAspect="1"/>
          </p:cNvGrpSpPr>
          <p:nvPr userDrawn="1"/>
        </p:nvGrpSpPr>
        <p:grpSpPr>
          <a:xfrm>
            <a:off x="760413" y="6348283"/>
            <a:ext cx="777240" cy="259316"/>
            <a:chOff x="547688" y="952500"/>
            <a:chExt cx="12190413" cy="4067175"/>
          </a:xfrm>
        </p:grpSpPr>
        <p:sp>
          <p:nvSpPr>
            <p:cNvPr id="21" name="Rectangle 20">
              <a:extLst>
                <a:ext uri="{FF2B5EF4-FFF2-40B4-BE49-F238E27FC236}">
                  <a16:creationId xmlns:a16="http://schemas.microsoft.com/office/drawing/2014/main" id="{D298FF46-F393-7505-AC93-A34D0D7FD133}"/>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B10DDEA8-C62F-FFEF-8E88-937A40610AD2}"/>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A5215B45-7283-2B79-53B8-8EC24F78CF4F}"/>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9C313BF5-1342-2D50-4CD8-F0843C8D59D7}"/>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499A91AC-5617-3A97-3CA7-56FF0F2C260E}"/>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C7400D53-2A85-B307-D1F5-7E6EB77D0503}"/>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8CB004BB-6761-8374-A9BD-CD2644D6614B}"/>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Slide Number Placeholder 1">
            <a:extLst>
              <a:ext uri="{FF2B5EF4-FFF2-40B4-BE49-F238E27FC236}">
                <a16:creationId xmlns:a16="http://schemas.microsoft.com/office/drawing/2014/main" id="{A1222CEF-FCD3-E840-7AE1-E900A5D59CF2}"/>
              </a:ext>
            </a:extLst>
          </p:cNvPr>
          <p:cNvSpPr>
            <a:spLocks noGrp="1"/>
          </p:cNvSpPr>
          <p:nvPr>
            <p:ph type="sldNum" sz="quarter" idx="11"/>
          </p:nvPr>
        </p:nvSpPr>
        <p:spPr/>
        <p:txBody>
          <a:bodyPr/>
          <a:lstStyle>
            <a:lvl1pPr>
              <a:defRPr>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0333210"/>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2E9409-35B8-57EB-2941-154C5CA02C34}"/>
              </a:ext>
            </a:extLst>
          </p:cNvPr>
          <p:cNvSpPr>
            <a:spLocks noGrp="1"/>
          </p:cNvSpPr>
          <p:nvPr>
            <p:ph type="sldNum" sz="quarter" idx="10"/>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383593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Slide_Black">
    <p:bg>
      <p:bgPr>
        <a:solidFill>
          <a:srgbClr val="1E0113"/>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2847966-6DB9-1FB6-9676-273C285CBBB9}"/>
              </a:ext>
            </a:extLst>
          </p:cNvPr>
          <p:cNvSpPr txBox="1"/>
          <p:nvPr userDrawn="1"/>
        </p:nvSpPr>
        <p:spPr>
          <a:xfrm>
            <a:off x="1602289" y="6401580"/>
            <a:ext cx="4114800" cy="153888"/>
          </a:xfrm>
          <a:prstGeom prst="rect">
            <a:avLst/>
          </a:prstGeom>
          <a:noFill/>
        </p:spPr>
        <p:txBody>
          <a:bodyPr wrap="square" lIns="0" tIns="0" rIns="0" bIns="0" rtlCol="0">
            <a:spAutoFit/>
          </a:bodyPr>
          <a:lstStyle/>
          <a:p>
            <a:r>
              <a:rPr lang="en-US" sz="1000">
                <a:solidFill>
                  <a:schemeClr val="bg1"/>
                </a:solidFill>
                <a:latin typeface="Arial" pitchFamily="34" charset="0"/>
                <a:cs typeface="Arial" pitchFamily="34" charset="0"/>
              </a:rPr>
              <a:t>2023 Lenovo Internal. All rights reserved.</a:t>
            </a:r>
            <a:endParaRPr lang="en-US" sz="1000" dirty="0">
              <a:solidFill>
                <a:schemeClr val="bg1"/>
              </a:solidFill>
              <a:latin typeface="Arial" pitchFamily="34" charset="0"/>
              <a:cs typeface="Arial" pitchFamily="34" charset="0"/>
            </a:endParaRPr>
          </a:p>
        </p:txBody>
      </p:sp>
      <p:grpSp>
        <p:nvGrpSpPr>
          <p:cNvPr id="13" name="Group 12">
            <a:extLst>
              <a:ext uri="{FF2B5EF4-FFF2-40B4-BE49-F238E27FC236}">
                <a16:creationId xmlns:a16="http://schemas.microsoft.com/office/drawing/2014/main" id="{22DC449E-FDC8-E32E-E4B6-BCA292AA3705}"/>
              </a:ext>
            </a:extLst>
          </p:cNvPr>
          <p:cNvGrpSpPr>
            <a:grpSpLocks noChangeAspect="1"/>
          </p:cNvGrpSpPr>
          <p:nvPr userDrawn="1"/>
        </p:nvGrpSpPr>
        <p:grpSpPr>
          <a:xfrm>
            <a:off x="760413" y="6348283"/>
            <a:ext cx="777240" cy="259316"/>
            <a:chOff x="547688" y="952500"/>
            <a:chExt cx="12190413" cy="4067175"/>
          </a:xfrm>
        </p:grpSpPr>
        <p:sp>
          <p:nvSpPr>
            <p:cNvPr id="23" name="Rectangle 22">
              <a:extLst>
                <a:ext uri="{FF2B5EF4-FFF2-40B4-BE49-F238E27FC236}">
                  <a16:creationId xmlns:a16="http://schemas.microsoft.com/office/drawing/2014/main" id="{AB6D2A24-CAB4-F08D-2B8E-FD0BBEA396C0}"/>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B5AB7E31-14A7-9501-5A1B-CA9C8DF7F975}"/>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62254130-3E7F-93A9-7119-F750B966F2A2}"/>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F09E9735-A341-685A-2E0E-8E623D182339}"/>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7576E6CE-DA5C-AF50-7933-59F501DBD1B7}"/>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69BCEF5B-3A08-5E7B-9ED1-3F71D12FBA98}"/>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1">
              <a:extLst>
                <a:ext uri="{FF2B5EF4-FFF2-40B4-BE49-F238E27FC236}">
                  <a16:creationId xmlns:a16="http://schemas.microsoft.com/office/drawing/2014/main" id="{B6FEDC4B-7FBE-AE64-86BE-07088AD5B607}"/>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Slide Number Placeholder 1">
            <a:extLst>
              <a:ext uri="{FF2B5EF4-FFF2-40B4-BE49-F238E27FC236}">
                <a16:creationId xmlns:a16="http://schemas.microsoft.com/office/drawing/2014/main" id="{0094B782-D6B1-E164-080E-40821B7DAFAF}"/>
              </a:ext>
            </a:extLst>
          </p:cNvPr>
          <p:cNvSpPr>
            <a:spLocks noGrp="1"/>
          </p:cNvSpPr>
          <p:nvPr>
            <p:ph type="sldNum" sz="quarter" idx="10"/>
          </p:nvPr>
        </p:nvSpPr>
        <p:spPr/>
        <p:txBody>
          <a:bodyPr/>
          <a:lstStyle>
            <a:lvl1pPr>
              <a:defRPr>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737689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_White">
    <p:bg>
      <p:bgPr>
        <a:solidFill>
          <a:schemeClr val="bg1"/>
        </a:solidFill>
        <a:effectLst/>
      </p:bgPr>
    </p:bg>
    <p:spTree>
      <p:nvGrpSpPr>
        <p:cNvPr id="1" name=""/>
        <p:cNvGrpSpPr/>
        <p:nvPr/>
      </p:nvGrpSpPr>
      <p:grpSpPr>
        <a:xfrm>
          <a:off x="0" y="0"/>
          <a:ext cx="0" cy="0"/>
          <a:chOff x="0" y="0"/>
          <a:chExt cx="0" cy="0"/>
        </a:xfrm>
      </p:grpSpPr>
      <p:sp>
        <p:nvSpPr>
          <p:cNvPr id="46" name="Title 16"/>
          <p:cNvSpPr>
            <a:spLocks noGrp="1"/>
          </p:cNvSpPr>
          <p:nvPr>
            <p:ph type="title" hasCustomPrompt="1"/>
          </p:nvPr>
        </p:nvSpPr>
        <p:spPr bwMode="gray">
          <a:xfrm>
            <a:off x="750333" y="1549491"/>
            <a:ext cx="9912096" cy="2405203"/>
          </a:xfrm>
          <a:prstGeom prst="rect">
            <a:avLst/>
          </a:prstGeom>
        </p:spPr>
        <p:txBody>
          <a:bodyPr lIns="0" tIns="0" rIns="0" bIns="0" anchor="b" anchorCtr="0"/>
          <a:lstStyle>
            <a:lvl1pPr marL="0" algn="l" defTabSz="1218987" rtl="0" eaLnBrk="1" latinLnBrk="0" hangingPunct="1">
              <a:lnSpc>
                <a:spcPct val="75000"/>
              </a:lnSpc>
              <a:spcBef>
                <a:spcPct val="0"/>
              </a:spcBef>
              <a:buNone/>
              <a:defRPr lang="en-US" sz="6000" b="1" kern="1200" cap="none" spc="-150" baseline="0" dirty="0">
                <a:solidFill>
                  <a:schemeClr val="tx1"/>
                </a:solidFill>
                <a:latin typeface="Arial" pitchFamily="34" charset="0"/>
                <a:ea typeface="+mn-ea"/>
                <a:cs typeface="Arial" pitchFamily="34" charset="0"/>
              </a:defRPr>
            </a:lvl1pPr>
          </a:lstStyle>
          <a:p>
            <a:r>
              <a:rPr lang="en-US" dirty="0"/>
              <a:t>Section header</a:t>
            </a:r>
          </a:p>
        </p:txBody>
      </p:sp>
      <p:sp>
        <p:nvSpPr>
          <p:cNvPr id="11" name="Text Placeholder 2"/>
          <p:cNvSpPr>
            <a:spLocks noGrp="1"/>
          </p:cNvSpPr>
          <p:nvPr>
            <p:ph type="body" idx="1" hasCustomPrompt="1"/>
          </p:nvPr>
        </p:nvSpPr>
        <p:spPr bwMode="white">
          <a:xfrm>
            <a:off x="750333" y="4328649"/>
            <a:ext cx="9912096" cy="327013"/>
          </a:xfrm>
          <a:prstGeom prst="rect">
            <a:avLst/>
          </a:prstGeom>
        </p:spPr>
        <p:txBody>
          <a:bodyPr wrap="square" lIns="0" tIns="0" rIns="0" bIns="0" anchor="t" anchorCtr="0">
            <a:spAutoFit/>
          </a:bodyPr>
          <a:lstStyle>
            <a:lvl1pPr marL="0" indent="0">
              <a:lnSpc>
                <a:spcPct val="85000"/>
              </a:lnSpc>
              <a:spcBef>
                <a:spcPts val="0"/>
              </a:spcBef>
              <a:buNone/>
              <a:defRPr sz="2500" spc="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here</a:t>
            </a:r>
          </a:p>
        </p:txBody>
      </p:sp>
      <p:sp>
        <p:nvSpPr>
          <p:cNvPr id="5" name="Slide Number Placeholder 4">
            <a:extLst>
              <a:ext uri="{FF2B5EF4-FFF2-40B4-BE49-F238E27FC236}">
                <a16:creationId xmlns:a16="http://schemas.microsoft.com/office/drawing/2014/main" id="{E7C22F89-ADF9-0A52-8877-914CA372E2DE}"/>
              </a:ext>
            </a:extLst>
          </p:cNvPr>
          <p:cNvSpPr>
            <a:spLocks noGrp="1"/>
          </p:cNvSpPr>
          <p:nvPr>
            <p:ph type="sldNum" sz="quarter" idx="10"/>
          </p:nvPr>
        </p:nvSpPr>
        <p:spPr/>
        <p:txBody>
          <a:bodyPr/>
          <a:lstStyle>
            <a:lvl1pPr>
              <a:defRPr>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866921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bg1"/>
        </a:solidFill>
        <a:effectLst/>
      </p:bgPr>
    </p:bg>
    <p:spTree>
      <p:nvGrpSpPr>
        <p:cNvPr id="1" name=""/>
        <p:cNvGrpSpPr/>
        <p:nvPr/>
      </p:nvGrpSpPr>
      <p:grpSpPr>
        <a:xfrm>
          <a:off x="0" y="0"/>
          <a:ext cx="0" cy="0"/>
          <a:chOff x="0" y="0"/>
          <a:chExt cx="0" cy="0"/>
        </a:xfrm>
      </p:grpSpPr>
      <p:grpSp>
        <p:nvGrpSpPr>
          <p:cNvPr id="166" name="Group 165">
            <a:extLst>
              <a:ext uri="{FF2B5EF4-FFF2-40B4-BE49-F238E27FC236}">
                <a16:creationId xmlns:a16="http://schemas.microsoft.com/office/drawing/2014/main" id="{45DF6D6F-9C39-7C31-64D4-4BCE9C9CA5D6}"/>
              </a:ext>
            </a:extLst>
          </p:cNvPr>
          <p:cNvGrpSpPr/>
          <p:nvPr userDrawn="1"/>
        </p:nvGrpSpPr>
        <p:grpSpPr>
          <a:xfrm>
            <a:off x="1538947" y="3561907"/>
            <a:ext cx="7851377" cy="1769127"/>
            <a:chOff x="541049" y="2649538"/>
            <a:chExt cx="9285724" cy="2092325"/>
          </a:xfrm>
          <a:solidFill>
            <a:srgbClr val="E1251B"/>
          </a:solidFill>
        </p:grpSpPr>
        <p:sp>
          <p:nvSpPr>
            <p:cNvPr id="167" name="Freeform 5">
              <a:extLst>
                <a:ext uri="{FF2B5EF4-FFF2-40B4-BE49-F238E27FC236}">
                  <a16:creationId xmlns:a16="http://schemas.microsoft.com/office/drawing/2014/main" id="{E109AFA1-C190-E6CF-D819-5DDBF44B5ED2}"/>
                </a:ext>
              </a:extLst>
            </p:cNvPr>
            <p:cNvSpPr>
              <a:spLocks/>
            </p:cNvSpPr>
            <p:nvPr userDrawn="1"/>
          </p:nvSpPr>
          <p:spPr bwMode="auto">
            <a:xfrm>
              <a:off x="541049" y="2809876"/>
              <a:ext cx="963613" cy="1928813"/>
            </a:xfrm>
            <a:custGeom>
              <a:avLst/>
              <a:gdLst>
                <a:gd name="T0" fmla="*/ 57 w 301"/>
                <a:gd name="T1" fmla="*/ 458 h 600"/>
                <a:gd name="T2" fmla="*/ 57 w 301"/>
                <a:gd name="T3" fmla="*/ 235 h 600"/>
                <a:gd name="T4" fmla="*/ 0 w 301"/>
                <a:gd name="T5" fmla="*/ 235 h 600"/>
                <a:gd name="T6" fmla="*/ 0 w 301"/>
                <a:gd name="T7" fmla="*/ 121 h 600"/>
                <a:gd name="T8" fmla="*/ 57 w 301"/>
                <a:gd name="T9" fmla="*/ 121 h 600"/>
                <a:gd name="T10" fmla="*/ 57 w 301"/>
                <a:gd name="T11" fmla="*/ 0 h 600"/>
                <a:gd name="T12" fmla="*/ 190 w 301"/>
                <a:gd name="T13" fmla="*/ 0 h 600"/>
                <a:gd name="T14" fmla="*/ 190 w 301"/>
                <a:gd name="T15" fmla="*/ 121 h 600"/>
                <a:gd name="T16" fmla="*/ 301 w 301"/>
                <a:gd name="T17" fmla="*/ 121 h 600"/>
                <a:gd name="T18" fmla="*/ 301 w 301"/>
                <a:gd name="T19" fmla="*/ 235 h 600"/>
                <a:gd name="T20" fmla="*/ 190 w 301"/>
                <a:gd name="T21" fmla="*/ 235 h 600"/>
                <a:gd name="T22" fmla="*/ 190 w 301"/>
                <a:gd name="T23" fmla="*/ 436 h 600"/>
                <a:gd name="T24" fmla="*/ 233 w 301"/>
                <a:gd name="T25" fmla="*/ 482 h 600"/>
                <a:gd name="T26" fmla="*/ 299 w 301"/>
                <a:gd name="T27" fmla="*/ 465 h 600"/>
                <a:gd name="T28" fmla="*/ 299 w 301"/>
                <a:gd name="T29" fmla="*/ 573 h 600"/>
                <a:gd name="T30" fmla="*/ 194 w 301"/>
                <a:gd name="T31" fmla="*/ 600 h 600"/>
                <a:gd name="T32" fmla="*/ 57 w 301"/>
                <a:gd name="T33" fmla="*/ 458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600">
                  <a:moveTo>
                    <a:pt x="57" y="458"/>
                  </a:moveTo>
                  <a:cubicBezTo>
                    <a:pt x="57" y="235"/>
                    <a:pt x="57" y="235"/>
                    <a:pt x="57" y="235"/>
                  </a:cubicBezTo>
                  <a:cubicBezTo>
                    <a:pt x="0" y="235"/>
                    <a:pt x="0" y="235"/>
                    <a:pt x="0" y="235"/>
                  </a:cubicBezTo>
                  <a:cubicBezTo>
                    <a:pt x="0" y="121"/>
                    <a:pt x="0" y="121"/>
                    <a:pt x="0" y="121"/>
                  </a:cubicBezTo>
                  <a:cubicBezTo>
                    <a:pt x="57" y="121"/>
                    <a:pt x="57" y="121"/>
                    <a:pt x="57" y="121"/>
                  </a:cubicBezTo>
                  <a:cubicBezTo>
                    <a:pt x="57" y="0"/>
                    <a:pt x="57" y="0"/>
                    <a:pt x="57" y="0"/>
                  </a:cubicBezTo>
                  <a:cubicBezTo>
                    <a:pt x="190" y="0"/>
                    <a:pt x="190" y="0"/>
                    <a:pt x="190" y="0"/>
                  </a:cubicBezTo>
                  <a:cubicBezTo>
                    <a:pt x="190" y="121"/>
                    <a:pt x="190" y="121"/>
                    <a:pt x="190" y="121"/>
                  </a:cubicBezTo>
                  <a:cubicBezTo>
                    <a:pt x="301" y="121"/>
                    <a:pt x="301" y="121"/>
                    <a:pt x="301" y="121"/>
                  </a:cubicBezTo>
                  <a:cubicBezTo>
                    <a:pt x="301" y="235"/>
                    <a:pt x="301" y="235"/>
                    <a:pt x="301" y="235"/>
                  </a:cubicBezTo>
                  <a:cubicBezTo>
                    <a:pt x="190" y="235"/>
                    <a:pt x="190" y="235"/>
                    <a:pt x="190" y="235"/>
                  </a:cubicBezTo>
                  <a:cubicBezTo>
                    <a:pt x="190" y="436"/>
                    <a:pt x="190" y="436"/>
                    <a:pt x="190" y="436"/>
                  </a:cubicBezTo>
                  <a:cubicBezTo>
                    <a:pt x="190" y="467"/>
                    <a:pt x="203" y="482"/>
                    <a:pt x="233" y="482"/>
                  </a:cubicBezTo>
                  <a:cubicBezTo>
                    <a:pt x="258" y="482"/>
                    <a:pt x="280" y="476"/>
                    <a:pt x="299" y="465"/>
                  </a:cubicBezTo>
                  <a:cubicBezTo>
                    <a:pt x="299" y="573"/>
                    <a:pt x="299" y="573"/>
                    <a:pt x="299" y="573"/>
                  </a:cubicBezTo>
                  <a:cubicBezTo>
                    <a:pt x="271" y="590"/>
                    <a:pt x="239" y="600"/>
                    <a:pt x="194" y="600"/>
                  </a:cubicBezTo>
                  <a:cubicBezTo>
                    <a:pt x="112" y="600"/>
                    <a:pt x="57" y="568"/>
                    <a:pt x="57" y="4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6">
              <a:extLst>
                <a:ext uri="{FF2B5EF4-FFF2-40B4-BE49-F238E27FC236}">
                  <a16:creationId xmlns:a16="http://schemas.microsoft.com/office/drawing/2014/main" id="{1969BD4D-0C40-739F-FF6B-4214C2BEBC90}"/>
                </a:ext>
              </a:extLst>
            </p:cNvPr>
            <p:cNvSpPr>
              <a:spLocks/>
            </p:cNvSpPr>
            <p:nvPr userDrawn="1"/>
          </p:nvSpPr>
          <p:spPr bwMode="auto">
            <a:xfrm>
              <a:off x="1708151" y="2649538"/>
              <a:ext cx="1382713" cy="2063750"/>
            </a:xfrm>
            <a:custGeom>
              <a:avLst/>
              <a:gdLst>
                <a:gd name="T0" fmla="*/ 0 w 432"/>
                <a:gd name="T1" fmla="*/ 0 h 642"/>
                <a:gd name="T2" fmla="*/ 134 w 432"/>
                <a:gd name="T3" fmla="*/ 0 h 642"/>
                <a:gd name="T4" fmla="*/ 134 w 432"/>
                <a:gd name="T5" fmla="*/ 237 h 642"/>
                <a:gd name="T6" fmla="*/ 272 w 432"/>
                <a:gd name="T7" fmla="*/ 162 h 642"/>
                <a:gd name="T8" fmla="*/ 432 w 432"/>
                <a:gd name="T9" fmla="*/ 337 h 642"/>
                <a:gd name="T10" fmla="*/ 432 w 432"/>
                <a:gd name="T11" fmla="*/ 642 h 642"/>
                <a:gd name="T12" fmla="*/ 298 w 432"/>
                <a:gd name="T13" fmla="*/ 642 h 642"/>
                <a:gd name="T14" fmla="*/ 298 w 432"/>
                <a:gd name="T15" fmla="*/ 379 h 642"/>
                <a:gd name="T16" fmla="*/ 218 w 432"/>
                <a:gd name="T17" fmla="*/ 283 h 642"/>
                <a:gd name="T18" fmla="*/ 134 w 432"/>
                <a:gd name="T19" fmla="*/ 379 h 642"/>
                <a:gd name="T20" fmla="*/ 134 w 432"/>
                <a:gd name="T21" fmla="*/ 642 h 642"/>
                <a:gd name="T22" fmla="*/ 0 w 432"/>
                <a:gd name="T23" fmla="*/ 642 h 642"/>
                <a:gd name="T24" fmla="*/ 0 w 432"/>
                <a:gd name="T25" fmla="*/ 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642">
                  <a:moveTo>
                    <a:pt x="0" y="0"/>
                  </a:moveTo>
                  <a:cubicBezTo>
                    <a:pt x="134" y="0"/>
                    <a:pt x="134" y="0"/>
                    <a:pt x="134" y="0"/>
                  </a:cubicBezTo>
                  <a:cubicBezTo>
                    <a:pt x="134" y="237"/>
                    <a:pt x="134" y="237"/>
                    <a:pt x="134" y="237"/>
                  </a:cubicBezTo>
                  <a:cubicBezTo>
                    <a:pt x="165" y="198"/>
                    <a:pt x="204" y="162"/>
                    <a:pt x="272" y="162"/>
                  </a:cubicBezTo>
                  <a:cubicBezTo>
                    <a:pt x="373" y="162"/>
                    <a:pt x="432" y="229"/>
                    <a:pt x="432" y="337"/>
                  </a:cubicBezTo>
                  <a:cubicBezTo>
                    <a:pt x="432" y="642"/>
                    <a:pt x="432" y="642"/>
                    <a:pt x="432" y="642"/>
                  </a:cubicBezTo>
                  <a:cubicBezTo>
                    <a:pt x="298" y="642"/>
                    <a:pt x="298" y="642"/>
                    <a:pt x="298" y="642"/>
                  </a:cubicBezTo>
                  <a:cubicBezTo>
                    <a:pt x="298" y="379"/>
                    <a:pt x="298" y="379"/>
                    <a:pt x="298" y="379"/>
                  </a:cubicBezTo>
                  <a:cubicBezTo>
                    <a:pt x="298" y="316"/>
                    <a:pt x="269" y="283"/>
                    <a:pt x="218" y="283"/>
                  </a:cubicBezTo>
                  <a:cubicBezTo>
                    <a:pt x="166" y="283"/>
                    <a:pt x="134" y="316"/>
                    <a:pt x="134" y="379"/>
                  </a:cubicBezTo>
                  <a:cubicBezTo>
                    <a:pt x="134" y="642"/>
                    <a:pt x="134" y="642"/>
                    <a:pt x="134" y="642"/>
                  </a:cubicBezTo>
                  <a:cubicBezTo>
                    <a:pt x="0" y="642"/>
                    <a:pt x="0" y="642"/>
                    <a:pt x="0" y="64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7">
              <a:extLst>
                <a:ext uri="{FF2B5EF4-FFF2-40B4-BE49-F238E27FC236}">
                  <a16:creationId xmlns:a16="http://schemas.microsoft.com/office/drawing/2014/main" id="{6DB7C37A-1FE6-9BFA-5E83-3EC0F79497F5}"/>
                </a:ext>
              </a:extLst>
            </p:cNvPr>
            <p:cNvSpPr>
              <a:spLocks noEditPoints="1"/>
            </p:cNvSpPr>
            <p:nvPr userDrawn="1"/>
          </p:nvSpPr>
          <p:spPr bwMode="auto">
            <a:xfrm>
              <a:off x="3261304" y="3179763"/>
              <a:ext cx="1390650" cy="1562100"/>
            </a:xfrm>
            <a:custGeom>
              <a:avLst/>
              <a:gdLst>
                <a:gd name="T0" fmla="*/ 0 w 434"/>
                <a:gd name="T1" fmla="*/ 342 h 486"/>
                <a:gd name="T2" fmla="*/ 0 w 434"/>
                <a:gd name="T3" fmla="*/ 340 h 486"/>
                <a:gd name="T4" fmla="*/ 190 w 434"/>
                <a:gd name="T5" fmla="*/ 189 h 486"/>
                <a:gd name="T6" fmla="*/ 305 w 434"/>
                <a:gd name="T7" fmla="*/ 209 h 486"/>
                <a:gd name="T8" fmla="*/ 305 w 434"/>
                <a:gd name="T9" fmla="*/ 201 h 486"/>
                <a:gd name="T10" fmla="*/ 204 w 434"/>
                <a:gd name="T11" fmla="*/ 115 h 486"/>
                <a:gd name="T12" fmla="*/ 74 w 434"/>
                <a:gd name="T13" fmla="*/ 140 h 486"/>
                <a:gd name="T14" fmla="*/ 40 w 434"/>
                <a:gd name="T15" fmla="*/ 38 h 486"/>
                <a:gd name="T16" fmla="*/ 223 w 434"/>
                <a:gd name="T17" fmla="*/ 0 h 486"/>
                <a:gd name="T18" fmla="*/ 383 w 434"/>
                <a:gd name="T19" fmla="*/ 53 h 486"/>
                <a:gd name="T20" fmla="*/ 434 w 434"/>
                <a:gd name="T21" fmla="*/ 204 h 486"/>
                <a:gd name="T22" fmla="*/ 434 w 434"/>
                <a:gd name="T23" fmla="*/ 477 h 486"/>
                <a:gd name="T24" fmla="*/ 304 w 434"/>
                <a:gd name="T25" fmla="*/ 477 h 486"/>
                <a:gd name="T26" fmla="*/ 304 w 434"/>
                <a:gd name="T27" fmla="*/ 426 h 486"/>
                <a:gd name="T28" fmla="*/ 162 w 434"/>
                <a:gd name="T29" fmla="*/ 486 h 486"/>
                <a:gd name="T30" fmla="*/ 0 w 434"/>
                <a:gd name="T31" fmla="*/ 342 h 486"/>
                <a:gd name="T32" fmla="*/ 307 w 434"/>
                <a:gd name="T33" fmla="*/ 311 h 486"/>
                <a:gd name="T34" fmla="*/ 307 w 434"/>
                <a:gd name="T35" fmla="*/ 287 h 486"/>
                <a:gd name="T36" fmla="*/ 222 w 434"/>
                <a:gd name="T37" fmla="*/ 270 h 486"/>
                <a:gd name="T38" fmla="*/ 129 w 434"/>
                <a:gd name="T39" fmla="*/ 335 h 486"/>
                <a:gd name="T40" fmla="*/ 129 w 434"/>
                <a:gd name="T41" fmla="*/ 336 h 486"/>
                <a:gd name="T42" fmla="*/ 202 w 434"/>
                <a:gd name="T43" fmla="*/ 394 h 486"/>
                <a:gd name="T44" fmla="*/ 307 w 434"/>
                <a:gd name="T45" fmla="*/ 31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4" h="486">
                  <a:moveTo>
                    <a:pt x="0" y="342"/>
                  </a:moveTo>
                  <a:cubicBezTo>
                    <a:pt x="0" y="340"/>
                    <a:pt x="0" y="340"/>
                    <a:pt x="0" y="340"/>
                  </a:cubicBezTo>
                  <a:cubicBezTo>
                    <a:pt x="0" y="237"/>
                    <a:pt x="78" y="189"/>
                    <a:pt x="190" y="189"/>
                  </a:cubicBezTo>
                  <a:cubicBezTo>
                    <a:pt x="237" y="189"/>
                    <a:pt x="272" y="197"/>
                    <a:pt x="305" y="209"/>
                  </a:cubicBezTo>
                  <a:cubicBezTo>
                    <a:pt x="305" y="201"/>
                    <a:pt x="305" y="201"/>
                    <a:pt x="305" y="201"/>
                  </a:cubicBezTo>
                  <a:cubicBezTo>
                    <a:pt x="305" y="145"/>
                    <a:pt x="271" y="115"/>
                    <a:pt x="204" y="115"/>
                  </a:cubicBezTo>
                  <a:cubicBezTo>
                    <a:pt x="153" y="115"/>
                    <a:pt x="117" y="124"/>
                    <a:pt x="74" y="140"/>
                  </a:cubicBezTo>
                  <a:cubicBezTo>
                    <a:pt x="40" y="38"/>
                    <a:pt x="40" y="38"/>
                    <a:pt x="40" y="38"/>
                  </a:cubicBezTo>
                  <a:cubicBezTo>
                    <a:pt x="92" y="15"/>
                    <a:pt x="143" y="0"/>
                    <a:pt x="223" y="0"/>
                  </a:cubicBezTo>
                  <a:cubicBezTo>
                    <a:pt x="296" y="0"/>
                    <a:pt x="349" y="20"/>
                    <a:pt x="383" y="53"/>
                  </a:cubicBezTo>
                  <a:cubicBezTo>
                    <a:pt x="418" y="88"/>
                    <a:pt x="434" y="140"/>
                    <a:pt x="434" y="204"/>
                  </a:cubicBezTo>
                  <a:cubicBezTo>
                    <a:pt x="434" y="477"/>
                    <a:pt x="434" y="477"/>
                    <a:pt x="434" y="477"/>
                  </a:cubicBezTo>
                  <a:cubicBezTo>
                    <a:pt x="304" y="477"/>
                    <a:pt x="304" y="477"/>
                    <a:pt x="304" y="477"/>
                  </a:cubicBezTo>
                  <a:cubicBezTo>
                    <a:pt x="304" y="426"/>
                    <a:pt x="304" y="426"/>
                    <a:pt x="304" y="426"/>
                  </a:cubicBezTo>
                  <a:cubicBezTo>
                    <a:pt x="272" y="462"/>
                    <a:pt x="227" y="486"/>
                    <a:pt x="162" y="486"/>
                  </a:cubicBezTo>
                  <a:cubicBezTo>
                    <a:pt x="73" y="486"/>
                    <a:pt x="0" y="435"/>
                    <a:pt x="0" y="342"/>
                  </a:cubicBezTo>
                  <a:close/>
                  <a:moveTo>
                    <a:pt x="307" y="311"/>
                  </a:moveTo>
                  <a:cubicBezTo>
                    <a:pt x="307" y="287"/>
                    <a:pt x="307" y="287"/>
                    <a:pt x="307" y="287"/>
                  </a:cubicBezTo>
                  <a:cubicBezTo>
                    <a:pt x="284" y="277"/>
                    <a:pt x="254" y="270"/>
                    <a:pt x="222" y="270"/>
                  </a:cubicBezTo>
                  <a:cubicBezTo>
                    <a:pt x="164" y="270"/>
                    <a:pt x="129" y="292"/>
                    <a:pt x="129" y="335"/>
                  </a:cubicBezTo>
                  <a:cubicBezTo>
                    <a:pt x="129" y="336"/>
                    <a:pt x="129" y="336"/>
                    <a:pt x="129" y="336"/>
                  </a:cubicBezTo>
                  <a:cubicBezTo>
                    <a:pt x="129" y="372"/>
                    <a:pt x="159" y="394"/>
                    <a:pt x="202" y="394"/>
                  </a:cubicBezTo>
                  <a:cubicBezTo>
                    <a:pt x="265" y="394"/>
                    <a:pt x="307" y="359"/>
                    <a:pt x="307" y="3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8">
              <a:extLst>
                <a:ext uri="{FF2B5EF4-FFF2-40B4-BE49-F238E27FC236}">
                  <a16:creationId xmlns:a16="http://schemas.microsoft.com/office/drawing/2014/main" id="{3AEA624F-19C6-31CA-5CD9-7E42ED68DA56}"/>
                </a:ext>
              </a:extLst>
            </p:cNvPr>
            <p:cNvSpPr>
              <a:spLocks/>
            </p:cNvSpPr>
            <p:nvPr userDrawn="1"/>
          </p:nvSpPr>
          <p:spPr bwMode="auto">
            <a:xfrm>
              <a:off x="4859916" y="3170238"/>
              <a:ext cx="1384300" cy="1543050"/>
            </a:xfrm>
            <a:custGeom>
              <a:avLst/>
              <a:gdLst>
                <a:gd name="T0" fmla="*/ 0 w 432"/>
                <a:gd name="T1" fmla="*/ 9 h 480"/>
                <a:gd name="T2" fmla="*/ 133 w 432"/>
                <a:gd name="T3" fmla="*/ 9 h 480"/>
                <a:gd name="T4" fmla="*/ 133 w 432"/>
                <a:gd name="T5" fmla="*/ 75 h 480"/>
                <a:gd name="T6" fmla="*/ 272 w 432"/>
                <a:gd name="T7" fmla="*/ 0 h 480"/>
                <a:gd name="T8" fmla="*/ 432 w 432"/>
                <a:gd name="T9" fmla="*/ 175 h 480"/>
                <a:gd name="T10" fmla="*/ 432 w 432"/>
                <a:gd name="T11" fmla="*/ 480 h 480"/>
                <a:gd name="T12" fmla="*/ 298 w 432"/>
                <a:gd name="T13" fmla="*/ 480 h 480"/>
                <a:gd name="T14" fmla="*/ 298 w 432"/>
                <a:gd name="T15" fmla="*/ 217 h 480"/>
                <a:gd name="T16" fmla="*/ 217 w 432"/>
                <a:gd name="T17" fmla="*/ 121 h 480"/>
                <a:gd name="T18" fmla="*/ 133 w 432"/>
                <a:gd name="T19" fmla="*/ 217 h 480"/>
                <a:gd name="T20" fmla="*/ 133 w 432"/>
                <a:gd name="T21" fmla="*/ 480 h 480"/>
                <a:gd name="T22" fmla="*/ 0 w 432"/>
                <a:gd name="T23" fmla="*/ 480 h 480"/>
                <a:gd name="T24" fmla="*/ 0 w 432"/>
                <a:gd name="T25" fmla="*/ 9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480">
                  <a:moveTo>
                    <a:pt x="0" y="9"/>
                  </a:moveTo>
                  <a:cubicBezTo>
                    <a:pt x="133" y="9"/>
                    <a:pt x="133" y="9"/>
                    <a:pt x="133" y="9"/>
                  </a:cubicBezTo>
                  <a:cubicBezTo>
                    <a:pt x="133" y="75"/>
                    <a:pt x="133" y="75"/>
                    <a:pt x="133" y="75"/>
                  </a:cubicBezTo>
                  <a:cubicBezTo>
                    <a:pt x="164" y="36"/>
                    <a:pt x="204" y="0"/>
                    <a:pt x="272" y="0"/>
                  </a:cubicBezTo>
                  <a:cubicBezTo>
                    <a:pt x="373" y="0"/>
                    <a:pt x="432" y="67"/>
                    <a:pt x="432" y="175"/>
                  </a:cubicBezTo>
                  <a:cubicBezTo>
                    <a:pt x="432" y="480"/>
                    <a:pt x="432" y="480"/>
                    <a:pt x="432" y="480"/>
                  </a:cubicBezTo>
                  <a:cubicBezTo>
                    <a:pt x="298" y="480"/>
                    <a:pt x="298" y="480"/>
                    <a:pt x="298" y="480"/>
                  </a:cubicBezTo>
                  <a:cubicBezTo>
                    <a:pt x="298" y="217"/>
                    <a:pt x="298" y="217"/>
                    <a:pt x="298" y="217"/>
                  </a:cubicBezTo>
                  <a:cubicBezTo>
                    <a:pt x="298" y="154"/>
                    <a:pt x="268" y="121"/>
                    <a:pt x="217" y="121"/>
                  </a:cubicBezTo>
                  <a:cubicBezTo>
                    <a:pt x="166" y="121"/>
                    <a:pt x="133" y="154"/>
                    <a:pt x="133" y="217"/>
                  </a:cubicBezTo>
                  <a:cubicBezTo>
                    <a:pt x="133" y="480"/>
                    <a:pt x="133" y="480"/>
                    <a:pt x="133" y="480"/>
                  </a:cubicBezTo>
                  <a:cubicBezTo>
                    <a:pt x="0" y="480"/>
                    <a:pt x="0" y="480"/>
                    <a:pt x="0" y="480"/>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9">
              <a:extLst>
                <a:ext uri="{FF2B5EF4-FFF2-40B4-BE49-F238E27FC236}">
                  <a16:creationId xmlns:a16="http://schemas.microsoft.com/office/drawing/2014/main" id="{ED142D15-3F97-1719-8D74-37D26D1CAA33}"/>
                </a:ext>
              </a:extLst>
            </p:cNvPr>
            <p:cNvSpPr>
              <a:spLocks/>
            </p:cNvSpPr>
            <p:nvPr userDrawn="1"/>
          </p:nvSpPr>
          <p:spPr bwMode="auto">
            <a:xfrm>
              <a:off x="6436593" y="2649538"/>
              <a:ext cx="1460500" cy="2063750"/>
            </a:xfrm>
            <a:custGeom>
              <a:avLst/>
              <a:gdLst>
                <a:gd name="T0" fmla="*/ 0 w 920"/>
                <a:gd name="T1" fmla="*/ 0 h 1300"/>
                <a:gd name="T2" fmla="*/ 270 w 920"/>
                <a:gd name="T3" fmla="*/ 0 h 1300"/>
                <a:gd name="T4" fmla="*/ 270 w 920"/>
                <a:gd name="T5" fmla="*/ 692 h 1300"/>
                <a:gd name="T6" fmla="*/ 585 w 920"/>
                <a:gd name="T7" fmla="*/ 346 h 1300"/>
                <a:gd name="T8" fmla="*/ 908 w 920"/>
                <a:gd name="T9" fmla="*/ 346 h 1300"/>
                <a:gd name="T10" fmla="*/ 547 w 920"/>
                <a:gd name="T11" fmla="*/ 721 h 1300"/>
                <a:gd name="T12" fmla="*/ 920 w 920"/>
                <a:gd name="T13" fmla="*/ 1300 h 1300"/>
                <a:gd name="T14" fmla="*/ 609 w 920"/>
                <a:gd name="T15" fmla="*/ 1300 h 1300"/>
                <a:gd name="T16" fmla="*/ 365 w 920"/>
                <a:gd name="T17" fmla="*/ 909 h 1300"/>
                <a:gd name="T18" fmla="*/ 270 w 920"/>
                <a:gd name="T19" fmla="*/ 1010 h 1300"/>
                <a:gd name="T20" fmla="*/ 270 w 920"/>
                <a:gd name="T21" fmla="*/ 1300 h 1300"/>
                <a:gd name="T22" fmla="*/ 0 w 920"/>
                <a:gd name="T23" fmla="*/ 1300 h 1300"/>
                <a:gd name="T24" fmla="*/ 0 w 920"/>
                <a:gd name="T25" fmla="*/ 0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0" h="1300">
                  <a:moveTo>
                    <a:pt x="0" y="0"/>
                  </a:moveTo>
                  <a:lnTo>
                    <a:pt x="270" y="0"/>
                  </a:lnTo>
                  <a:lnTo>
                    <a:pt x="270" y="692"/>
                  </a:lnTo>
                  <a:lnTo>
                    <a:pt x="585" y="346"/>
                  </a:lnTo>
                  <a:lnTo>
                    <a:pt x="908" y="346"/>
                  </a:lnTo>
                  <a:lnTo>
                    <a:pt x="547" y="721"/>
                  </a:lnTo>
                  <a:lnTo>
                    <a:pt x="920" y="1300"/>
                  </a:lnTo>
                  <a:lnTo>
                    <a:pt x="609" y="1300"/>
                  </a:lnTo>
                  <a:lnTo>
                    <a:pt x="365" y="909"/>
                  </a:lnTo>
                  <a:lnTo>
                    <a:pt x="270" y="1010"/>
                  </a:lnTo>
                  <a:lnTo>
                    <a:pt x="270" y="1300"/>
                  </a:lnTo>
                  <a:lnTo>
                    <a:pt x="0" y="130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0">
              <a:extLst>
                <a:ext uri="{FF2B5EF4-FFF2-40B4-BE49-F238E27FC236}">
                  <a16:creationId xmlns:a16="http://schemas.microsoft.com/office/drawing/2014/main" id="{6FEBB0B2-4586-05AB-B4FE-055E54F117A8}"/>
                </a:ext>
              </a:extLst>
            </p:cNvPr>
            <p:cNvSpPr>
              <a:spLocks/>
            </p:cNvSpPr>
            <p:nvPr userDrawn="1"/>
          </p:nvSpPr>
          <p:spPr bwMode="auto">
            <a:xfrm>
              <a:off x="7919896" y="3173413"/>
              <a:ext cx="1227138" cy="1568450"/>
            </a:xfrm>
            <a:custGeom>
              <a:avLst/>
              <a:gdLst>
                <a:gd name="T0" fmla="*/ 0 w 383"/>
                <a:gd name="T1" fmla="*/ 417 h 488"/>
                <a:gd name="T2" fmla="*/ 57 w 383"/>
                <a:gd name="T3" fmla="*/ 329 h 488"/>
                <a:gd name="T4" fmla="*/ 206 w 383"/>
                <a:gd name="T5" fmla="*/ 385 h 488"/>
                <a:gd name="T6" fmla="*/ 262 w 383"/>
                <a:gd name="T7" fmla="*/ 350 h 488"/>
                <a:gd name="T8" fmla="*/ 262 w 383"/>
                <a:gd name="T9" fmla="*/ 348 h 488"/>
                <a:gd name="T10" fmla="*/ 165 w 383"/>
                <a:gd name="T11" fmla="*/ 294 h 488"/>
                <a:gd name="T12" fmla="*/ 24 w 383"/>
                <a:gd name="T13" fmla="*/ 152 h 488"/>
                <a:gd name="T14" fmla="*/ 24 w 383"/>
                <a:gd name="T15" fmla="*/ 150 h 488"/>
                <a:gd name="T16" fmla="*/ 196 w 383"/>
                <a:gd name="T17" fmla="*/ 0 h 488"/>
                <a:gd name="T18" fmla="*/ 372 w 383"/>
                <a:gd name="T19" fmla="*/ 55 h 488"/>
                <a:gd name="T20" fmla="*/ 321 w 383"/>
                <a:gd name="T21" fmla="*/ 147 h 488"/>
                <a:gd name="T22" fmla="*/ 194 w 383"/>
                <a:gd name="T23" fmla="*/ 103 h 488"/>
                <a:gd name="T24" fmla="*/ 144 w 383"/>
                <a:gd name="T25" fmla="*/ 136 h 488"/>
                <a:gd name="T26" fmla="*/ 144 w 383"/>
                <a:gd name="T27" fmla="*/ 138 h 488"/>
                <a:gd name="T28" fmla="*/ 240 w 383"/>
                <a:gd name="T29" fmla="*/ 194 h 488"/>
                <a:gd name="T30" fmla="*/ 383 w 383"/>
                <a:gd name="T31" fmla="*/ 334 h 488"/>
                <a:gd name="T32" fmla="*/ 383 w 383"/>
                <a:gd name="T33" fmla="*/ 336 h 488"/>
                <a:gd name="T34" fmla="*/ 203 w 383"/>
                <a:gd name="T35" fmla="*/ 488 h 488"/>
                <a:gd name="T36" fmla="*/ 0 w 383"/>
                <a:gd name="T37" fmla="*/ 417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3" h="488">
                  <a:moveTo>
                    <a:pt x="0" y="417"/>
                  </a:moveTo>
                  <a:cubicBezTo>
                    <a:pt x="57" y="329"/>
                    <a:pt x="57" y="329"/>
                    <a:pt x="57" y="329"/>
                  </a:cubicBezTo>
                  <a:cubicBezTo>
                    <a:pt x="108" y="366"/>
                    <a:pt x="162" y="385"/>
                    <a:pt x="206" y="385"/>
                  </a:cubicBezTo>
                  <a:cubicBezTo>
                    <a:pt x="245" y="385"/>
                    <a:pt x="262" y="371"/>
                    <a:pt x="262" y="350"/>
                  </a:cubicBezTo>
                  <a:cubicBezTo>
                    <a:pt x="262" y="348"/>
                    <a:pt x="262" y="348"/>
                    <a:pt x="262" y="348"/>
                  </a:cubicBezTo>
                  <a:cubicBezTo>
                    <a:pt x="262" y="319"/>
                    <a:pt x="217" y="309"/>
                    <a:pt x="165" y="294"/>
                  </a:cubicBezTo>
                  <a:cubicBezTo>
                    <a:pt x="99" y="274"/>
                    <a:pt x="24" y="243"/>
                    <a:pt x="24" y="152"/>
                  </a:cubicBezTo>
                  <a:cubicBezTo>
                    <a:pt x="24" y="150"/>
                    <a:pt x="24" y="150"/>
                    <a:pt x="24" y="150"/>
                  </a:cubicBezTo>
                  <a:cubicBezTo>
                    <a:pt x="24" y="54"/>
                    <a:pt x="101" y="0"/>
                    <a:pt x="196" y="0"/>
                  </a:cubicBezTo>
                  <a:cubicBezTo>
                    <a:pt x="256" y="0"/>
                    <a:pt x="321" y="21"/>
                    <a:pt x="372" y="55"/>
                  </a:cubicBezTo>
                  <a:cubicBezTo>
                    <a:pt x="321" y="147"/>
                    <a:pt x="321" y="147"/>
                    <a:pt x="321" y="147"/>
                  </a:cubicBezTo>
                  <a:cubicBezTo>
                    <a:pt x="275" y="120"/>
                    <a:pt x="228" y="103"/>
                    <a:pt x="194" y="103"/>
                  </a:cubicBezTo>
                  <a:cubicBezTo>
                    <a:pt x="161" y="103"/>
                    <a:pt x="144" y="118"/>
                    <a:pt x="144" y="136"/>
                  </a:cubicBezTo>
                  <a:cubicBezTo>
                    <a:pt x="144" y="138"/>
                    <a:pt x="144" y="138"/>
                    <a:pt x="144" y="138"/>
                  </a:cubicBezTo>
                  <a:cubicBezTo>
                    <a:pt x="144" y="164"/>
                    <a:pt x="189" y="176"/>
                    <a:pt x="240" y="194"/>
                  </a:cubicBezTo>
                  <a:cubicBezTo>
                    <a:pt x="306" y="216"/>
                    <a:pt x="383" y="248"/>
                    <a:pt x="383" y="334"/>
                  </a:cubicBezTo>
                  <a:cubicBezTo>
                    <a:pt x="383" y="336"/>
                    <a:pt x="383" y="336"/>
                    <a:pt x="383" y="336"/>
                  </a:cubicBezTo>
                  <a:cubicBezTo>
                    <a:pt x="383" y="440"/>
                    <a:pt x="305" y="488"/>
                    <a:pt x="203" y="488"/>
                  </a:cubicBezTo>
                  <a:cubicBezTo>
                    <a:pt x="137" y="488"/>
                    <a:pt x="63" y="466"/>
                    <a:pt x="0" y="4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1">
              <a:extLst>
                <a:ext uri="{FF2B5EF4-FFF2-40B4-BE49-F238E27FC236}">
                  <a16:creationId xmlns:a16="http://schemas.microsoft.com/office/drawing/2014/main" id="{70877F96-1F23-E1FC-71E9-01EE358F60FD}"/>
                </a:ext>
              </a:extLst>
            </p:cNvPr>
            <p:cNvSpPr>
              <a:spLocks noChangeArrowheads="1"/>
            </p:cNvSpPr>
            <p:nvPr userDrawn="1"/>
          </p:nvSpPr>
          <p:spPr bwMode="auto">
            <a:xfrm>
              <a:off x="9282260" y="4167188"/>
              <a:ext cx="544513" cy="546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6" name="Group 75">
            <a:extLst>
              <a:ext uri="{FF2B5EF4-FFF2-40B4-BE49-F238E27FC236}">
                <a16:creationId xmlns:a16="http://schemas.microsoft.com/office/drawing/2014/main" id="{04DB0252-2F51-9D54-5F87-47E8112037C5}"/>
              </a:ext>
            </a:extLst>
          </p:cNvPr>
          <p:cNvGrpSpPr/>
          <p:nvPr userDrawn="1"/>
        </p:nvGrpSpPr>
        <p:grpSpPr>
          <a:xfrm>
            <a:off x="9390324" y="936748"/>
            <a:ext cx="1965963" cy="1042086"/>
            <a:chOff x="4988072" y="501936"/>
            <a:chExt cx="1978802" cy="1051017"/>
          </a:xfrm>
          <a:solidFill>
            <a:srgbClr val="E1251B"/>
          </a:solidFill>
        </p:grpSpPr>
        <p:sp>
          <p:nvSpPr>
            <p:cNvPr id="85" name="Freeform 5">
              <a:extLst>
                <a:ext uri="{FF2B5EF4-FFF2-40B4-BE49-F238E27FC236}">
                  <a16:creationId xmlns:a16="http://schemas.microsoft.com/office/drawing/2014/main" id="{433FD598-576F-FFF0-672B-6A9B1AF51242}"/>
                </a:ext>
              </a:extLst>
            </p:cNvPr>
            <p:cNvSpPr>
              <a:spLocks/>
            </p:cNvSpPr>
            <p:nvPr userDrawn="1"/>
          </p:nvSpPr>
          <p:spPr bwMode="auto">
            <a:xfrm>
              <a:off x="5559016" y="501936"/>
              <a:ext cx="218094" cy="282813"/>
            </a:xfrm>
            <a:custGeom>
              <a:avLst/>
              <a:gdLst>
                <a:gd name="T0" fmla="*/ 0 w 502"/>
                <a:gd name="T1" fmla="*/ 550 h 651"/>
                <a:gd name="T2" fmla="*/ 83 w 502"/>
                <a:gd name="T3" fmla="*/ 451 h 651"/>
                <a:gd name="T4" fmla="*/ 272 w 502"/>
                <a:gd name="T5" fmla="*/ 528 h 651"/>
                <a:gd name="T6" fmla="*/ 363 w 502"/>
                <a:gd name="T7" fmla="*/ 469 h 651"/>
                <a:gd name="T8" fmla="*/ 363 w 502"/>
                <a:gd name="T9" fmla="*/ 467 h 651"/>
                <a:gd name="T10" fmla="*/ 236 w 502"/>
                <a:gd name="T11" fmla="*/ 386 h 651"/>
                <a:gd name="T12" fmla="*/ 26 w 502"/>
                <a:gd name="T13" fmla="*/ 192 h 651"/>
                <a:gd name="T14" fmla="*/ 26 w 502"/>
                <a:gd name="T15" fmla="*/ 191 h 651"/>
                <a:gd name="T16" fmla="*/ 247 w 502"/>
                <a:gd name="T17" fmla="*/ 0 h 651"/>
                <a:gd name="T18" fmla="*/ 483 w 502"/>
                <a:gd name="T19" fmla="*/ 80 h 651"/>
                <a:gd name="T20" fmla="*/ 410 w 502"/>
                <a:gd name="T21" fmla="*/ 185 h 651"/>
                <a:gd name="T22" fmla="*/ 246 w 502"/>
                <a:gd name="T23" fmla="*/ 123 h 651"/>
                <a:gd name="T24" fmla="*/ 164 w 502"/>
                <a:gd name="T25" fmla="*/ 178 h 651"/>
                <a:gd name="T26" fmla="*/ 164 w 502"/>
                <a:gd name="T27" fmla="*/ 180 h 651"/>
                <a:gd name="T28" fmla="*/ 301 w 502"/>
                <a:gd name="T29" fmla="*/ 263 h 651"/>
                <a:gd name="T30" fmla="*/ 502 w 502"/>
                <a:gd name="T31" fmla="*/ 453 h 651"/>
                <a:gd name="T32" fmla="*/ 502 w 502"/>
                <a:gd name="T33" fmla="*/ 455 h 651"/>
                <a:gd name="T34" fmla="*/ 269 w 502"/>
                <a:gd name="T35" fmla="*/ 651 h 651"/>
                <a:gd name="T36" fmla="*/ 0 w 502"/>
                <a:gd name="T37" fmla="*/ 550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651">
                  <a:moveTo>
                    <a:pt x="0" y="550"/>
                  </a:moveTo>
                  <a:cubicBezTo>
                    <a:pt x="83" y="451"/>
                    <a:pt x="83" y="451"/>
                    <a:pt x="83" y="451"/>
                  </a:cubicBezTo>
                  <a:cubicBezTo>
                    <a:pt x="140" y="498"/>
                    <a:pt x="200" y="528"/>
                    <a:pt x="272" y="528"/>
                  </a:cubicBezTo>
                  <a:cubicBezTo>
                    <a:pt x="329" y="528"/>
                    <a:pt x="363" y="506"/>
                    <a:pt x="363" y="469"/>
                  </a:cubicBezTo>
                  <a:cubicBezTo>
                    <a:pt x="363" y="467"/>
                    <a:pt x="363" y="467"/>
                    <a:pt x="363" y="467"/>
                  </a:cubicBezTo>
                  <a:cubicBezTo>
                    <a:pt x="363" y="431"/>
                    <a:pt x="342" y="413"/>
                    <a:pt x="236" y="386"/>
                  </a:cubicBezTo>
                  <a:cubicBezTo>
                    <a:pt x="108" y="354"/>
                    <a:pt x="26" y="318"/>
                    <a:pt x="26" y="192"/>
                  </a:cubicBezTo>
                  <a:cubicBezTo>
                    <a:pt x="26" y="191"/>
                    <a:pt x="26" y="191"/>
                    <a:pt x="26" y="191"/>
                  </a:cubicBezTo>
                  <a:cubicBezTo>
                    <a:pt x="26" y="76"/>
                    <a:pt x="118" y="0"/>
                    <a:pt x="247" y="0"/>
                  </a:cubicBezTo>
                  <a:cubicBezTo>
                    <a:pt x="340" y="0"/>
                    <a:pt x="419" y="29"/>
                    <a:pt x="483" y="80"/>
                  </a:cubicBezTo>
                  <a:cubicBezTo>
                    <a:pt x="410" y="185"/>
                    <a:pt x="410" y="185"/>
                    <a:pt x="410" y="185"/>
                  </a:cubicBezTo>
                  <a:cubicBezTo>
                    <a:pt x="354" y="146"/>
                    <a:pt x="299" y="123"/>
                    <a:pt x="246" y="123"/>
                  </a:cubicBezTo>
                  <a:cubicBezTo>
                    <a:pt x="192" y="123"/>
                    <a:pt x="164" y="147"/>
                    <a:pt x="164" y="178"/>
                  </a:cubicBezTo>
                  <a:cubicBezTo>
                    <a:pt x="164" y="180"/>
                    <a:pt x="164" y="180"/>
                    <a:pt x="164" y="180"/>
                  </a:cubicBezTo>
                  <a:cubicBezTo>
                    <a:pt x="164" y="221"/>
                    <a:pt x="191" y="235"/>
                    <a:pt x="301" y="263"/>
                  </a:cubicBezTo>
                  <a:cubicBezTo>
                    <a:pt x="429" y="297"/>
                    <a:pt x="502" y="343"/>
                    <a:pt x="502" y="453"/>
                  </a:cubicBezTo>
                  <a:cubicBezTo>
                    <a:pt x="502" y="455"/>
                    <a:pt x="502" y="455"/>
                    <a:pt x="502" y="455"/>
                  </a:cubicBezTo>
                  <a:cubicBezTo>
                    <a:pt x="502" y="581"/>
                    <a:pt x="406" y="651"/>
                    <a:pt x="269" y="651"/>
                  </a:cubicBezTo>
                  <a:cubicBezTo>
                    <a:pt x="173" y="651"/>
                    <a:pt x="76" y="618"/>
                    <a:pt x="0" y="5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6">
              <a:extLst>
                <a:ext uri="{FF2B5EF4-FFF2-40B4-BE49-F238E27FC236}">
                  <a16:creationId xmlns:a16="http://schemas.microsoft.com/office/drawing/2014/main" id="{824AAD10-C96C-2D4A-15C2-1D354C7C691E}"/>
                </a:ext>
              </a:extLst>
            </p:cNvPr>
            <p:cNvSpPr>
              <a:spLocks/>
            </p:cNvSpPr>
            <p:nvPr userDrawn="1"/>
          </p:nvSpPr>
          <p:spPr bwMode="auto">
            <a:xfrm>
              <a:off x="5791295" y="566212"/>
              <a:ext cx="322264" cy="214547"/>
            </a:xfrm>
            <a:custGeom>
              <a:avLst/>
              <a:gdLst>
                <a:gd name="T0" fmla="*/ 0 w 741"/>
                <a:gd name="T1" fmla="*/ 9 h 494"/>
                <a:gd name="T2" fmla="*/ 138 w 741"/>
                <a:gd name="T3" fmla="*/ 9 h 494"/>
                <a:gd name="T4" fmla="*/ 138 w 741"/>
                <a:gd name="T5" fmla="*/ 78 h 494"/>
                <a:gd name="T6" fmla="*/ 281 w 741"/>
                <a:gd name="T7" fmla="*/ 0 h 494"/>
                <a:gd name="T8" fmla="*/ 418 w 741"/>
                <a:gd name="T9" fmla="*/ 77 h 494"/>
                <a:gd name="T10" fmla="*/ 577 w 741"/>
                <a:gd name="T11" fmla="*/ 0 h 494"/>
                <a:gd name="T12" fmla="*/ 741 w 741"/>
                <a:gd name="T13" fmla="*/ 178 h 494"/>
                <a:gd name="T14" fmla="*/ 741 w 741"/>
                <a:gd name="T15" fmla="*/ 494 h 494"/>
                <a:gd name="T16" fmla="*/ 603 w 741"/>
                <a:gd name="T17" fmla="*/ 494 h 494"/>
                <a:gd name="T18" fmla="*/ 603 w 741"/>
                <a:gd name="T19" fmla="*/ 224 h 494"/>
                <a:gd name="T20" fmla="*/ 523 w 741"/>
                <a:gd name="T21" fmla="*/ 125 h 494"/>
                <a:gd name="T22" fmla="*/ 439 w 741"/>
                <a:gd name="T23" fmla="*/ 224 h 494"/>
                <a:gd name="T24" fmla="*/ 439 w 741"/>
                <a:gd name="T25" fmla="*/ 494 h 494"/>
                <a:gd name="T26" fmla="*/ 302 w 741"/>
                <a:gd name="T27" fmla="*/ 494 h 494"/>
                <a:gd name="T28" fmla="*/ 302 w 741"/>
                <a:gd name="T29" fmla="*/ 224 h 494"/>
                <a:gd name="T30" fmla="*/ 221 w 741"/>
                <a:gd name="T31" fmla="*/ 125 h 494"/>
                <a:gd name="T32" fmla="*/ 138 w 741"/>
                <a:gd name="T33" fmla="*/ 224 h 494"/>
                <a:gd name="T34" fmla="*/ 138 w 741"/>
                <a:gd name="T35" fmla="*/ 494 h 494"/>
                <a:gd name="T36" fmla="*/ 0 w 741"/>
                <a:gd name="T37" fmla="*/ 494 h 494"/>
                <a:gd name="T38" fmla="*/ 0 w 741"/>
                <a:gd name="T39" fmla="*/ 9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1" h="494">
                  <a:moveTo>
                    <a:pt x="0" y="9"/>
                  </a:moveTo>
                  <a:cubicBezTo>
                    <a:pt x="138" y="9"/>
                    <a:pt x="138" y="9"/>
                    <a:pt x="138" y="9"/>
                  </a:cubicBezTo>
                  <a:cubicBezTo>
                    <a:pt x="138" y="78"/>
                    <a:pt x="138" y="78"/>
                    <a:pt x="138" y="78"/>
                  </a:cubicBezTo>
                  <a:cubicBezTo>
                    <a:pt x="170" y="37"/>
                    <a:pt x="211" y="0"/>
                    <a:pt x="281" y="0"/>
                  </a:cubicBezTo>
                  <a:cubicBezTo>
                    <a:pt x="344" y="0"/>
                    <a:pt x="392" y="28"/>
                    <a:pt x="418" y="77"/>
                  </a:cubicBezTo>
                  <a:cubicBezTo>
                    <a:pt x="460" y="27"/>
                    <a:pt x="511" y="0"/>
                    <a:pt x="577" y="0"/>
                  </a:cubicBezTo>
                  <a:cubicBezTo>
                    <a:pt x="679" y="0"/>
                    <a:pt x="741" y="62"/>
                    <a:pt x="741" y="178"/>
                  </a:cubicBezTo>
                  <a:cubicBezTo>
                    <a:pt x="741" y="494"/>
                    <a:pt x="741" y="494"/>
                    <a:pt x="741" y="494"/>
                  </a:cubicBezTo>
                  <a:cubicBezTo>
                    <a:pt x="603" y="494"/>
                    <a:pt x="603" y="494"/>
                    <a:pt x="603" y="494"/>
                  </a:cubicBezTo>
                  <a:cubicBezTo>
                    <a:pt x="603" y="224"/>
                    <a:pt x="603" y="224"/>
                    <a:pt x="603" y="224"/>
                  </a:cubicBezTo>
                  <a:cubicBezTo>
                    <a:pt x="603" y="159"/>
                    <a:pt x="574" y="125"/>
                    <a:pt x="523" y="125"/>
                  </a:cubicBezTo>
                  <a:cubicBezTo>
                    <a:pt x="471" y="125"/>
                    <a:pt x="439" y="159"/>
                    <a:pt x="439" y="224"/>
                  </a:cubicBezTo>
                  <a:cubicBezTo>
                    <a:pt x="439" y="494"/>
                    <a:pt x="439" y="494"/>
                    <a:pt x="439" y="494"/>
                  </a:cubicBezTo>
                  <a:cubicBezTo>
                    <a:pt x="302" y="494"/>
                    <a:pt x="302" y="494"/>
                    <a:pt x="302" y="494"/>
                  </a:cubicBezTo>
                  <a:cubicBezTo>
                    <a:pt x="302" y="224"/>
                    <a:pt x="302" y="224"/>
                    <a:pt x="302" y="224"/>
                  </a:cubicBezTo>
                  <a:cubicBezTo>
                    <a:pt x="302" y="159"/>
                    <a:pt x="273" y="125"/>
                    <a:pt x="221" y="125"/>
                  </a:cubicBezTo>
                  <a:cubicBezTo>
                    <a:pt x="170" y="125"/>
                    <a:pt x="138" y="159"/>
                    <a:pt x="138" y="224"/>
                  </a:cubicBezTo>
                  <a:cubicBezTo>
                    <a:pt x="138" y="494"/>
                    <a:pt x="138" y="494"/>
                    <a:pt x="138" y="494"/>
                  </a:cubicBezTo>
                  <a:cubicBezTo>
                    <a:pt x="0" y="494"/>
                    <a:pt x="0" y="494"/>
                    <a:pt x="0" y="494"/>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
              <a:extLst>
                <a:ext uri="{FF2B5EF4-FFF2-40B4-BE49-F238E27FC236}">
                  <a16:creationId xmlns:a16="http://schemas.microsoft.com/office/drawing/2014/main" id="{8776387C-7DBE-0FBD-3AED-689433E76864}"/>
                </a:ext>
              </a:extLst>
            </p:cNvPr>
            <p:cNvSpPr>
              <a:spLocks noEditPoints="1"/>
            </p:cNvSpPr>
            <p:nvPr userDrawn="1"/>
          </p:nvSpPr>
          <p:spPr bwMode="auto">
            <a:xfrm>
              <a:off x="6125971" y="567985"/>
              <a:ext cx="193713" cy="216764"/>
            </a:xfrm>
            <a:custGeom>
              <a:avLst/>
              <a:gdLst>
                <a:gd name="T0" fmla="*/ 0 w 446"/>
                <a:gd name="T1" fmla="*/ 351 h 499"/>
                <a:gd name="T2" fmla="*/ 0 w 446"/>
                <a:gd name="T3" fmla="*/ 349 h 499"/>
                <a:gd name="T4" fmla="*/ 195 w 446"/>
                <a:gd name="T5" fmla="*/ 194 h 499"/>
                <a:gd name="T6" fmla="*/ 314 w 446"/>
                <a:gd name="T7" fmla="*/ 214 h 499"/>
                <a:gd name="T8" fmla="*/ 314 w 446"/>
                <a:gd name="T9" fmla="*/ 206 h 499"/>
                <a:gd name="T10" fmla="*/ 210 w 446"/>
                <a:gd name="T11" fmla="*/ 117 h 499"/>
                <a:gd name="T12" fmla="*/ 76 w 446"/>
                <a:gd name="T13" fmla="*/ 144 h 499"/>
                <a:gd name="T14" fmla="*/ 42 w 446"/>
                <a:gd name="T15" fmla="*/ 39 h 499"/>
                <a:gd name="T16" fmla="*/ 230 w 446"/>
                <a:gd name="T17" fmla="*/ 0 h 499"/>
                <a:gd name="T18" fmla="*/ 394 w 446"/>
                <a:gd name="T19" fmla="*/ 54 h 499"/>
                <a:gd name="T20" fmla="*/ 446 w 446"/>
                <a:gd name="T21" fmla="*/ 209 h 499"/>
                <a:gd name="T22" fmla="*/ 446 w 446"/>
                <a:gd name="T23" fmla="*/ 490 h 499"/>
                <a:gd name="T24" fmla="*/ 313 w 446"/>
                <a:gd name="T25" fmla="*/ 490 h 499"/>
                <a:gd name="T26" fmla="*/ 313 w 446"/>
                <a:gd name="T27" fmla="*/ 438 h 499"/>
                <a:gd name="T28" fmla="*/ 166 w 446"/>
                <a:gd name="T29" fmla="*/ 499 h 499"/>
                <a:gd name="T30" fmla="*/ 0 w 446"/>
                <a:gd name="T31" fmla="*/ 351 h 499"/>
                <a:gd name="T32" fmla="*/ 316 w 446"/>
                <a:gd name="T33" fmla="*/ 319 h 499"/>
                <a:gd name="T34" fmla="*/ 316 w 446"/>
                <a:gd name="T35" fmla="*/ 295 h 499"/>
                <a:gd name="T36" fmla="*/ 228 w 446"/>
                <a:gd name="T37" fmla="*/ 277 h 499"/>
                <a:gd name="T38" fmla="*/ 133 w 446"/>
                <a:gd name="T39" fmla="*/ 344 h 499"/>
                <a:gd name="T40" fmla="*/ 133 w 446"/>
                <a:gd name="T41" fmla="*/ 346 h 499"/>
                <a:gd name="T42" fmla="*/ 208 w 446"/>
                <a:gd name="T43" fmla="*/ 404 h 499"/>
                <a:gd name="T44" fmla="*/ 316 w 446"/>
                <a:gd name="T45" fmla="*/ 3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499">
                  <a:moveTo>
                    <a:pt x="0" y="351"/>
                  </a:moveTo>
                  <a:cubicBezTo>
                    <a:pt x="0" y="349"/>
                    <a:pt x="0" y="349"/>
                    <a:pt x="0" y="349"/>
                  </a:cubicBezTo>
                  <a:cubicBezTo>
                    <a:pt x="0" y="243"/>
                    <a:pt x="80" y="194"/>
                    <a:pt x="195" y="194"/>
                  </a:cubicBezTo>
                  <a:cubicBezTo>
                    <a:pt x="244" y="194"/>
                    <a:pt x="280" y="202"/>
                    <a:pt x="314" y="214"/>
                  </a:cubicBezTo>
                  <a:cubicBezTo>
                    <a:pt x="314" y="206"/>
                    <a:pt x="314" y="206"/>
                    <a:pt x="314" y="206"/>
                  </a:cubicBezTo>
                  <a:cubicBezTo>
                    <a:pt x="314" y="149"/>
                    <a:pt x="279" y="117"/>
                    <a:pt x="210" y="117"/>
                  </a:cubicBezTo>
                  <a:cubicBezTo>
                    <a:pt x="157" y="117"/>
                    <a:pt x="120" y="127"/>
                    <a:pt x="76" y="144"/>
                  </a:cubicBezTo>
                  <a:cubicBezTo>
                    <a:pt x="42" y="39"/>
                    <a:pt x="42" y="39"/>
                    <a:pt x="42" y="39"/>
                  </a:cubicBezTo>
                  <a:cubicBezTo>
                    <a:pt x="95" y="15"/>
                    <a:pt x="147" y="0"/>
                    <a:pt x="230" y="0"/>
                  </a:cubicBezTo>
                  <a:cubicBezTo>
                    <a:pt x="305" y="0"/>
                    <a:pt x="359" y="20"/>
                    <a:pt x="394" y="54"/>
                  </a:cubicBezTo>
                  <a:cubicBezTo>
                    <a:pt x="430" y="90"/>
                    <a:pt x="446" y="144"/>
                    <a:pt x="446" y="209"/>
                  </a:cubicBezTo>
                  <a:cubicBezTo>
                    <a:pt x="446" y="490"/>
                    <a:pt x="446" y="490"/>
                    <a:pt x="446" y="490"/>
                  </a:cubicBezTo>
                  <a:cubicBezTo>
                    <a:pt x="313" y="490"/>
                    <a:pt x="313" y="490"/>
                    <a:pt x="313" y="490"/>
                  </a:cubicBezTo>
                  <a:cubicBezTo>
                    <a:pt x="313" y="438"/>
                    <a:pt x="313" y="438"/>
                    <a:pt x="313" y="438"/>
                  </a:cubicBezTo>
                  <a:cubicBezTo>
                    <a:pt x="280" y="475"/>
                    <a:pt x="233" y="499"/>
                    <a:pt x="166" y="499"/>
                  </a:cubicBezTo>
                  <a:cubicBezTo>
                    <a:pt x="75" y="499"/>
                    <a:pt x="0" y="447"/>
                    <a:pt x="0" y="351"/>
                  </a:cubicBezTo>
                  <a:close/>
                  <a:moveTo>
                    <a:pt x="316" y="319"/>
                  </a:moveTo>
                  <a:cubicBezTo>
                    <a:pt x="316" y="295"/>
                    <a:pt x="316" y="295"/>
                    <a:pt x="316" y="295"/>
                  </a:cubicBezTo>
                  <a:cubicBezTo>
                    <a:pt x="292" y="284"/>
                    <a:pt x="262" y="277"/>
                    <a:pt x="228" y="277"/>
                  </a:cubicBezTo>
                  <a:cubicBezTo>
                    <a:pt x="169" y="277"/>
                    <a:pt x="133" y="300"/>
                    <a:pt x="133" y="344"/>
                  </a:cubicBezTo>
                  <a:cubicBezTo>
                    <a:pt x="133" y="346"/>
                    <a:pt x="133" y="346"/>
                    <a:pt x="133" y="346"/>
                  </a:cubicBezTo>
                  <a:cubicBezTo>
                    <a:pt x="133" y="383"/>
                    <a:pt x="164" y="404"/>
                    <a:pt x="208" y="404"/>
                  </a:cubicBezTo>
                  <a:cubicBezTo>
                    <a:pt x="272" y="404"/>
                    <a:pt x="316" y="369"/>
                    <a:pt x="316" y="3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
              <a:extLst>
                <a:ext uri="{FF2B5EF4-FFF2-40B4-BE49-F238E27FC236}">
                  <a16:creationId xmlns:a16="http://schemas.microsoft.com/office/drawing/2014/main" id="{262E0FEC-2981-11B0-3D88-8A94D08178CF}"/>
                </a:ext>
              </a:extLst>
            </p:cNvPr>
            <p:cNvSpPr>
              <a:spLocks/>
            </p:cNvSpPr>
            <p:nvPr userDrawn="1"/>
          </p:nvSpPr>
          <p:spPr bwMode="auto">
            <a:xfrm>
              <a:off x="6336529" y="564438"/>
              <a:ext cx="127665" cy="216321"/>
            </a:xfrm>
            <a:custGeom>
              <a:avLst/>
              <a:gdLst>
                <a:gd name="T0" fmla="*/ 0 w 293"/>
                <a:gd name="T1" fmla="*/ 13 h 498"/>
                <a:gd name="T2" fmla="*/ 138 w 293"/>
                <a:gd name="T3" fmla="*/ 13 h 498"/>
                <a:gd name="T4" fmla="*/ 138 w 293"/>
                <a:gd name="T5" fmla="*/ 111 h 498"/>
                <a:gd name="T6" fmla="*/ 293 w 293"/>
                <a:gd name="T7" fmla="*/ 4 h 498"/>
                <a:gd name="T8" fmla="*/ 293 w 293"/>
                <a:gd name="T9" fmla="*/ 148 h 498"/>
                <a:gd name="T10" fmla="*/ 285 w 293"/>
                <a:gd name="T11" fmla="*/ 148 h 498"/>
                <a:gd name="T12" fmla="*/ 138 w 293"/>
                <a:gd name="T13" fmla="*/ 319 h 498"/>
                <a:gd name="T14" fmla="*/ 138 w 293"/>
                <a:gd name="T15" fmla="*/ 498 h 498"/>
                <a:gd name="T16" fmla="*/ 0 w 293"/>
                <a:gd name="T17" fmla="*/ 498 h 498"/>
                <a:gd name="T18" fmla="*/ 0 w 293"/>
                <a:gd name="T19" fmla="*/ 1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3" h="498">
                  <a:moveTo>
                    <a:pt x="0" y="13"/>
                  </a:moveTo>
                  <a:cubicBezTo>
                    <a:pt x="138" y="13"/>
                    <a:pt x="138" y="13"/>
                    <a:pt x="138" y="13"/>
                  </a:cubicBezTo>
                  <a:cubicBezTo>
                    <a:pt x="138" y="111"/>
                    <a:pt x="138" y="111"/>
                    <a:pt x="138" y="111"/>
                  </a:cubicBezTo>
                  <a:cubicBezTo>
                    <a:pt x="166" y="44"/>
                    <a:pt x="211" y="0"/>
                    <a:pt x="293" y="4"/>
                  </a:cubicBezTo>
                  <a:cubicBezTo>
                    <a:pt x="293" y="148"/>
                    <a:pt x="293" y="148"/>
                    <a:pt x="293" y="148"/>
                  </a:cubicBezTo>
                  <a:cubicBezTo>
                    <a:pt x="285" y="148"/>
                    <a:pt x="285" y="148"/>
                    <a:pt x="285" y="148"/>
                  </a:cubicBezTo>
                  <a:cubicBezTo>
                    <a:pt x="194" y="148"/>
                    <a:pt x="138" y="203"/>
                    <a:pt x="138" y="319"/>
                  </a:cubicBezTo>
                  <a:cubicBezTo>
                    <a:pt x="138" y="498"/>
                    <a:pt x="138" y="498"/>
                    <a:pt x="138" y="498"/>
                  </a:cubicBezTo>
                  <a:cubicBezTo>
                    <a:pt x="0" y="498"/>
                    <a:pt x="0" y="498"/>
                    <a:pt x="0" y="498"/>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
              <a:extLst>
                <a:ext uri="{FF2B5EF4-FFF2-40B4-BE49-F238E27FC236}">
                  <a16:creationId xmlns:a16="http://schemas.microsoft.com/office/drawing/2014/main" id="{FECC1288-545E-BDB4-6462-3EE5544D7025}"/>
                </a:ext>
              </a:extLst>
            </p:cNvPr>
            <p:cNvSpPr>
              <a:spLocks/>
            </p:cNvSpPr>
            <p:nvPr userDrawn="1"/>
          </p:nvSpPr>
          <p:spPr bwMode="auto">
            <a:xfrm>
              <a:off x="6475719" y="516121"/>
              <a:ext cx="134757" cy="268184"/>
            </a:xfrm>
            <a:custGeom>
              <a:avLst/>
              <a:gdLst>
                <a:gd name="T0" fmla="*/ 58 w 310"/>
                <a:gd name="T1" fmla="*/ 472 h 617"/>
                <a:gd name="T2" fmla="*/ 58 w 310"/>
                <a:gd name="T3" fmla="*/ 242 h 617"/>
                <a:gd name="T4" fmla="*/ 0 w 310"/>
                <a:gd name="T5" fmla="*/ 242 h 617"/>
                <a:gd name="T6" fmla="*/ 0 w 310"/>
                <a:gd name="T7" fmla="*/ 124 h 617"/>
                <a:gd name="T8" fmla="*/ 58 w 310"/>
                <a:gd name="T9" fmla="*/ 124 h 617"/>
                <a:gd name="T10" fmla="*/ 58 w 310"/>
                <a:gd name="T11" fmla="*/ 0 h 617"/>
                <a:gd name="T12" fmla="*/ 196 w 310"/>
                <a:gd name="T13" fmla="*/ 0 h 617"/>
                <a:gd name="T14" fmla="*/ 196 w 310"/>
                <a:gd name="T15" fmla="*/ 124 h 617"/>
                <a:gd name="T16" fmla="*/ 310 w 310"/>
                <a:gd name="T17" fmla="*/ 124 h 617"/>
                <a:gd name="T18" fmla="*/ 310 w 310"/>
                <a:gd name="T19" fmla="*/ 242 h 617"/>
                <a:gd name="T20" fmla="*/ 196 w 310"/>
                <a:gd name="T21" fmla="*/ 242 h 617"/>
                <a:gd name="T22" fmla="*/ 196 w 310"/>
                <a:gd name="T23" fmla="*/ 449 h 617"/>
                <a:gd name="T24" fmla="*/ 240 w 310"/>
                <a:gd name="T25" fmla="*/ 496 h 617"/>
                <a:gd name="T26" fmla="*/ 308 w 310"/>
                <a:gd name="T27" fmla="*/ 479 h 617"/>
                <a:gd name="T28" fmla="*/ 308 w 310"/>
                <a:gd name="T29" fmla="*/ 589 h 617"/>
                <a:gd name="T30" fmla="*/ 199 w 310"/>
                <a:gd name="T31" fmla="*/ 617 h 617"/>
                <a:gd name="T32" fmla="*/ 58 w 310"/>
                <a:gd name="T33" fmla="*/ 472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0" h="617">
                  <a:moveTo>
                    <a:pt x="58" y="472"/>
                  </a:moveTo>
                  <a:cubicBezTo>
                    <a:pt x="58" y="242"/>
                    <a:pt x="58" y="242"/>
                    <a:pt x="58" y="242"/>
                  </a:cubicBezTo>
                  <a:cubicBezTo>
                    <a:pt x="0" y="242"/>
                    <a:pt x="0" y="242"/>
                    <a:pt x="0" y="242"/>
                  </a:cubicBezTo>
                  <a:cubicBezTo>
                    <a:pt x="0" y="124"/>
                    <a:pt x="0" y="124"/>
                    <a:pt x="0" y="124"/>
                  </a:cubicBezTo>
                  <a:cubicBezTo>
                    <a:pt x="58" y="124"/>
                    <a:pt x="58" y="124"/>
                    <a:pt x="58" y="124"/>
                  </a:cubicBezTo>
                  <a:cubicBezTo>
                    <a:pt x="58" y="0"/>
                    <a:pt x="58" y="0"/>
                    <a:pt x="58" y="0"/>
                  </a:cubicBezTo>
                  <a:cubicBezTo>
                    <a:pt x="196" y="0"/>
                    <a:pt x="196" y="0"/>
                    <a:pt x="196" y="0"/>
                  </a:cubicBezTo>
                  <a:cubicBezTo>
                    <a:pt x="196" y="124"/>
                    <a:pt x="196" y="124"/>
                    <a:pt x="196" y="124"/>
                  </a:cubicBezTo>
                  <a:cubicBezTo>
                    <a:pt x="310" y="124"/>
                    <a:pt x="310" y="124"/>
                    <a:pt x="310" y="124"/>
                  </a:cubicBezTo>
                  <a:cubicBezTo>
                    <a:pt x="310" y="242"/>
                    <a:pt x="310" y="242"/>
                    <a:pt x="310" y="242"/>
                  </a:cubicBezTo>
                  <a:cubicBezTo>
                    <a:pt x="196" y="242"/>
                    <a:pt x="196" y="242"/>
                    <a:pt x="196" y="242"/>
                  </a:cubicBezTo>
                  <a:cubicBezTo>
                    <a:pt x="196" y="449"/>
                    <a:pt x="196" y="449"/>
                    <a:pt x="196" y="449"/>
                  </a:cubicBezTo>
                  <a:cubicBezTo>
                    <a:pt x="196" y="481"/>
                    <a:pt x="209" y="496"/>
                    <a:pt x="240" y="496"/>
                  </a:cubicBezTo>
                  <a:cubicBezTo>
                    <a:pt x="265" y="496"/>
                    <a:pt x="288" y="490"/>
                    <a:pt x="308" y="479"/>
                  </a:cubicBezTo>
                  <a:cubicBezTo>
                    <a:pt x="308" y="589"/>
                    <a:pt x="308" y="589"/>
                    <a:pt x="308" y="589"/>
                  </a:cubicBezTo>
                  <a:cubicBezTo>
                    <a:pt x="279" y="607"/>
                    <a:pt x="245" y="617"/>
                    <a:pt x="199" y="617"/>
                  </a:cubicBezTo>
                  <a:cubicBezTo>
                    <a:pt x="115" y="617"/>
                    <a:pt x="58" y="584"/>
                    <a:pt x="58" y="4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0">
              <a:extLst>
                <a:ext uri="{FF2B5EF4-FFF2-40B4-BE49-F238E27FC236}">
                  <a16:creationId xmlns:a16="http://schemas.microsoft.com/office/drawing/2014/main" id="{9DB49BE1-F1C8-5A4F-1BE7-B9C5B671A4B9}"/>
                </a:ext>
              </a:extLst>
            </p:cNvPr>
            <p:cNvSpPr>
              <a:spLocks noEditPoints="1"/>
            </p:cNvSpPr>
            <p:nvPr userDrawn="1"/>
          </p:nvSpPr>
          <p:spPr bwMode="auto">
            <a:xfrm>
              <a:off x="6618455" y="566212"/>
              <a:ext cx="207012" cy="219424"/>
            </a:xfrm>
            <a:custGeom>
              <a:avLst/>
              <a:gdLst>
                <a:gd name="T0" fmla="*/ 0 w 476"/>
                <a:gd name="T1" fmla="*/ 254 h 505"/>
                <a:gd name="T2" fmla="*/ 0 w 476"/>
                <a:gd name="T3" fmla="*/ 253 h 505"/>
                <a:gd name="T4" fmla="*/ 240 w 476"/>
                <a:gd name="T5" fmla="*/ 0 h 505"/>
                <a:gd name="T6" fmla="*/ 476 w 476"/>
                <a:gd name="T7" fmla="*/ 263 h 505"/>
                <a:gd name="T8" fmla="*/ 475 w 476"/>
                <a:gd name="T9" fmla="*/ 300 h 505"/>
                <a:gd name="T10" fmla="*/ 137 w 476"/>
                <a:gd name="T11" fmla="*/ 300 h 505"/>
                <a:gd name="T12" fmla="*/ 256 w 476"/>
                <a:gd name="T13" fmla="*/ 395 h 505"/>
                <a:gd name="T14" fmla="*/ 373 w 476"/>
                <a:gd name="T15" fmla="*/ 345 h 505"/>
                <a:gd name="T16" fmla="*/ 452 w 476"/>
                <a:gd name="T17" fmla="*/ 415 h 505"/>
                <a:gd name="T18" fmla="*/ 254 w 476"/>
                <a:gd name="T19" fmla="*/ 505 h 505"/>
                <a:gd name="T20" fmla="*/ 0 w 476"/>
                <a:gd name="T21" fmla="*/ 254 h 505"/>
                <a:gd name="T22" fmla="*/ 342 w 476"/>
                <a:gd name="T23" fmla="*/ 214 h 505"/>
                <a:gd name="T24" fmla="*/ 240 w 476"/>
                <a:gd name="T25" fmla="*/ 111 h 505"/>
                <a:gd name="T26" fmla="*/ 135 w 476"/>
                <a:gd name="T27" fmla="*/ 214 h 505"/>
                <a:gd name="T28" fmla="*/ 342 w 476"/>
                <a:gd name="T29" fmla="*/ 21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05">
                  <a:moveTo>
                    <a:pt x="0" y="254"/>
                  </a:moveTo>
                  <a:cubicBezTo>
                    <a:pt x="0" y="253"/>
                    <a:pt x="0" y="253"/>
                    <a:pt x="0" y="253"/>
                  </a:cubicBezTo>
                  <a:cubicBezTo>
                    <a:pt x="0" y="114"/>
                    <a:pt x="99" y="0"/>
                    <a:pt x="240" y="0"/>
                  </a:cubicBezTo>
                  <a:cubicBezTo>
                    <a:pt x="402" y="0"/>
                    <a:pt x="476" y="126"/>
                    <a:pt x="476" y="263"/>
                  </a:cubicBezTo>
                  <a:cubicBezTo>
                    <a:pt x="476" y="274"/>
                    <a:pt x="476" y="287"/>
                    <a:pt x="475" y="300"/>
                  </a:cubicBezTo>
                  <a:cubicBezTo>
                    <a:pt x="137" y="300"/>
                    <a:pt x="137" y="300"/>
                    <a:pt x="137" y="300"/>
                  </a:cubicBezTo>
                  <a:cubicBezTo>
                    <a:pt x="151" y="362"/>
                    <a:pt x="194" y="395"/>
                    <a:pt x="256" y="395"/>
                  </a:cubicBezTo>
                  <a:cubicBezTo>
                    <a:pt x="302" y="395"/>
                    <a:pt x="335" y="380"/>
                    <a:pt x="373" y="345"/>
                  </a:cubicBezTo>
                  <a:cubicBezTo>
                    <a:pt x="452" y="415"/>
                    <a:pt x="452" y="415"/>
                    <a:pt x="452" y="415"/>
                  </a:cubicBezTo>
                  <a:cubicBezTo>
                    <a:pt x="407" y="471"/>
                    <a:pt x="342" y="505"/>
                    <a:pt x="254" y="505"/>
                  </a:cubicBezTo>
                  <a:cubicBezTo>
                    <a:pt x="108" y="505"/>
                    <a:pt x="0" y="403"/>
                    <a:pt x="0" y="254"/>
                  </a:cubicBezTo>
                  <a:close/>
                  <a:moveTo>
                    <a:pt x="342" y="214"/>
                  </a:moveTo>
                  <a:cubicBezTo>
                    <a:pt x="334" y="152"/>
                    <a:pt x="298" y="111"/>
                    <a:pt x="240" y="111"/>
                  </a:cubicBezTo>
                  <a:cubicBezTo>
                    <a:pt x="183" y="111"/>
                    <a:pt x="146" y="151"/>
                    <a:pt x="135" y="214"/>
                  </a:cubicBezTo>
                  <a:lnTo>
                    <a:pt x="342"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1">
              <a:extLst>
                <a:ext uri="{FF2B5EF4-FFF2-40B4-BE49-F238E27FC236}">
                  <a16:creationId xmlns:a16="http://schemas.microsoft.com/office/drawing/2014/main" id="{5700CEE7-82FA-F314-D150-00348A9C1993}"/>
                </a:ext>
              </a:extLst>
            </p:cNvPr>
            <p:cNvSpPr>
              <a:spLocks/>
            </p:cNvSpPr>
            <p:nvPr userDrawn="1"/>
          </p:nvSpPr>
          <p:spPr bwMode="auto">
            <a:xfrm>
              <a:off x="6837879" y="564438"/>
              <a:ext cx="127221" cy="216321"/>
            </a:xfrm>
            <a:custGeom>
              <a:avLst/>
              <a:gdLst>
                <a:gd name="T0" fmla="*/ 0 w 293"/>
                <a:gd name="T1" fmla="*/ 13 h 498"/>
                <a:gd name="T2" fmla="*/ 138 w 293"/>
                <a:gd name="T3" fmla="*/ 13 h 498"/>
                <a:gd name="T4" fmla="*/ 138 w 293"/>
                <a:gd name="T5" fmla="*/ 111 h 498"/>
                <a:gd name="T6" fmla="*/ 293 w 293"/>
                <a:gd name="T7" fmla="*/ 4 h 498"/>
                <a:gd name="T8" fmla="*/ 293 w 293"/>
                <a:gd name="T9" fmla="*/ 148 h 498"/>
                <a:gd name="T10" fmla="*/ 285 w 293"/>
                <a:gd name="T11" fmla="*/ 148 h 498"/>
                <a:gd name="T12" fmla="*/ 138 w 293"/>
                <a:gd name="T13" fmla="*/ 319 h 498"/>
                <a:gd name="T14" fmla="*/ 138 w 293"/>
                <a:gd name="T15" fmla="*/ 498 h 498"/>
                <a:gd name="T16" fmla="*/ 0 w 293"/>
                <a:gd name="T17" fmla="*/ 498 h 498"/>
                <a:gd name="T18" fmla="*/ 0 w 293"/>
                <a:gd name="T19" fmla="*/ 1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3" h="498">
                  <a:moveTo>
                    <a:pt x="0" y="13"/>
                  </a:moveTo>
                  <a:cubicBezTo>
                    <a:pt x="138" y="13"/>
                    <a:pt x="138" y="13"/>
                    <a:pt x="138" y="13"/>
                  </a:cubicBezTo>
                  <a:cubicBezTo>
                    <a:pt x="138" y="111"/>
                    <a:pt x="138" y="111"/>
                    <a:pt x="138" y="111"/>
                  </a:cubicBezTo>
                  <a:cubicBezTo>
                    <a:pt x="166" y="44"/>
                    <a:pt x="211" y="0"/>
                    <a:pt x="293" y="4"/>
                  </a:cubicBezTo>
                  <a:cubicBezTo>
                    <a:pt x="293" y="148"/>
                    <a:pt x="293" y="148"/>
                    <a:pt x="293" y="148"/>
                  </a:cubicBezTo>
                  <a:cubicBezTo>
                    <a:pt x="285" y="148"/>
                    <a:pt x="285" y="148"/>
                    <a:pt x="285" y="148"/>
                  </a:cubicBezTo>
                  <a:cubicBezTo>
                    <a:pt x="194" y="148"/>
                    <a:pt x="138" y="203"/>
                    <a:pt x="138" y="319"/>
                  </a:cubicBezTo>
                  <a:cubicBezTo>
                    <a:pt x="138" y="498"/>
                    <a:pt x="138" y="498"/>
                    <a:pt x="138" y="498"/>
                  </a:cubicBezTo>
                  <a:cubicBezTo>
                    <a:pt x="0" y="498"/>
                    <a:pt x="0" y="498"/>
                    <a:pt x="0" y="498"/>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2">
              <a:extLst>
                <a:ext uri="{FF2B5EF4-FFF2-40B4-BE49-F238E27FC236}">
                  <a16:creationId xmlns:a16="http://schemas.microsoft.com/office/drawing/2014/main" id="{FC0AB9F7-3D02-4537-31F6-D98B2250C9F3}"/>
                </a:ext>
              </a:extLst>
            </p:cNvPr>
            <p:cNvSpPr>
              <a:spLocks/>
            </p:cNvSpPr>
            <p:nvPr userDrawn="1"/>
          </p:nvSpPr>
          <p:spPr bwMode="auto">
            <a:xfrm>
              <a:off x="4988072" y="888476"/>
              <a:ext cx="134757" cy="268628"/>
            </a:xfrm>
            <a:custGeom>
              <a:avLst/>
              <a:gdLst>
                <a:gd name="T0" fmla="*/ 58 w 310"/>
                <a:gd name="T1" fmla="*/ 472 h 618"/>
                <a:gd name="T2" fmla="*/ 58 w 310"/>
                <a:gd name="T3" fmla="*/ 242 h 618"/>
                <a:gd name="T4" fmla="*/ 0 w 310"/>
                <a:gd name="T5" fmla="*/ 242 h 618"/>
                <a:gd name="T6" fmla="*/ 0 w 310"/>
                <a:gd name="T7" fmla="*/ 124 h 618"/>
                <a:gd name="T8" fmla="*/ 58 w 310"/>
                <a:gd name="T9" fmla="*/ 124 h 618"/>
                <a:gd name="T10" fmla="*/ 58 w 310"/>
                <a:gd name="T11" fmla="*/ 0 h 618"/>
                <a:gd name="T12" fmla="*/ 195 w 310"/>
                <a:gd name="T13" fmla="*/ 0 h 618"/>
                <a:gd name="T14" fmla="*/ 195 w 310"/>
                <a:gd name="T15" fmla="*/ 124 h 618"/>
                <a:gd name="T16" fmla="*/ 310 w 310"/>
                <a:gd name="T17" fmla="*/ 124 h 618"/>
                <a:gd name="T18" fmla="*/ 310 w 310"/>
                <a:gd name="T19" fmla="*/ 242 h 618"/>
                <a:gd name="T20" fmla="*/ 195 w 310"/>
                <a:gd name="T21" fmla="*/ 242 h 618"/>
                <a:gd name="T22" fmla="*/ 195 w 310"/>
                <a:gd name="T23" fmla="*/ 449 h 618"/>
                <a:gd name="T24" fmla="*/ 240 w 310"/>
                <a:gd name="T25" fmla="*/ 496 h 618"/>
                <a:gd name="T26" fmla="*/ 308 w 310"/>
                <a:gd name="T27" fmla="*/ 479 h 618"/>
                <a:gd name="T28" fmla="*/ 308 w 310"/>
                <a:gd name="T29" fmla="*/ 590 h 618"/>
                <a:gd name="T30" fmla="*/ 199 w 310"/>
                <a:gd name="T31" fmla="*/ 618 h 618"/>
                <a:gd name="T32" fmla="*/ 58 w 310"/>
                <a:gd name="T33" fmla="*/ 472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0" h="618">
                  <a:moveTo>
                    <a:pt x="58" y="472"/>
                  </a:moveTo>
                  <a:cubicBezTo>
                    <a:pt x="58" y="242"/>
                    <a:pt x="58" y="242"/>
                    <a:pt x="58" y="242"/>
                  </a:cubicBezTo>
                  <a:cubicBezTo>
                    <a:pt x="0" y="242"/>
                    <a:pt x="0" y="242"/>
                    <a:pt x="0" y="242"/>
                  </a:cubicBezTo>
                  <a:cubicBezTo>
                    <a:pt x="0" y="124"/>
                    <a:pt x="0" y="124"/>
                    <a:pt x="0" y="124"/>
                  </a:cubicBezTo>
                  <a:cubicBezTo>
                    <a:pt x="58" y="124"/>
                    <a:pt x="58" y="124"/>
                    <a:pt x="58" y="124"/>
                  </a:cubicBezTo>
                  <a:cubicBezTo>
                    <a:pt x="58" y="0"/>
                    <a:pt x="58" y="0"/>
                    <a:pt x="58" y="0"/>
                  </a:cubicBezTo>
                  <a:cubicBezTo>
                    <a:pt x="195" y="0"/>
                    <a:pt x="195" y="0"/>
                    <a:pt x="195" y="0"/>
                  </a:cubicBezTo>
                  <a:cubicBezTo>
                    <a:pt x="195" y="124"/>
                    <a:pt x="195" y="124"/>
                    <a:pt x="195" y="124"/>
                  </a:cubicBezTo>
                  <a:cubicBezTo>
                    <a:pt x="310" y="124"/>
                    <a:pt x="310" y="124"/>
                    <a:pt x="310" y="124"/>
                  </a:cubicBezTo>
                  <a:cubicBezTo>
                    <a:pt x="310" y="242"/>
                    <a:pt x="310" y="242"/>
                    <a:pt x="310" y="242"/>
                  </a:cubicBezTo>
                  <a:cubicBezTo>
                    <a:pt x="195" y="242"/>
                    <a:pt x="195" y="242"/>
                    <a:pt x="195" y="242"/>
                  </a:cubicBezTo>
                  <a:cubicBezTo>
                    <a:pt x="195" y="449"/>
                    <a:pt x="195" y="449"/>
                    <a:pt x="195" y="449"/>
                  </a:cubicBezTo>
                  <a:cubicBezTo>
                    <a:pt x="195" y="481"/>
                    <a:pt x="209" y="496"/>
                    <a:pt x="240" y="496"/>
                  </a:cubicBezTo>
                  <a:cubicBezTo>
                    <a:pt x="265" y="496"/>
                    <a:pt x="288" y="490"/>
                    <a:pt x="308" y="479"/>
                  </a:cubicBezTo>
                  <a:cubicBezTo>
                    <a:pt x="308" y="590"/>
                    <a:pt x="308" y="590"/>
                    <a:pt x="308" y="590"/>
                  </a:cubicBezTo>
                  <a:cubicBezTo>
                    <a:pt x="279" y="607"/>
                    <a:pt x="245" y="618"/>
                    <a:pt x="199" y="618"/>
                  </a:cubicBezTo>
                  <a:cubicBezTo>
                    <a:pt x="115" y="618"/>
                    <a:pt x="58" y="584"/>
                    <a:pt x="58" y="4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3">
              <a:extLst>
                <a:ext uri="{FF2B5EF4-FFF2-40B4-BE49-F238E27FC236}">
                  <a16:creationId xmlns:a16="http://schemas.microsoft.com/office/drawing/2014/main" id="{12D11DBC-90A7-4337-F6CB-C20DBD872CBD}"/>
                </a:ext>
              </a:extLst>
            </p:cNvPr>
            <p:cNvSpPr>
              <a:spLocks noEditPoints="1"/>
            </p:cNvSpPr>
            <p:nvPr userDrawn="1"/>
          </p:nvSpPr>
          <p:spPr bwMode="auto">
            <a:xfrm>
              <a:off x="5131251" y="938123"/>
              <a:ext cx="207455" cy="219867"/>
            </a:xfrm>
            <a:custGeom>
              <a:avLst/>
              <a:gdLst>
                <a:gd name="T0" fmla="*/ 0 w 477"/>
                <a:gd name="T1" fmla="*/ 254 h 505"/>
                <a:gd name="T2" fmla="*/ 0 w 477"/>
                <a:gd name="T3" fmla="*/ 253 h 505"/>
                <a:gd name="T4" fmla="*/ 240 w 477"/>
                <a:gd name="T5" fmla="*/ 0 h 505"/>
                <a:gd name="T6" fmla="*/ 477 w 477"/>
                <a:gd name="T7" fmla="*/ 263 h 505"/>
                <a:gd name="T8" fmla="*/ 475 w 477"/>
                <a:gd name="T9" fmla="*/ 300 h 505"/>
                <a:gd name="T10" fmla="*/ 137 w 477"/>
                <a:gd name="T11" fmla="*/ 300 h 505"/>
                <a:gd name="T12" fmla="*/ 256 w 477"/>
                <a:gd name="T13" fmla="*/ 395 h 505"/>
                <a:gd name="T14" fmla="*/ 373 w 477"/>
                <a:gd name="T15" fmla="*/ 345 h 505"/>
                <a:gd name="T16" fmla="*/ 452 w 477"/>
                <a:gd name="T17" fmla="*/ 415 h 505"/>
                <a:gd name="T18" fmla="*/ 254 w 477"/>
                <a:gd name="T19" fmla="*/ 505 h 505"/>
                <a:gd name="T20" fmla="*/ 0 w 477"/>
                <a:gd name="T21" fmla="*/ 254 h 505"/>
                <a:gd name="T22" fmla="*/ 343 w 477"/>
                <a:gd name="T23" fmla="*/ 214 h 505"/>
                <a:gd name="T24" fmla="*/ 240 w 477"/>
                <a:gd name="T25" fmla="*/ 111 h 505"/>
                <a:gd name="T26" fmla="*/ 135 w 477"/>
                <a:gd name="T27" fmla="*/ 214 h 505"/>
                <a:gd name="T28" fmla="*/ 343 w 477"/>
                <a:gd name="T29" fmla="*/ 21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7" h="505">
                  <a:moveTo>
                    <a:pt x="0" y="254"/>
                  </a:moveTo>
                  <a:cubicBezTo>
                    <a:pt x="0" y="253"/>
                    <a:pt x="0" y="253"/>
                    <a:pt x="0" y="253"/>
                  </a:cubicBezTo>
                  <a:cubicBezTo>
                    <a:pt x="0" y="114"/>
                    <a:pt x="99" y="0"/>
                    <a:pt x="240" y="0"/>
                  </a:cubicBezTo>
                  <a:cubicBezTo>
                    <a:pt x="402" y="0"/>
                    <a:pt x="477" y="126"/>
                    <a:pt x="477" y="263"/>
                  </a:cubicBezTo>
                  <a:cubicBezTo>
                    <a:pt x="477" y="274"/>
                    <a:pt x="476" y="287"/>
                    <a:pt x="475" y="300"/>
                  </a:cubicBezTo>
                  <a:cubicBezTo>
                    <a:pt x="137" y="300"/>
                    <a:pt x="137" y="300"/>
                    <a:pt x="137" y="300"/>
                  </a:cubicBezTo>
                  <a:cubicBezTo>
                    <a:pt x="151" y="362"/>
                    <a:pt x="194" y="395"/>
                    <a:pt x="256" y="395"/>
                  </a:cubicBezTo>
                  <a:cubicBezTo>
                    <a:pt x="302" y="395"/>
                    <a:pt x="335" y="380"/>
                    <a:pt x="373" y="345"/>
                  </a:cubicBezTo>
                  <a:cubicBezTo>
                    <a:pt x="452" y="415"/>
                    <a:pt x="452" y="415"/>
                    <a:pt x="452" y="415"/>
                  </a:cubicBezTo>
                  <a:cubicBezTo>
                    <a:pt x="407" y="471"/>
                    <a:pt x="342" y="505"/>
                    <a:pt x="254" y="505"/>
                  </a:cubicBezTo>
                  <a:cubicBezTo>
                    <a:pt x="108" y="505"/>
                    <a:pt x="0" y="403"/>
                    <a:pt x="0" y="254"/>
                  </a:cubicBezTo>
                  <a:close/>
                  <a:moveTo>
                    <a:pt x="343" y="214"/>
                  </a:moveTo>
                  <a:cubicBezTo>
                    <a:pt x="334" y="152"/>
                    <a:pt x="298" y="111"/>
                    <a:pt x="240" y="111"/>
                  </a:cubicBezTo>
                  <a:cubicBezTo>
                    <a:pt x="183" y="111"/>
                    <a:pt x="146" y="151"/>
                    <a:pt x="135" y="214"/>
                  </a:cubicBezTo>
                  <a:lnTo>
                    <a:pt x="343"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4">
              <a:extLst>
                <a:ext uri="{FF2B5EF4-FFF2-40B4-BE49-F238E27FC236}">
                  <a16:creationId xmlns:a16="http://schemas.microsoft.com/office/drawing/2014/main" id="{F524D8E9-37C3-A27E-30E8-DF8ACF25D41F}"/>
                </a:ext>
              </a:extLst>
            </p:cNvPr>
            <p:cNvSpPr>
              <a:spLocks/>
            </p:cNvSpPr>
            <p:nvPr userDrawn="1"/>
          </p:nvSpPr>
          <p:spPr bwMode="auto">
            <a:xfrm>
              <a:off x="5348015" y="938123"/>
              <a:ext cx="195486" cy="219867"/>
            </a:xfrm>
            <a:custGeom>
              <a:avLst/>
              <a:gdLst>
                <a:gd name="T0" fmla="*/ 0 w 450"/>
                <a:gd name="T1" fmla="*/ 254 h 505"/>
                <a:gd name="T2" fmla="*/ 0 w 450"/>
                <a:gd name="T3" fmla="*/ 253 h 505"/>
                <a:gd name="T4" fmla="*/ 254 w 450"/>
                <a:gd name="T5" fmla="*/ 0 h 505"/>
                <a:gd name="T6" fmla="*/ 448 w 450"/>
                <a:gd name="T7" fmla="*/ 82 h 505"/>
                <a:gd name="T8" fmla="*/ 363 w 450"/>
                <a:gd name="T9" fmla="*/ 172 h 505"/>
                <a:gd name="T10" fmla="*/ 253 w 450"/>
                <a:gd name="T11" fmla="*/ 119 h 505"/>
                <a:gd name="T12" fmla="*/ 135 w 450"/>
                <a:gd name="T13" fmla="*/ 251 h 505"/>
                <a:gd name="T14" fmla="*/ 135 w 450"/>
                <a:gd name="T15" fmla="*/ 253 h 505"/>
                <a:gd name="T16" fmla="*/ 258 w 450"/>
                <a:gd name="T17" fmla="*/ 387 h 505"/>
                <a:gd name="T18" fmla="*/ 370 w 450"/>
                <a:gd name="T19" fmla="*/ 335 h 505"/>
                <a:gd name="T20" fmla="*/ 450 w 450"/>
                <a:gd name="T21" fmla="*/ 416 h 505"/>
                <a:gd name="T22" fmla="*/ 252 w 450"/>
                <a:gd name="T23" fmla="*/ 505 h 505"/>
                <a:gd name="T24" fmla="*/ 0 w 450"/>
                <a:gd name="T25" fmla="*/ 25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0" h="505">
                  <a:moveTo>
                    <a:pt x="0" y="254"/>
                  </a:moveTo>
                  <a:cubicBezTo>
                    <a:pt x="0" y="253"/>
                    <a:pt x="0" y="253"/>
                    <a:pt x="0" y="253"/>
                  </a:cubicBezTo>
                  <a:cubicBezTo>
                    <a:pt x="0" y="114"/>
                    <a:pt x="106" y="0"/>
                    <a:pt x="254" y="0"/>
                  </a:cubicBezTo>
                  <a:cubicBezTo>
                    <a:pt x="345" y="0"/>
                    <a:pt x="402" y="31"/>
                    <a:pt x="448" y="82"/>
                  </a:cubicBezTo>
                  <a:cubicBezTo>
                    <a:pt x="363" y="172"/>
                    <a:pt x="363" y="172"/>
                    <a:pt x="363" y="172"/>
                  </a:cubicBezTo>
                  <a:cubicBezTo>
                    <a:pt x="333" y="139"/>
                    <a:pt x="302" y="119"/>
                    <a:pt x="253" y="119"/>
                  </a:cubicBezTo>
                  <a:cubicBezTo>
                    <a:pt x="184" y="119"/>
                    <a:pt x="135" y="179"/>
                    <a:pt x="135" y="251"/>
                  </a:cubicBezTo>
                  <a:cubicBezTo>
                    <a:pt x="135" y="253"/>
                    <a:pt x="135" y="253"/>
                    <a:pt x="135" y="253"/>
                  </a:cubicBezTo>
                  <a:cubicBezTo>
                    <a:pt x="135" y="327"/>
                    <a:pt x="183" y="387"/>
                    <a:pt x="258" y="387"/>
                  </a:cubicBezTo>
                  <a:cubicBezTo>
                    <a:pt x="305" y="387"/>
                    <a:pt x="336" y="367"/>
                    <a:pt x="370" y="335"/>
                  </a:cubicBezTo>
                  <a:cubicBezTo>
                    <a:pt x="450" y="416"/>
                    <a:pt x="450" y="416"/>
                    <a:pt x="450" y="416"/>
                  </a:cubicBezTo>
                  <a:cubicBezTo>
                    <a:pt x="403" y="468"/>
                    <a:pt x="349" y="505"/>
                    <a:pt x="252" y="505"/>
                  </a:cubicBezTo>
                  <a:cubicBezTo>
                    <a:pt x="106" y="505"/>
                    <a:pt x="0" y="393"/>
                    <a:pt x="0" y="2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5">
              <a:extLst>
                <a:ext uri="{FF2B5EF4-FFF2-40B4-BE49-F238E27FC236}">
                  <a16:creationId xmlns:a16="http://schemas.microsoft.com/office/drawing/2014/main" id="{083673F6-E265-4005-D62C-293234A8CE09}"/>
                </a:ext>
              </a:extLst>
            </p:cNvPr>
            <p:cNvSpPr>
              <a:spLocks/>
            </p:cNvSpPr>
            <p:nvPr userDrawn="1"/>
          </p:nvSpPr>
          <p:spPr bwMode="auto">
            <a:xfrm>
              <a:off x="5553254" y="866312"/>
              <a:ext cx="193270" cy="286802"/>
            </a:xfrm>
            <a:custGeom>
              <a:avLst/>
              <a:gdLst>
                <a:gd name="T0" fmla="*/ 0 w 445"/>
                <a:gd name="T1" fmla="*/ 0 h 660"/>
                <a:gd name="T2" fmla="*/ 138 w 445"/>
                <a:gd name="T3" fmla="*/ 0 h 660"/>
                <a:gd name="T4" fmla="*/ 138 w 445"/>
                <a:gd name="T5" fmla="*/ 244 h 660"/>
                <a:gd name="T6" fmla="*/ 280 w 445"/>
                <a:gd name="T7" fmla="*/ 166 h 660"/>
                <a:gd name="T8" fmla="*/ 445 w 445"/>
                <a:gd name="T9" fmla="*/ 346 h 660"/>
                <a:gd name="T10" fmla="*/ 445 w 445"/>
                <a:gd name="T11" fmla="*/ 660 h 660"/>
                <a:gd name="T12" fmla="*/ 307 w 445"/>
                <a:gd name="T13" fmla="*/ 660 h 660"/>
                <a:gd name="T14" fmla="*/ 307 w 445"/>
                <a:gd name="T15" fmla="*/ 390 h 660"/>
                <a:gd name="T16" fmla="*/ 224 w 445"/>
                <a:gd name="T17" fmla="*/ 291 h 660"/>
                <a:gd name="T18" fmla="*/ 138 w 445"/>
                <a:gd name="T19" fmla="*/ 390 h 660"/>
                <a:gd name="T20" fmla="*/ 138 w 445"/>
                <a:gd name="T21" fmla="*/ 660 h 660"/>
                <a:gd name="T22" fmla="*/ 0 w 445"/>
                <a:gd name="T23" fmla="*/ 660 h 660"/>
                <a:gd name="T24" fmla="*/ 0 w 445"/>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5" h="660">
                  <a:moveTo>
                    <a:pt x="0" y="0"/>
                  </a:moveTo>
                  <a:cubicBezTo>
                    <a:pt x="138" y="0"/>
                    <a:pt x="138" y="0"/>
                    <a:pt x="138" y="0"/>
                  </a:cubicBezTo>
                  <a:cubicBezTo>
                    <a:pt x="138" y="244"/>
                    <a:pt x="138" y="244"/>
                    <a:pt x="138" y="244"/>
                  </a:cubicBezTo>
                  <a:cubicBezTo>
                    <a:pt x="169" y="203"/>
                    <a:pt x="210" y="166"/>
                    <a:pt x="280" y="166"/>
                  </a:cubicBezTo>
                  <a:cubicBezTo>
                    <a:pt x="384" y="166"/>
                    <a:pt x="445" y="235"/>
                    <a:pt x="445" y="346"/>
                  </a:cubicBezTo>
                  <a:cubicBezTo>
                    <a:pt x="445" y="660"/>
                    <a:pt x="445" y="660"/>
                    <a:pt x="445" y="660"/>
                  </a:cubicBezTo>
                  <a:cubicBezTo>
                    <a:pt x="307" y="660"/>
                    <a:pt x="307" y="660"/>
                    <a:pt x="307" y="660"/>
                  </a:cubicBezTo>
                  <a:cubicBezTo>
                    <a:pt x="307" y="390"/>
                    <a:pt x="307" y="390"/>
                    <a:pt x="307" y="390"/>
                  </a:cubicBezTo>
                  <a:cubicBezTo>
                    <a:pt x="307" y="324"/>
                    <a:pt x="276" y="291"/>
                    <a:pt x="224" y="291"/>
                  </a:cubicBezTo>
                  <a:cubicBezTo>
                    <a:pt x="171" y="291"/>
                    <a:pt x="138" y="324"/>
                    <a:pt x="138" y="390"/>
                  </a:cubicBezTo>
                  <a:cubicBezTo>
                    <a:pt x="138" y="660"/>
                    <a:pt x="138" y="660"/>
                    <a:pt x="138" y="660"/>
                  </a:cubicBezTo>
                  <a:cubicBezTo>
                    <a:pt x="0" y="660"/>
                    <a:pt x="0" y="660"/>
                    <a:pt x="0" y="66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
              <a:extLst>
                <a:ext uri="{FF2B5EF4-FFF2-40B4-BE49-F238E27FC236}">
                  <a16:creationId xmlns:a16="http://schemas.microsoft.com/office/drawing/2014/main" id="{4F04928C-BA06-2085-F636-A4F44FC6E987}"/>
                </a:ext>
              </a:extLst>
            </p:cNvPr>
            <p:cNvSpPr>
              <a:spLocks/>
            </p:cNvSpPr>
            <p:nvPr userDrawn="1"/>
          </p:nvSpPr>
          <p:spPr bwMode="auto">
            <a:xfrm>
              <a:off x="5762039" y="938123"/>
              <a:ext cx="192827" cy="214991"/>
            </a:xfrm>
            <a:custGeom>
              <a:avLst/>
              <a:gdLst>
                <a:gd name="T0" fmla="*/ 0 w 444"/>
                <a:gd name="T1" fmla="*/ 9 h 494"/>
                <a:gd name="T2" fmla="*/ 137 w 444"/>
                <a:gd name="T3" fmla="*/ 9 h 494"/>
                <a:gd name="T4" fmla="*/ 137 w 444"/>
                <a:gd name="T5" fmla="*/ 78 h 494"/>
                <a:gd name="T6" fmla="*/ 279 w 444"/>
                <a:gd name="T7" fmla="*/ 0 h 494"/>
                <a:gd name="T8" fmla="*/ 444 w 444"/>
                <a:gd name="T9" fmla="*/ 180 h 494"/>
                <a:gd name="T10" fmla="*/ 444 w 444"/>
                <a:gd name="T11" fmla="*/ 494 h 494"/>
                <a:gd name="T12" fmla="*/ 306 w 444"/>
                <a:gd name="T13" fmla="*/ 494 h 494"/>
                <a:gd name="T14" fmla="*/ 306 w 444"/>
                <a:gd name="T15" fmla="*/ 224 h 494"/>
                <a:gd name="T16" fmla="*/ 223 w 444"/>
                <a:gd name="T17" fmla="*/ 125 h 494"/>
                <a:gd name="T18" fmla="*/ 137 w 444"/>
                <a:gd name="T19" fmla="*/ 224 h 494"/>
                <a:gd name="T20" fmla="*/ 137 w 444"/>
                <a:gd name="T21" fmla="*/ 494 h 494"/>
                <a:gd name="T22" fmla="*/ 0 w 444"/>
                <a:gd name="T23" fmla="*/ 494 h 494"/>
                <a:gd name="T24" fmla="*/ 0 w 444"/>
                <a:gd name="T25" fmla="*/ 9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94">
                  <a:moveTo>
                    <a:pt x="0" y="9"/>
                  </a:moveTo>
                  <a:cubicBezTo>
                    <a:pt x="137" y="9"/>
                    <a:pt x="137" y="9"/>
                    <a:pt x="137" y="9"/>
                  </a:cubicBezTo>
                  <a:cubicBezTo>
                    <a:pt x="137" y="78"/>
                    <a:pt x="137" y="78"/>
                    <a:pt x="137" y="78"/>
                  </a:cubicBezTo>
                  <a:cubicBezTo>
                    <a:pt x="169" y="37"/>
                    <a:pt x="210" y="0"/>
                    <a:pt x="279" y="0"/>
                  </a:cubicBezTo>
                  <a:cubicBezTo>
                    <a:pt x="383" y="0"/>
                    <a:pt x="444" y="69"/>
                    <a:pt x="444" y="180"/>
                  </a:cubicBezTo>
                  <a:cubicBezTo>
                    <a:pt x="444" y="494"/>
                    <a:pt x="444" y="494"/>
                    <a:pt x="444" y="494"/>
                  </a:cubicBezTo>
                  <a:cubicBezTo>
                    <a:pt x="306" y="494"/>
                    <a:pt x="306" y="494"/>
                    <a:pt x="306" y="494"/>
                  </a:cubicBezTo>
                  <a:cubicBezTo>
                    <a:pt x="306" y="224"/>
                    <a:pt x="306" y="224"/>
                    <a:pt x="306" y="224"/>
                  </a:cubicBezTo>
                  <a:cubicBezTo>
                    <a:pt x="306" y="158"/>
                    <a:pt x="276" y="125"/>
                    <a:pt x="223" y="125"/>
                  </a:cubicBezTo>
                  <a:cubicBezTo>
                    <a:pt x="171" y="125"/>
                    <a:pt x="137" y="158"/>
                    <a:pt x="137" y="224"/>
                  </a:cubicBezTo>
                  <a:cubicBezTo>
                    <a:pt x="137" y="494"/>
                    <a:pt x="137" y="494"/>
                    <a:pt x="137" y="494"/>
                  </a:cubicBezTo>
                  <a:cubicBezTo>
                    <a:pt x="0" y="494"/>
                    <a:pt x="0" y="494"/>
                    <a:pt x="0" y="494"/>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7">
              <a:extLst>
                <a:ext uri="{FF2B5EF4-FFF2-40B4-BE49-F238E27FC236}">
                  <a16:creationId xmlns:a16="http://schemas.microsoft.com/office/drawing/2014/main" id="{0B7609F1-6889-0F3F-1078-1078D3AEDAE7}"/>
                </a:ext>
              </a:extLst>
            </p:cNvPr>
            <p:cNvSpPr>
              <a:spLocks noEditPoints="1"/>
            </p:cNvSpPr>
            <p:nvPr userDrawn="1"/>
          </p:nvSpPr>
          <p:spPr bwMode="auto">
            <a:xfrm>
              <a:off x="5967277" y="938123"/>
              <a:ext cx="228289" cy="219867"/>
            </a:xfrm>
            <a:custGeom>
              <a:avLst/>
              <a:gdLst>
                <a:gd name="T0" fmla="*/ 0 w 525"/>
                <a:gd name="T1" fmla="*/ 254 h 505"/>
                <a:gd name="T2" fmla="*/ 0 w 525"/>
                <a:gd name="T3" fmla="*/ 253 h 505"/>
                <a:gd name="T4" fmla="*/ 263 w 525"/>
                <a:gd name="T5" fmla="*/ 0 h 505"/>
                <a:gd name="T6" fmla="*/ 525 w 525"/>
                <a:gd name="T7" fmla="*/ 251 h 505"/>
                <a:gd name="T8" fmla="*/ 525 w 525"/>
                <a:gd name="T9" fmla="*/ 253 h 505"/>
                <a:gd name="T10" fmla="*/ 262 w 525"/>
                <a:gd name="T11" fmla="*/ 505 h 505"/>
                <a:gd name="T12" fmla="*/ 0 w 525"/>
                <a:gd name="T13" fmla="*/ 254 h 505"/>
                <a:gd name="T14" fmla="*/ 389 w 525"/>
                <a:gd name="T15" fmla="*/ 254 h 505"/>
                <a:gd name="T16" fmla="*/ 389 w 525"/>
                <a:gd name="T17" fmla="*/ 253 h 505"/>
                <a:gd name="T18" fmla="*/ 262 w 525"/>
                <a:gd name="T19" fmla="*/ 119 h 505"/>
                <a:gd name="T20" fmla="*/ 136 w 525"/>
                <a:gd name="T21" fmla="*/ 251 h 505"/>
                <a:gd name="T22" fmla="*/ 136 w 525"/>
                <a:gd name="T23" fmla="*/ 253 h 505"/>
                <a:gd name="T24" fmla="*/ 263 w 525"/>
                <a:gd name="T25" fmla="*/ 387 h 505"/>
                <a:gd name="T26" fmla="*/ 389 w 525"/>
                <a:gd name="T27" fmla="*/ 25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5" h="505">
                  <a:moveTo>
                    <a:pt x="0" y="254"/>
                  </a:moveTo>
                  <a:cubicBezTo>
                    <a:pt x="0" y="253"/>
                    <a:pt x="0" y="253"/>
                    <a:pt x="0" y="253"/>
                  </a:cubicBezTo>
                  <a:cubicBezTo>
                    <a:pt x="0" y="113"/>
                    <a:pt x="112" y="0"/>
                    <a:pt x="263" y="0"/>
                  </a:cubicBezTo>
                  <a:cubicBezTo>
                    <a:pt x="414" y="0"/>
                    <a:pt x="525" y="111"/>
                    <a:pt x="525" y="251"/>
                  </a:cubicBezTo>
                  <a:cubicBezTo>
                    <a:pt x="525" y="253"/>
                    <a:pt x="525" y="253"/>
                    <a:pt x="525" y="253"/>
                  </a:cubicBezTo>
                  <a:cubicBezTo>
                    <a:pt x="525" y="392"/>
                    <a:pt x="413" y="505"/>
                    <a:pt x="262" y="505"/>
                  </a:cubicBezTo>
                  <a:cubicBezTo>
                    <a:pt x="111" y="505"/>
                    <a:pt x="0" y="394"/>
                    <a:pt x="0" y="254"/>
                  </a:cubicBezTo>
                  <a:close/>
                  <a:moveTo>
                    <a:pt x="389" y="254"/>
                  </a:moveTo>
                  <a:cubicBezTo>
                    <a:pt x="389" y="253"/>
                    <a:pt x="389" y="253"/>
                    <a:pt x="389" y="253"/>
                  </a:cubicBezTo>
                  <a:cubicBezTo>
                    <a:pt x="389" y="181"/>
                    <a:pt x="338" y="119"/>
                    <a:pt x="262" y="119"/>
                  </a:cubicBezTo>
                  <a:cubicBezTo>
                    <a:pt x="183" y="119"/>
                    <a:pt x="136" y="179"/>
                    <a:pt x="136" y="251"/>
                  </a:cubicBezTo>
                  <a:cubicBezTo>
                    <a:pt x="136" y="253"/>
                    <a:pt x="136" y="253"/>
                    <a:pt x="136" y="253"/>
                  </a:cubicBezTo>
                  <a:cubicBezTo>
                    <a:pt x="136" y="324"/>
                    <a:pt x="187" y="387"/>
                    <a:pt x="263" y="387"/>
                  </a:cubicBezTo>
                  <a:cubicBezTo>
                    <a:pt x="342" y="387"/>
                    <a:pt x="389" y="326"/>
                    <a:pt x="389" y="2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8">
              <a:extLst>
                <a:ext uri="{FF2B5EF4-FFF2-40B4-BE49-F238E27FC236}">
                  <a16:creationId xmlns:a16="http://schemas.microsoft.com/office/drawing/2014/main" id="{14DEDB85-DF79-F93C-595F-4B0E6B36F339}"/>
                </a:ext>
              </a:extLst>
            </p:cNvPr>
            <p:cNvSpPr>
              <a:spLocks noChangeArrowheads="1"/>
            </p:cNvSpPr>
            <p:nvPr userDrawn="1"/>
          </p:nvSpPr>
          <p:spPr bwMode="auto">
            <a:xfrm>
              <a:off x="6207091" y="866312"/>
              <a:ext cx="59843" cy="2868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9">
              <a:extLst>
                <a:ext uri="{FF2B5EF4-FFF2-40B4-BE49-F238E27FC236}">
                  <a16:creationId xmlns:a16="http://schemas.microsoft.com/office/drawing/2014/main" id="{481DD98C-1DDB-14FF-BA62-46FAD00BAA89}"/>
                </a:ext>
              </a:extLst>
            </p:cNvPr>
            <p:cNvSpPr>
              <a:spLocks noEditPoints="1"/>
            </p:cNvSpPr>
            <p:nvPr userDrawn="1"/>
          </p:nvSpPr>
          <p:spPr bwMode="auto">
            <a:xfrm>
              <a:off x="6278460" y="938123"/>
              <a:ext cx="228732" cy="219867"/>
            </a:xfrm>
            <a:custGeom>
              <a:avLst/>
              <a:gdLst>
                <a:gd name="T0" fmla="*/ 0 w 526"/>
                <a:gd name="T1" fmla="*/ 254 h 505"/>
                <a:gd name="T2" fmla="*/ 0 w 526"/>
                <a:gd name="T3" fmla="*/ 253 h 505"/>
                <a:gd name="T4" fmla="*/ 264 w 526"/>
                <a:gd name="T5" fmla="*/ 0 h 505"/>
                <a:gd name="T6" fmla="*/ 526 w 526"/>
                <a:gd name="T7" fmla="*/ 251 h 505"/>
                <a:gd name="T8" fmla="*/ 526 w 526"/>
                <a:gd name="T9" fmla="*/ 253 h 505"/>
                <a:gd name="T10" fmla="*/ 262 w 526"/>
                <a:gd name="T11" fmla="*/ 505 h 505"/>
                <a:gd name="T12" fmla="*/ 0 w 526"/>
                <a:gd name="T13" fmla="*/ 254 h 505"/>
                <a:gd name="T14" fmla="*/ 390 w 526"/>
                <a:gd name="T15" fmla="*/ 254 h 505"/>
                <a:gd name="T16" fmla="*/ 390 w 526"/>
                <a:gd name="T17" fmla="*/ 253 h 505"/>
                <a:gd name="T18" fmla="*/ 262 w 526"/>
                <a:gd name="T19" fmla="*/ 119 h 505"/>
                <a:gd name="T20" fmla="*/ 136 w 526"/>
                <a:gd name="T21" fmla="*/ 251 h 505"/>
                <a:gd name="T22" fmla="*/ 136 w 526"/>
                <a:gd name="T23" fmla="*/ 253 h 505"/>
                <a:gd name="T24" fmla="*/ 264 w 526"/>
                <a:gd name="T25" fmla="*/ 387 h 505"/>
                <a:gd name="T26" fmla="*/ 390 w 526"/>
                <a:gd name="T27" fmla="*/ 25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6" h="505">
                  <a:moveTo>
                    <a:pt x="0" y="254"/>
                  </a:moveTo>
                  <a:cubicBezTo>
                    <a:pt x="0" y="253"/>
                    <a:pt x="0" y="253"/>
                    <a:pt x="0" y="253"/>
                  </a:cubicBezTo>
                  <a:cubicBezTo>
                    <a:pt x="0" y="113"/>
                    <a:pt x="113" y="0"/>
                    <a:pt x="264" y="0"/>
                  </a:cubicBezTo>
                  <a:cubicBezTo>
                    <a:pt x="414" y="0"/>
                    <a:pt x="526" y="111"/>
                    <a:pt x="526" y="251"/>
                  </a:cubicBezTo>
                  <a:cubicBezTo>
                    <a:pt x="526" y="253"/>
                    <a:pt x="526" y="253"/>
                    <a:pt x="526" y="253"/>
                  </a:cubicBezTo>
                  <a:cubicBezTo>
                    <a:pt x="526" y="392"/>
                    <a:pt x="413" y="505"/>
                    <a:pt x="262" y="505"/>
                  </a:cubicBezTo>
                  <a:cubicBezTo>
                    <a:pt x="112" y="505"/>
                    <a:pt x="0" y="394"/>
                    <a:pt x="0" y="254"/>
                  </a:cubicBezTo>
                  <a:close/>
                  <a:moveTo>
                    <a:pt x="390" y="254"/>
                  </a:moveTo>
                  <a:cubicBezTo>
                    <a:pt x="390" y="253"/>
                    <a:pt x="390" y="253"/>
                    <a:pt x="390" y="253"/>
                  </a:cubicBezTo>
                  <a:cubicBezTo>
                    <a:pt x="390" y="181"/>
                    <a:pt x="338" y="119"/>
                    <a:pt x="262" y="119"/>
                  </a:cubicBezTo>
                  <a:cubicBezTo>
                    <a:pt x="183" y="119"/>
                    <a:pt x="136" y="179"/>
                    <a:pt x="136" y="251"/>
                  </a:cubicBezTo>
                  <a:cubicBezTo>
                    <a:pt x="136" y="253"/>
                    <a:pt x="136" y="253"/>
                    <a:pt x="136" y="253"/>
                  </a:cubicBezTo>
                  <a:cubicBezTo>
                    <a:pt x="136" y="324"/>
                    <a:pt x="188" y="387"/>
                    <a:pt x="264" y="387"/>
                  </a:cubicBezTo>
                  <a:cubicBezTo>
                    <a:pt x="343" y="387"/>
                    <a:pt x="390" y="326"/>
                    <a:pt x="390" y="2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0">
              <a:extLst>
                <a:ext uri="{FF2B5EF4-FFF2-40B4-BE49-F238E27FC236}">
                  <a16:creationId xmlns:a16="http://schemas.microsoft.com/office/drawing/2014/main" id="{BDC10D2B-8240-1306-CC54-B3F0CF2378C2}"/>
                </a:ext>
              </a:extLst>
            </p:cNvPr>
            <p:cNvSpPr>
              <a:spLocks noEditPoints="1"/>
            </p:cNvSpPr>
            <p:nvPr userDrawn="1"/>
          </p:nvSpPr>
          <p:spPr bwMode="auto">
            <a:xfrm>
              <a:off x="6516057" y="938123"/>
              <a:ext cx="221197" cy="278823"/>
            </a:xfrm>
            <a:custGeom>
              <a:avLst/>
              <a:gdLst>
                <a:gd name="T0" fmla="*/ 24 w 509"/>
                <a:gd name="T1" fmla="*/ 590 h 641"/>
                <a:gd name="T2" fmla="*/ 71 w 509"/>
                <a:gd name="T3" fmla="*/ 487 h 641"/>
                <a:gd name="T4" fmla="*/ 235 w 509"/>
                <a:gd name="T5" fmla="*/ 531 h 641"/>
                <a:gd name="T6" fmla="*/ 373 w 509"/>
                <a:gd name="T7" fmla="*/ 399 h 641"/>
                <a:gd name="T8" fmla="*/ 373 w 509"/>
                <a:gd name="T9" fmla="*/ 376 h 641"/>
                <a:gd name="T10" fmla="*/ 215 w 509"/>
                <a:gd name="T11" fmla="*/ 454 h 641"/>
                <a:gd name="T12" fmla="*/ 0 w 509"/>
                <a:gd name="T13" fmla="*/ 228 h 641"/>
                <a:gd name="T14" fmla="*/ 0 w 509"/>
                <a:gd name="T15" fmla="*/ 226 h 641"/>
                <a:gd name="T16" fmla="*/ 215 w 509"/>
                <a:gd name="T17" fmla="*/ 0 h 641"/>
                <a:gd name="T18" fmla="*/ 372 w 509"/>
                <a:gd name="T19" fmla="*/ 72 h 641"/>
                <a:gd name="T20" fmla="*/ 372 w 509"/>
                <a:gd name="T21" fmla="*/ 9 h 641"/>
                <a:gd name="T22" fmla="*/ 509 w 509"/>
                <a:gd name="T23" fmla="*/ 9 h 641"/>
                <a:gd name="T24" fmla="*/ 509 w 509"/>
                <a:gd name="T25" fmla="*/ 385 h 641"/>
                <a:gd name="T26" fmla="*/ 448 w 509"/>
                <a:gd name="T27" fmla="*/ 576 h 641"/>
                <a:gd name="T28" fmla="*/ 239 w 509"/>
                <a:gd name="T29" fmla="*/ 641 h 641"/>
                <a:gd name="T30" fmla="*/ 24 w 509"/>
                <a:gd name="T31" fmla="*/ 590 h 641"/>
                <a:gd name="T32" fmla="*/ 373 w 509"/>
                <a:gd name="T33" fmla="*/ 228 h 641"/>
                <a:gd name="T34" fmla="*/ 373 w 509"/>
                <a:gd name="T35" fmla="*/ 226 h 641"/>
                <a:gd name="T36" fmla="*/ 255 w 509"/>
                <a:gd name="T37" fmla="*/ 114 h 641"/>
                <a:gd name="T38" fmla="*/ 137 w 509"/>
                <a:gd name="T39" fmla="*/ 226 h 641"/>
                <a:gd name="T40" fmla="*/ 137 w 509"/>
                <a:gd name="T41" fmla="*/ 228 h 641"/>
                <a:gd name="T42" fmla="*/ 255 w 509"/>
                <a:gd name="T43" fmla="*/ 340 h 641"/>
                <a:gd name="T44" fmla="*/ 373 w 509"/>
                <a:gd name="T45" fmla="*/ 228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9" h="641">
                  <a:moveTo>
                    <a:pt x="24" y="590"/>
                  </a:moveTo>
                  <a:cubicBezTo>
                    <a:pt x="71" y="487"/>
                    <a:pt x="71" y="487"/>
                    <a:pt x="71" y="487"/>
                  </a:cubicBezTo>
                  <a:cubicBezTo>
                    <a:pt x="121" y="515"/>
                    <a:pt x="171" y="531"/>
                    <a:pt x="235" y="531"/>
                  </a:cubicBezTo>
                  <a:cubicBezTo>
                    <a:pt x="329" y="531"/>
                    <a:pt x="373" y="486"/>
                    <a:pt x="373" y="399"/>
                  </a:cubicBezTo>
                  <a:cubicBezTo>
                    <a:pt x="373" y="376"/>
                    <a:pt x="373" y="376"/>
                    <a:pt x="373" y="376"/>
                  </a:cubicBezTo>
                  <a:cubicBezTo>
                    <a:pt x="333" y="425"/>
                    <a:pt x="288" y="454"/>
                    <a:pt x="215" y="454"/>
                  </a:cubicBezTo>
                  <a:cubicBezTo>
                    <a:pt x="102" y="454"/>
                    <a:pt x="0" y="372"/>
                    <a:pt x="0" y="228"/>
                  </a:cubicBezTo>
                  <a:cubicBezTo>
                    <a:pt x="0" y="226"/>
                    <a:pt x="0" y="226"/>
                    <a:pt x="0" y="226"/>
                  </a:cubicBezTo>
                  <a:cubicBezTo>
                    <a:pt x="0" y="82"/>
                    <a:pt x="104" y="0"/>
                    <a:pt x="215" y="0"/>
                  </a:cubicBezTo>
                  <a:cubicBezTo>
                    <a:pt x="290" y="0"/>
                    <a:pt x="334" y="32"/>
                    <a:pt x="372" y="72"/>
                  </a:cubicBezTo>
                  <a:cubicBezTo>
                    <a:pt x="372" y="9"/>
                    <a:pt x="372" y="9"/>
                    <a:pt x="372" y="9"/>
                  </a:cubicBezTo>
                  <a:cubicBezTo>
                    <a:pt x="509" y="9"/>
                    <a:pt x="509" y="9"/>
                    <a:pt x="509" y="9"/>
                  </a:cubicBezTo>
                  <a:cubicBezTo>
                    <a:pt x="509" y="385"/>
                    <a:pt x="509" y="385"/>
                    <a:pt x="509" y="385"/>
                  </a:cubicBezTo>
                  <a:cubicBezTo>
                    <a:pt x="509" y="472"/>
                    <a:pt x="488" y="535"/>
                    <a:pt x="448" y="576"/>
                  </a:cubicBezTo>
                  <a:cubicBezTo>
                    <a:pt x="402" y="621"/>
                    <a:pt x="333" y="641"/>
                    <a:pt x="239" y="641"/>
                  </a:cubicBezTo>
                  <a:cubicBezTo>
                    <a:pt x="160" y="641"/>
                    <a:pt x="86" y="623"/>
                    <a:pt x="24" y="590"/>
                  </a:cubicBezTo>
                  <a:close/>
                  <a:moveTo>
                    <a:pt x="373" y="228"/>
                  </a:moveTo>
                  <a:cubicBezTo>
                    <a:pt x="373" y="226"/>
                    <a:pt x="373" y="226"/>
                    <a:pt x="373" y="226"/>
                  </a:cubicBezTo>
                  <a:cubicBezTo>
                    <a:pt x="373" y="160"/>
                    <a:pt x="322" y="114"/>
                    <a:pt x="255" y="114"/>
                  </a:cubicBezTo>
                  <a:cubicBezTo>
                    <a:pt x="188" y="114"/>
                    <a:pt x="137" y="160"/>
                    <a:pt x="137" y="226"/>
                  </a:cubicBezTo>
                  <a:cubicBezTo>
                    <a:pt x="137" y="228"/>
                    <a:pt x="137" y="228"/>
                    <a:pt x="137" y="228"/>
                  </a:cubicBezTo>
                  <a:cubicBezTo>
                    <a:pt x="137" y="295"/>
                    <a:pt x="188" y="340"/>
                    <a:pt x="255" y="340"/>
                  </a:cubicBezTo>
                  <a:cubicBezTo>
                    <a:pt x="322" y="340"/>
                    <a:pt x="373" y="294"/>
                    <a:pt x="373"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1">
              <a:extLst>
                <a:ext uri="{FF2B5EF4-FFF2-40B4-BE49-F238E27FC236}">
                  <a16:creationId xmlns:a16="http://schemas.microsoft.com/office/drawing/2014/main" id="{A2A74FC7-B210-AC23-8BAD-A8CEF20144F7}"/>
                </a:ext>
              </a:extLst>
            </p:cNvPr>
            <p:cNvSpPr>
              <a:spLocks/>
            </p:cNvSpPr>
            <p:nvPr userDrawn="1"/>
          </p:nvSpPr>
          <p:spPr bwMode="auto">
            <a:xfrm>
              <a:off x="6747450" y="942113"/>
              <a:ext cx="219424" cy="275277"/>
            </a:xfrm>
            <a:custGeom>
              <a:avLst/>
              <a:gdLst>
                <a:gd name="T0" fmla="*/ 362 w 505"/>
                <a:gd name="T1" fmla="*/ 0 h 633"/>
                <a:gd name="T2" fmla="*/ 505 w 505"/>
                <a:gd name="T3" fmla="*/ 0 h 633"/>
                <a:gd name="T4" fmla="*/ 319 w 505"/>
                <a:gd name="T5" fmla="*/ 497 h 633"/>
                <a:gd name="T6" fmla="*/ 159 w 505"/>
                <a:gd name="T7" fmla="*/ 633 h 633"/>
                <a:gd name="T8" fmla="*/ 37 w 505"/>
                <a:gd name="T9" fmla="*/ 599 h 633"/>
                <a:gd name="T10" fmla="*/ 83 w 505"/>
                <a:gd name="T11" fmla="*/ 500 h 633"/>
                <a:gd name="T12" fmla="*/ 142 w 505"/>
                <a:gd name="T13" fmla="*/ 519 h 633"/>
                <a:gd name="T14" fmla="*/ 190 w 505"/>
                <a:gd name="T15" fmla="*/ 487 h 633"/>
                <a:gd name="T16" fmla="*/ 0 w 505"/>
                <a:gd name="T17" fmla="*/ 0 h 633"/>
                <a:gd name="T18" fmla="*/ 146 w 505"/>
                <a:gd name="T19" fmla="*/ 0 h 633"/>
                <a:gd name="T20" fmla="*/ 256 w 505"/>
                <a:gd name="T21" fmla="*/ 331 h 633"/>
                <a:gd name="T22" fmla="*/ 362 w 505"/>
                <a:gd name="T23" fmla="*/ 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633">
                  <a:moveTo>
                    <a:pt x="362" y="0"/>
                  </a:moveTo>
                  <a:cubicBezTo>
                    <a:pt x="505" y="0"/>
                    <a:pt x="505" y="0"/>
                    <a:pt x="505" y="0"/>
                  </a:cubicBezTo>
                  <a:cubicBezTo>
                    <a:pt x="319" y="497"/>
                    <a:pt x="319" y="497"/>
                    <a:pt x="319" y="497"/>
                  </a:cubicBezTo>
                  <a:cubicBezTo>
                    <a:pt x="282" y="596"/>
                    <a:pt x="242" y="633"/>
                    <a:pt x="159" y="633"/>
                  </a:cubicBezTo>
                  <a:cubicBezTo>
                    <a:pt x="110" y="633"/>
                    <a:pt x="73" y="620"/>
                    <a:pt x="37" y="599"/>
                  </a:cubicBezTo>
                  <a:cubicBezTo>
                    <a:pt x="83" y="500"/>
                    <a:pt x="83" y="500"/>
                    <a:pt x="83" y="500"/>
                  </a:cubicBezTo>
                  <a:cubicBezTo>
                    <a:pt x="101" y="511"/>
                    <a:pt x="124" y="519"/>
                    <a:pt x="142" y="519"/>
                  </a:cubicBezTo>
                  <a:cubicBezTo>
                    <a:pt x="166" y="519"/>
                    <a:pt x="178" y="512"/>
                    <a:pt x="190" y="487"/>
                  </a:cubicBezTo>
                  <a:cubicBezTo>
                    <a:pt x="0" y="0"/>
                    <a:pt x="0" y="0"/>
                    <a:pt x="0" y="0"/>
                  </a:cubicBezTo>
                  <a:cubicBezTo>
                    <a:pt x="146" y="0"/>
                    <a:pt x="146" y="0"/>
                    <a:pt x="146" y="0"/>
                  </a:cubicBezTo>
                  <a:cubicBezTo>
                    <a:pt x="256" y="331"/>
                    <a:pt x="256" y="331"/>
                    <a:pt x="256" y="331"/>
                  </a:cubicBezTo>
                  <a:lnTo>
                    <a:pt x="3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2">
              <a:extLst>
                <a:ext uri="{FF2B5EF4-FFF2-40B4-BE49-F238E27FC236}">
                  <a16:creationId xmlns:a16="http://schemas.microsoft.com/office/drawing/2014/main" id="{ACC82ECF-72D6-6ED9-EF73-7495DE192F95}"/>
                </a:ext>
              </a:extLst>
            </p:cNvPr>
            <p:cNvSpPr>
              <a:spLocks/>
            </p:cNvSpPr>
            <p:nvPr userDrawn="1"/>
          </p:nvSpPr>
          <p:spPr bwMode="auto">
            <a:xfrm>
              <a:off x="6005842" y="1258171"/>
              <a:ext cx="132541" cy="290348"/>
            </a:xfrm>
            <a:custGeom>
              <a:avLst/>
              <a:gdLst>
                <a:gd name="T0" fmla="*/ 57 w 305"/>
                <a:gd name="T1" fmla="*/ 299 h 667"/>
                <a:gd name="T2" fmla="*/ 0 w 305"/>
                <a:gd name="T3" fmla="*/ 299 h 667"/>
                <a:gd name="T4" fmla="*/ 0 w 305"/>
                <a:gd name="T5" fmla="*/ 186 h 667"/>
                <a:gd name="T6" fmla="*/ 57 w 305"/>
                <a:gd name="T7" fmla="*/ 186 h 667"/>
                <a:gd name="T8" fmla="*/ 57 w 305"/>
                <a:gd name="T9" fmla="*/ 155 h 667"/>
                <a:gd name="T10" fmla="*/ 96 w 305"/>
                <a:gd name="T11" fmla="*/ 38 h 667"/>
                <a:gd name="T12" fmla="*/ 208 w 305"/>
                <a:gd name="T13" fmla="*/ 0 h 667"/>
                <a:gd name="T14" fmla="*/ 305 w 305"/>
                <a:gd name="T15" fmla="*/ 13 h 667"/>
                <a:gd name="T16" fmla="*/ 305 w 305"/>
                <a:gd name="T17" fmla="*/ 127 h 667"/>
                <a:gd name="T18" fmla="*/ 243 w 305"/>
                <a:gd name="T19" fmla="*/ 115 h 667"/>
                <a:gd name="T20" fmla="*/ 193 w 305"/>
                <a:gd name="T21" fmla="*/ 168 h 667"/>
                <a:gd name="T22" fmla="*/ 193 w 305"/>
                <a:gd name="T23" fmla="*/ 187 h 667"/>
                <a:gd name="T24" fmla="*/ 305 w 305"/>
                <a:gd name="T25" fmla="*/ 187 h 667"/>
                <a:gd name="T26" fmla="*/ 305 w 305"/>
                <a:gd name="T27" fmla="*/ 299 h 667"/>
                <a:gd name="T28" fmla="*/ 195 w 305"/>
                <a:gd name="T29" fmla="*/ 299 h 667"/>
                <a:gd name="T30" fmla="*/ 195 w 305"/>
                <a:gd name="T31" fmla="*/ 667 h 667"/>
                <a:gd name="T32" fmla="*/ 57 w 305"/>
                <a:gd name="T33" fmla="*/ 667 h 667"/>
                <a:gd name="T34" fmla="*/ 57 w 305"/>
                <a:gd name="T35" fmla="*/ 29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5" h="667">
                  <a:moveTo>
                    <a:pt x="57" y="299"/>
                  </a:moveTo>
                  <a:cubicBezTo>
                    <a:pt x="0" y="299"/>
                    <a:pt x="0" y="299"/>
                    <a:pt x="0" y="299"/>
                  </a:cubicBezTo>
                  <a:cubicBezTo>
                    <a:pt x="0" y="186"/>
                    <a:pt x="0" y="186"/>
                    <a:pt x="0" y="186"/>
                  </a:cubicBezTo>
                  <a:cubicBezTo>
                    <a:pt x="57" y="186"/>
                    <a:pt x="57" y="186"/>
                    <a:pt x="57" y="186"/>
                  </a:cubicBezTo>
                  <a:cubicBezTo>
                    <a:pt x="57" y="155"/>
                    <a:pt x="57" y="155"/>
                    <a:pt x="57" y="155"/>
                  </a:cubicBezTo>
                  <a:cubicBezTo>
                    <a:pt x="57" y="102"/>
                    <a:pt x="71" y="63"/>
                    <a:pt x="96" y="38"/>
                  </a:cubicBezTo>
                  <a:cubicBezTo>
                    <a:pt x="122" y="12"/>
                    <a:pt x="159" y="0"/>
                    <a:pt x="208" y="0"/>
                  </a:cubicBezTo>
                  <a:cubicBezTo>
                    <a:pt x="251" y="0"/>
                    <a:pt x="280" y="5"/>
                    <a:pt x="305" y="13"/>
                  </a:cubicBezTo>
                  <a:cubicBezTo>
                    <a:pt x="305" y="127"/>
                    <a:pt x="305" y="127"/>
                    <a:pt x="305" y="127"/>
                  </a:cubicBezTo>
                  <a:cubicBezTo>
                    <a:pt x="286" y="120"/>
                    <a:pt x="267" y="115"/>
                    <a:pt x="243" y="115"/>
                  </a:cubicBezTo>
                  <a:cubicBezTo>
                    <a:pt x="211" y="115"/>
                    <a:pt x="193" y="132"/>
                    <a:pt x="193" y="168"/>
                  </a:cubicBezTo>
                  <a:cubicBezTo>
                    <a:pt x="193" y="187"/>
                    <a:pt x="193" y="187"/>
                    <a:pt x="193" y="187"/>
                  </a:cubicBezTo>
                  <a:cubicBezTo>
                    <a:pt x="305" y="187"/>
                    <a:pt x="305" y="187"/>
                    <a:pt x="305" y="187"/>
                  </a:cubicBezTo>
                  <a:cubicBezTo>
                    <a:pt x="305" y="299"/>
                    <a:pt x="305" y="299"/>
                    <a:pt x="305" y="299"/>
                  </a:cubicBezTo>
                  <a:cubicBezTo>
                    <a:pt x="195" y="299"/>
                    <a:pt x="195" y="299"/>
                    <a:pt x="195" y="299"/>
                  </a:cubicBezTo>
                  <a:cubicBezTo>
                    <a:pt x="195" y="667"/>
                    <a:pt x="195" y="667"/>
                    <a:pt x="195" y="667"/>
                  </a:cubicBezTo>
                  <a:cubicBezTo>
                    <a:pt x="57" y="667"/>
                    <a:pt x="57" y="667"/>
                    <a:pt x="57" y="667"/>
                  </a:cubicBezTo>
                  <a:lnTo>
                    <a:pt x="57"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3">
              <a:extLst>
                <a:ext uri="{FF2B5EF4-FFF2-40B4-BE49-F238E27FC236}">
                  <a16:creationId xmlns:a16="http://schemas.microsoft.com/office/drawing/2014/main" id="{22DAB937-2E79-C195-4D0E-AD10E570DD17}"/>
                </a:ext>
              </a:extLst>
            </p:cNvPr>
            <p:cNvSpPr>
              <a:spLocks noEditPoints="1"/>
            </p:cNvSpPr>
            <p:nvPr userDrawn="1"/>
          </p:nvSpPr>
          <p:spPr bwMode="auto">
            <a:xfrm>
              <a:off x="6137497" y="1333086"/>
              <a:ext cx="228289" cy="219867"/>
            </a:xfrm>
            <a:custGeom>
              <a:avLst/>
              <a:gdLst>
                <a:gd name="T0" fmla="*/ 0 w 525"/>
                <a:gd name="T1" fmla="*/ 255 h 506"/>
                <a:gd name="T2" fmla="*/ 0 w 525"/>
                <a:gd name="T3" fmla="*/ 253 h 506"/>
                <a:gd name="T4" fmla="*/ 263 w 525"/>
                <a:gd name="T5" fmla="*/ 0 h 506"/>
                <a:gd name="T6" fmla="*/ 525 w 525"/>
                <a:gd name="T7" fmla="*/ 251 h 506"/>
                <a:gd name="T8" fmla="*/ 525 w 525"/>
                <a:gd name="T9" fmla="*/ 253 h 506"/>
                <a:gd name="T10" fmla="*/ 261 w 525"/>
                <a:gd name="T11" fmla="*/ 506 h 506"/>
                <a:gd name="T12" fmla="*/ 0 w 525"/>
                <a:gd name="T13" fmla="*/ 255 h 506"/>
                <a:gd name="T14" fmla="*/ 389 w 525"/>
                <a:gd name="T15" fmla="*/ 255 h 506"/>
                <a:gd name="T16" fmla="*/ 389 w 525"/>
                <a:gd name="T17" fmla="*/ 253 h 506"/>
                <a:gd name="T18" fmla="*/ 261 w 525"/>
                <a:gd name="T19" fmla="*/ 119 h 506"/>
                <a:gd name="T20" fmla="*/ 135 w 525"/>
                <a:gd name="T21" fmla="*/ 251 h 506"/>
                <a:gd name="T22" fmla="*/ 135 w 525"/>
                <a:gd name="T23" fmla="*/ 253 h 506"/>
                <a:gd name="T24" fmla="*/ 263 w 525"/>
                <a:gd name="T25" fmla="*/ 387 h 506"/>
                <a:gd name="T26" fmla="*/ 389 w 525"/>
                <a:gd name="T27" fmla="*/ 25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5" h="506">
                  <a:moveTo>
                    <a:pt x="0" y="255"/>
                  </a:moveTo>
                  <a:cubicBezTo>
                    <a:pt x="0" y="253"/>
                    <a:pt x="0" y="253"/>
                    <a:pt x="0" y="253"/>
                  </a:cubicBezTo>
                  <a:cubicBezTo>
                    <a:pt x="0" y="114"/>
                    <a:pt x="112" y="0"/>
                    <a:pt x="263" y="0"/>
                  </a:cubicBezTo>
                  <a:cubicBezTo>
                    <a:pt x="413" y="0"/>
                    <a:pt x="525" y="112"/>
                    <a:pt x="525" y="251"/>
                  </a:cubicBezTo>
                  <a:cubicBezTo>
                    <a:pt x="525" y="253"/>
                    <a:pt x="525" y="253"/>
                    <a:pt x="525" y="253"/>
                  </a:cubicBezTo>
                  <a:cubicBezTo>
                    <a:pt x="525" y="392"/>
                    <a:pt x="412" y="506"/>
                    <a:pt x="261" y="506"/>
                  </a:cubicBezTo>
                  <a:cubicBezTo>
                    <a:pt x="111" y="506"/>
                    <a:pt x="0" y="394"/>
                    <a:pt x="0" y="255"/>
                  </a:cubicBezTo>
                  <a:close/>
                  <a:moveTo>
                    <a:pt x="389" y="255"/>
                  </a:moveTo>
                  <a:cubicBezTo>
                    <a:pt x="389" y="253"/>
                    <a:pt x="389" y="253"/>
                    <a:pt x="389" y="253"/>
                  </a:cubicBezTo>
                  <a:cubicBezTo>
                    <a:pt x="389" y="182"/>
                    <a:pt x="337" y="119"/>
                    <a:pt x="261" y="119"/>
                  </a:cubicBezTo>
                  <a:cubicBezTo>
                    <a:pt x="183" y="119"/>
                    <a:pt x="135" y="180"/>
                    <a:pt x="135" y="251"/>
                  </a:cubicBezTo>
                  <a:cubicBezTo>
                    <a:pt x="135" y="253"/>
                    <a:pt x="135" y="253"/>
                    <a:pt x="135" y="253"/>
                  </a:cubicBezTo>
                  <a:cubicBezTo>
                    <a:pt x="135" y="325"/>
                    <a:pt x="187" y="387"/>
                    <a:pt x="263" y="387"/>
                  </a:cubicBezTo>
                  <a:cubicBezTo>
                    <a:pt x="342" y="387"/>
                    <a:pt x="389" y="326"/>
                    <a:pt x="389"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4">
              <a:extLst>
                <a:ext uri="{FF2B5EF4-FFF2-40B4-BE49-F238E27FC236}">
                  <a16:creationId xmlns:a16="http://schemas.microsoft.com/office/drawing/2014/main" id="{10B466F6-F9DE-C9E9-D98F-5CB17B8BE4DB}"/>
                </a:ext>
              </a:extLst>
            </p:cNvPr>
            <p:cNvSpPr>
              <a:spLocks/>
            </p:cNvSpPr>
            <p:nvPr userDrawn="1"/>
          </p:nvSpPr>
          <p:spPr bwMode="auto">
            <a:xfrm>
              <a:off x="6379084" y="1331756"/>
              <a:ext cx="127665" cy="216764"/>
            </a:xfrm>
            <a:custGeom>
              <a:avLst/>
              <a:gdLst>
                <a:gd name="T0" fmla="*/ 0 w 293"/>
                <a:gd name="T1" fmla="*/ 13 h 498"/>
                <a:gd name="T2" fmla="*/ 138 w 293"/>
                <a:gd name="T3" fmla="*/ 13 h 498"/>
                <a:gd name="T4" fmla="*/ 138 w 293"/>
                <a:gd name="T5" fmla="*/ 110 h 498"/>
                <a:gd name="T6" fmla="*/ 293 w 293"/>
                <a:gd name="T7" fmla="*/ 3 h 498"/>
                <a:gd name="T8" fmla="*/ 293 w 293"/>
                <a:gd name="T9" fmla="*/ 147 h 498"/>
                <a:gd name="T10" fmla="*/ 286 w 293"/>
                <a:gd name="T11" fmla="*/ 147 h 498"/>
                <a:gd name="T12" fmla="*/ 138 w 293"/>
                <a:gd name="T13" fmla="*/ 318 h 498"/>
                <a:gd name="T14" fmla="*/ 138 w 293"/>
                <a:gd name="T15" fmla="*/ 498 h 498"/>
                <a:gd name="T16" fmla="*/ 0 w 293"/>
                <a:gd name="T17" fmla="*/ 498 h 498"/>
                <a:gd name="T18" fmla="*/ 0 w 293"/>
                <a:gd name="T19" fmla="*/ 1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3" h="498">
                  <a:moveTo>
                    <a:pt x="0" y="13"/>
                  </a:moveTo>
                  <a:cubicBezTo>
                    <a:pt x="138" y="13"/>
                    <a:pt x="138" y="13"/>
                    <a:pt x="138" y="13"/>
                  </a:cubicBezTo>
                  <a:cubicBezTo>
                    <a:pt x="138" y="110"/>
                    <a:pt x="138" y="110"/>
                    <a:pt x="138" y="110"/>
                  </a:cubicBezTo>
                  <a:cubicBezTo>
                    <a:pt x="166" y="43"/>
                    <a:pt x="211" y="0"/>
                    <a:pt x="293" y="3"/>
                  </a:cubicBezTo>
                  <a:cubicBezTo>
                    <a:pt x="293" y="147"/>
                    <a:pt x="293" y="147"/>
                    <a:pt x="293" y="147"/>
                  </a:cubicBezTo>
                  <a:cubicBezTo>
                    <a:pt x="286" y="147"/>
                    <a:pt x="286" y="147"/>
                    <a:pt x="286" y="147"/>
                  </a:cubicBezTo>
                  <a:cubicBezTo>
                    <a:pt x="194" y="147"/>
                    <a:pt x="138" y="203"/>
                    <a:pt x="138" y="318"/>
                  </a:cubicBezTo>
                  <a:cubicBezTo>
                    <a:pt x="138" y="498"/>
                    <a:pt x="138" y="498"/>
                    <a:pt x="138" y="498"/>
                  </a:cubicBezTo>
                  <a:cubicBezTo>
                    <a:pt x="0" y="498"/>
                    <a:pt x="0" y="498"/>
                    <a:pt x="0" y="498"/>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5">
              <a:extLst>
                <a:ext uri="{FF2B5EF4-FFF2-40B4-BE49-F238E27FC236}">
                  <a16:creationId xmlns:a16="http://schemas.microsoft.com/office/drawing/2014/main" id="{AD3E18E3-90EA-4D54-E039-6221DAC55953}"/>
                </a:ext>
              </a:extLst>
            </p:cNvPr>
            <p:cNvSpPr>
              <a:spLocks noEditPoints="1"/>
            </p:cNvSpPr>
            <p:nvPr userDrawn="1"/>
          </p:nvSpPr>
          <p:spPr bwMode="auto">
            <a:xfrm>
              <a:off x="6582993" y="1334859"/>
              <a:ext cx="194157" cy="217207"/>
            </a:xfrm>
            <a:custGeom>
              <a:avLst/>
              <a:gdLst>
                <a:gd name="T0" fmla="*/ 0 w 446"/>
                <a:gd name="T1" fmla="*/ 351 h 500"/>
                <a:gd name="T2" fmla="*/ 0 w 446"/>
                <a:gd name="T3" fmla="*/ 349 h 500"/>
                <a:gd name="T4" fmla="*/ 195 w 446"/>
                <a:gd name="T5" fmla="*/ 195 h 500"/>
                <a:gd name="T6" fmla="*/ 314 w 446"/>
                <a:gd name="T7" fmla="*/ 215 h 500"/>
                <a:gd name="T8" fmla="*/ 314 w 446"/>
                <a:gd name="T9" fmla="*/ 206 h 500"/>
                <a:gd name="T10" fmla="*/ 210 w 446"/>
                <a:gd name="T11" fmla="*/ 118 h 500"/>
                <a:gd name="T12" fmla="*/ 76 w 446"/>
                <a:gd name="T13" fmla="*/ 144 h 500"/>
                <a:gd name="T14" fmla="*/ 42 w 446"/>
                <a:gd name="T15" fmla="*/ 39 h 500"/>
                <a:gd name="T16" fmla="*/ 230 w 446"/>
                <a:gd name="T17" fmla="*/ 0 h 500"/>
                <a:gd name="T18" fmla="*/ 394 w 446"/>
                <a:gd name="T19" fmla="*/ 54 h 500"/>
                <a:gd name="T20" fmla="*/ 446 w 446"/>
                <a:gd name="T21" fmla="*/ 209 h 500"/>
                <a:gd name="T22" fmla="*/ 446 w 446"/>
                <a:gd name="T23" fmla="*/ 491 h 500"/>
                <a:gd name="T24" fmla="*/ 313 w 446"/>
                <a:gd name="T25" fmla="*/ 491 h 500"/>
                <a:gd name="T26" fmla="*/ 313 w 446"/>
                <a:gd name="T27" fmla="*/ 438 h 500"/>
                <a:gd name="T28" fmla="*/ 167 w 446"/>
                <a:gd name="T29" fmla="*/ 500 h 500"/>
                <a:gd name="T30" fmla="*/ 0 w 446"/>
                <a:gd name="T31" fmla="*/ 351 h 500"/>
                <a:gd name="T32" fmla="*/ 316 w 446"/>
                <a:gd name="T33" fmla="*/ 320 h 500"/>
                <a:gd name="T34" fmla="*/ 316 w 446"/>
                <a:gd name="T35" fmla="*/ 295 h 500"/>
                <a:gd name="T36" fmla="*/ 228 w 446"/>
                <a:gd name="T37" fmla="*/ 277 h 500"/>
                <a:gd name="T38" fmla="*/ 133 w 446"/>
                <a:gd name="T39" fmla="*/ 344 h 500"/>
                <a:gd name="T40" fmla="*/ 133 w 446"/>
                <a:gd name="T41" fmla="*/ 346 h 500"/>
                <a:gd name="T42" fmla="*/ 208 w 446"/>
                <a:gd name="T43" fmla="*/ 405 h 500"/>
                <a:gd name="T44" fmla="*/ 316 w 446"/>
                <a:gd name="T45" fmla="*/ 32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500">
                  <a:moveTo>
                    <a:pt x="0" y="351"/>
                  </a:moveTo>
                  <a:cubicBezTo>
                    <a:pt x="0" y="349"/>
                    <a:pt x="0" y="349"/>
                    <a:pt x="0" y="349"/>
                  </a:cubicBezTo>
                  <a:cubicBezTo>
                    <a:pt x="0" y="244"/>
                    <a:pt x="81" y="195"/>
                    <a:pt x="195" y="195"/>
                  </a:cubicBezTo>
                  <a:cubicBezTo>
                    <a:pt x="244" y="195"/>
                    <a:pt x="280" y="203"/>
                    <a:pt x="314" y="215"/>
                  </a:cubicBezTo>
                  <a:cubicBezTo>
                    <a:pt x="314" y="206"/>
                    <a:pt x="314" y="206"/>
                    <a:pt x="314" y="206"/>
                  </a:cubicBezTo>
                  <a:cubicBezTo>
                    <a:pt x="314" y="149"/>
                    <a:pt x="279" y="118"/>
                    <a:pt x="210" y="118"/>
                  </a:cubicBezTo>
                  <a:cubicBezTo>
                    <a:pt x="157" y="118"/>
                    <a:pt x="120" y="128"/>
                    <a:pt x="76" y="144"/>
                  </a:cubicBezTo>
                  <a:cubicBezTo>
                    <a:pt x="42" y="39"/>
                    <a:pt x="42" y="39"/>
                    <a:pt x="42" y="39"/>
                  </a:cubicBezTo>
                  <a:cubicBezTo>
                    <a:pt x="95" y="15"/>
                    <a:pt x="148" y="0"/>
                    <a:pt x="230" y="0"/>
                  </a:cubicBezTo>
                  <a:cubicBezTo>
                    <a:pt x="305" y="0"/>
                    <a:pt x="359" y="20"/>
                    <a:pt x="394" y="54"/>
                  </a:cubicBezTo>
                  <a:cubicBezTo>
                    <a:pt x="430" y="91"/>
                    <a:pt x="446" y="144"/>
                    <a:pt x="446" y="209"/>
                  </a:cubicBezTo>
                  <a:cubicBezTo>
                    <a:pt x="446" y="491"/>
                    <a:pt x="446" y="491"/>
                    <a:pt x="446" y="491"/>
                  </a:cubicBezTo>
                  <a:cubicBezTo>
                    <a:pt x="313" y="491"/>
                    <a:pt x="313" y="491"/>
                    <a:pt x="313" y="491"/>
                  </a:cubicBezTo>
                  <a:cubicBezTo>
                    <a:pt x="313" y="438"/>
                    <a:pt x="313" y="438"/>
                    <a:pt x="313" y="438"/>
                  </a:cubicBezTo>
                  <a:cubicBezTo>
                    <a:pt x="280" y="475"/>
                    <a:pt x="234" y="500"/>
                    <a:pt x="167" y="500"/>
                  </a:cubicBezTo>
                  <a:cubicBezTo>
                    <a:pt x="75" y="500"/>
                    <a:pt x="0" y="447"/>
                    <a:pt x="0" y="351"/>
                  </a:cubicBezTo>
                  <a:close/>
                  <a:moveTo>
                    <a:pt x="316" y="320"/>
                  </a:moveTo>
                  <a:cubicBezTo>
                    <a:pt x="316" y="295"/>
                    <a:pt x="316" y="295"/>
                    <a:pt x="316" y="295"/>
                  </a:cubicBezTo>
                  <a:cubicBezTo>
                    <a:pt x="292" y="284"/>
                    <a:pt x="262" y="277"/>
                    <a:pt x="228" y="277"/>
                  </a:cubicBezTo>
                  <a:cubicBezTo>
                    <a:pt x="169" y="277"/>
                    <a:pt x="133" y="301"/>
                    <a:pt x="133" y="344"/>
                  </a:cubicBezTo>
                  <a:cubicBezTo>
                    <a:pt x="133" y="346"/>
                    <a:pt x="133" y="346"/>
                    <a:pt x="133" y="346"/>
                  </a:cubicBezTo>
                  <a:cubicBezTo>
                    <a:pt x="133" y="383"/>
                    <a:pt x="164" y="405"/>
                    <a:pt x="208" y="405"/>
                  </a:cubicBezTo>
                  <a:cubicBezTo>
                    <a:pt x="272" y="405"/>
                    <a:pt x="316" y="369"/>
                    <a:pt x="316"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26">
              <a:extLst>
                <a:ext uri="{FF2B5EF4-FFF2-40B4-BE49-F238E27FC236}">
                  <a16:creationId xmlns:a16="http://schemas.microsoft.com/office/drawing/2014/main" id="{144E16EA-4F3F-420C-5D8D-753A1E9F0B11}"/>
                </a:ext>
              </a:extLst>
            </p:cNvPr>
            <p:cNvSpPr>
              <a:spLocks noChangeArrowheads="1"/>
            </p:cNvSpPr>
            <p:nvPr userDrawn="1"/>
          </p:nvSpPr>
          <p:spPr bwMode="auto">
            <a:xfrm>
              <a:off x="6801973" y="1260831"/>
              <a:ext cx="59843" cy="2876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27">
              <a:extLst>
                <a:ext uri="{FF2B5EF4-FFF2-40B4-BE49-F238E27FC236}">
                  <a16:creationId xmlns:a16="http://schemas.microsoft.com/office/drawing/2014/main" id="{E009FD22-AB72-D26D-205F-29DF66B5BFFA}"/>
                </a:ext>
              </a:extLst>
            </p:cNvPr>
            <p:cNvSpPr>
              <a:spLocks noChangeArrowheads="1"/>
            </p:cNvSpPr>
            <p:nvPr userDrawn="1"/>
          </p:nvSpPr>
          <p:spPr bwMode="auto">
            <a:xfrm>
              <a:off x="6886639" y="1260831"/>
              <a:ext cx="59399" cy="2876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 name="Group 2">
            <a:extLst>
              <a:ext uri="{FF2B5EF4-FFF2-40B4-BE49-F238E27FC236}">
                <a16:creationId xmlns:a16="http://schemas.microsoft.com/office/drawing/2014/main" id="{1C38DDA1-EC9C-CA43-6B38-399660A513F2}"/>
              </a:ext>
            </a:extLst>
          </p:cNvPr>
          <p:cNvGrpSpPr/>
          <p:nvPr userDrawn="1"/>
        </p:nvGrpSpPr>
        <p:grpSpPr>
          <a:xfrm>
            <a:off x="11556230" y="767096"/>
            <a:ext cx="634181" cy="1898696"/>
            <a:chOff x="11556230" y="767096"/>
            <a:chExt cx="634181" cy="1898696"/>
          </a:xfrm>
        </p:grpSpPr>
        <p:sp>
          <p:nvSpPr>
            <p:cNvPr id="77" name="Rectangle 28">
              <a:extLst>
                <a:ext uri="{FF2B5EF4-FFF2-40B4-BE49-F238E27FC236}">
                  <a16:creationId xmlns:a16="http://schemas.microsoft.com/office/drawing/2014/main" id="{FB305569-AB33-7799-ED76-68F103CE5B8C}"/>
                </a:ext>
              </a:extLst>
            </p:cNvPr>
            <p:cNvSpPr>
              <a:spLocks noChangeArrowheads="1"/>
            </p:cNvSpPr>
            <p:nvPr userDrawn="1"/>
          </p:nvSpPr>
          <p:spPr bwMode="auto">
            <a:xfrm>
              <a:off x="11556230" y="767096"/>
              <a:ext cx="634181" cy="189869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8" name="Group 77">
              <a:extLst>
                <a:ext uri="{FF2B5EF4-FFF2-40B4-BE49-F238E27FC236}">
                  <a16:creationId xmlns:a16="http://schemas.microsoft.com/office/drawing/2014/main" id="{DC4D5431-76CB-4561-B2E0-664C3E75E88C}"/>
                </a:ext>
              </a:extLst>
            </p:cNvPr>
            <p:cNvGrpSpPr/>
            <p:nvPr userDrawn="1"/>
          </p:nvGrpSpPr>
          <p:grpSpPr>
            <a:xfrm>
              <a:off x="11701122" y="936748"/>
              <a:ext cx="321494" cy="1552800"/>
              <a:chOff x="7313961" y="501936"/>
              <a:chExt cx="323594" cy="1566108"/>
            </a:xfrm>
          </p:grpSpPr>
          <p:sp>
            <p:nvSpPr>
              <p:cNvPr id="79" name="Freeform 29">
                <a:extLst>
                  <a:ext uri="{FF2B5EF4-FFF2-40B4-BE49-F238E27FC236}">
                    <a16:creationId xmlns:a16="http://schemas.microsoft.com/office/drawing/2014/main" id="{9EB7EA56-59D4-7E58-E9A3-5C4585DF00FE}"/>
                  </a:ext>
                </a:extLst>
              </p:cNvPr>
              <p:cNvSpPr>
                <a:spLocks/>
              </p:cNvSpPr>
              <p:nvPr userDrawn="1"/>
            </p:nvSpPr>
            <p:spPr bwMode="auto">
              <a:xfrm>
                <a:off x="7383556" y="1311808"/>
                <a:ext cx="249567" cy="247350"/>
              </a:xfrm>
              <a:custGeom>
                <a:avLst/>
                <a:gdLst>
                  <a:gd name="T0" fmla="*/ 0 w 574"/>
                  <a:gd name="T1" fmla="*/ 229 h 569"/>
                  <a:gd name="T2" fmla="*/ 90 w 574"/>
                  <a:gd name="T3" fmla="*/ 413 h 569"/>
                  <a:gd name="T4" fmla="*/ 90 w 574"/>
                  <a:gd name="T5" fmla="*/ 413 h 569"/>
                  <a:gd name="T6" fmla="*/ 90 w 574"/>
                  <a:gd name="T7" fmla="*/ 413 h 569"/>
                  <a:gd name="T8" fmla="*/ 9 w 574"/>
                  <a:gd name="T9" fmla="*/ 413 h 569"/>
                  <a:gd name="T10" fmla="*/ 9 w 574"/>
                  <a:gd name="T11" fmla="*/ 569 h 569"/>
                  <a:gd name="T12" fmla="*/ 574 w 574"/>
                  <a:gd name="T13" fmla="*/ 569 h 569"/>
                  <a:gd name="T14" fmla="*/ 574 w 574"/>
                  <a:gd name="T15" fmla="*/ 413 h 569"/>
                  <a:gd name="T16" fmla="*/ 253 w 574"/>
                  <a:gd name="T17" fmla="*/ 413 h 569"/>
                  <a:gd name="T18" fmla="*/ 133 w 574"/>
                  <a:gd name="T19" fmla="*/ 286 h 569"/>
                  <a:gd name="T20" fmla="*/ 253 w 574"/>
                  <a:gd name="T21" fmla="*/ 155 h 569"/>
                  <a:gd name="T22" fmla="*/ 574 w 574"/>
                  <a:gd name="T23" fmla="*/ 155 h 569"/>
                  <a:gd name="T24" fmla="*/ 574 w 574"/>
                  <a:gd name="T25" fmla="*/ 0 h 569"/>
                  <a:gd name="T26" fmla="*/ 224 w 574"/>
                  <a:gd name="T27" fmla="*/ 0 h 569"/>
                  <a:gd name="T28" fmla="*/ 0 w 574"/>
                  <a:gd name="T29" fmla="*/ 229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4" h="569">
                    <a:moveTo>
                      <a:pt x="0" y="229"/>
                    </a:moveTo>
                    <a:cubicBezTo>
                      <a:pt x="0" y="294"/>
                      <a:pt x="30" y="368"/>
                      <a:pt x="90" y="413"/>
                    </a:cubicBezTo>
                    <a:cubicBezTo>
                      <a:pt x="90" y="413"/>
                      <a:pt x="90" y="413"/>
                      <a:pt x="90" y="413"/>
                    </a:cubicBezTo>
                    <a:cubicBezTo>
                      <a:pt x="90" y="413"/>
                      <a:pt x="90" y="413"/>
                      <a:pt x="90" y="413"/>
                    </a:cubicBezTo>
                    <a:cubicBezTo>
                      <a:pt x="9" y="413"/>
                      <a:pt x="9" y="413"/>
                      <a:pt x="9" y="413"/>
                    </a:cubicBezTo>
                    <a:cubicBezTo>
                      <a:pt x="9" y="569"/>
                      <a:pt x="9" y="569"/>
                      <a:pt x="9" y="569"/>
                    </a:cubicBezTo>
                    <a:cubicBezTo>
                      <a:pt x="574" y="569"/>
                      <a:pt x="574" y="569"/>
                      <a:pt x="574" y="569"/>
                    </a:cubicBezTo>
                    <a:cubicBezTo>
                      <a:pt x="574" y="413"/>
                      <a:pt x="574" y="413"/>
                      <a:pt x="574" y="413"/>
                    </a:cubicBezTo>
                    <a:cubicBezTo>
                      <a:pt x="253" y="413"/>
                      <a:pt x="253" y="413"/>
                      <a:pt x="253" y="413"/>
                    </a:cubicBezTo>
                    <a:cubicBezTo>
                      <a:pt x="195" y="413"/>
                      <a:pt x="133" y="369"/>
                      <a:pt x="133" y="286"/>
                    </a:cubicBezTo>
                    <a:cubicBezTo>
                      <a:pt x="133" y="221"/>
                      <a:pt x="178" y="155"/>
                      <a:pt x="253" y="155"/>
                    </a:cubicBezTo>
                    <a:cubicBezTo>
                      <a:pt x="574" y="155"/>
                      <a:pt x="574" y="155"/>
                      <a:pt x="574" y="155"/>
                    </a:cubicBezTo>
                    <a:cubicBezTo>
                      <a:pt x="574" y="0"/>
                      <a:pt x="574" y="0"/>
                      <a:pt x="574" y="0"/>
                    </a:cubicBezTo>
                    <a:cubicBezTo>
                      <a:pt x="224" y="0"/>
                      <a:pt x="224" y="0"/>
                      <a:pt x="224" y="0"/>
                    </a:cubicBezTo>
                    <a:cubicBezTo>
                      <a:pt x="94" y="0"/>
                      <a:pt x="0" y="93"/>
                      <a:pt x="0" y="22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0">
                <a:extLst>
                  <a:ext uri="{FF2B5EF4-FFF2-40B4-BE49-F238E27FC236}">
                    <a16:creationId xmlns:a16="http://schemas.microsoft.com/office/drawing/2014/main" id="{93B05BBE-DBEC-684B-B012-F63384131C10}"/>
                  </a:ext>
                </a:extLst>
              </p:cNvPr>
              <p:cNvSpPr>
                <a:spLocks/>
              </p:cNvSpPr>
              <p:nvPr userDrawn="1"/>
            </p:nvSpPr>
            <p:spPr bwMode="auto">
              <a:xfrm>
                <a:off x="7387546" y="755049"/>
                <a:ext cx="245577" cy="276163"/>
              </a:xfrm>
              <a:custGeom>
                <a:avLst/>
                <a:gdLst>
                  <a:gd name="T0" fmla="*/ 0 w 554"/>
                  <a:gd name="T1" fmla="*/ 174 h 623"/>
                  <a:gd name="T2" fmla="*/ 377 w 554"/>
                  <a:gd name="T3" fmla="*/ 311 h 623"/>
                  <a:gd name="T4" fmla="*/ 0 w 554"/>
                  <a:gd name="T5" fmla="*/ 450 h 623"/>
                  <a:gd name="T6" fmla="*/ 0 w 554"/>
                  <a:gd name="T7" fmla="*/ 623 h 623"/>
                  <a:gd name="T8" fmla="*/ 554 w 554"/>
                  <a:gd name="T9" fmla="*/ 395 h 623"/>
                  <a:gd name="T10" fmla="*/ 554 w 554"/>
                  <a:gd name="T11" fmla="*/ 228 h 623"/>
                  <a:gd name="T12" fmla="*/ 0 w 554"/>
                  <a:gd name="T13" fmla="*/ 0 h 623"/>
                  <a:gd name="T14" fmla="*/ 0 w 554"/>
                  <a:gd name="T15" fmla="*/ 174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23">
                    <a:moveTo>
                      <a:pt x="0" y="174"/>
                    </a:moveTo>
                    <a:lnTo>
                      <a:pt x="377" y="311"/>
                    </a:lnTo>
                    <a:lnTo>
                      <a:pt x="0" y="450"/>
                    </a:lnTo>
                    <a:lnTo>
                      <a:pt x="0" y="623"/>
                    </a:lnTo>
                    <a:lnTo>
                      <a:pt x="554" y="395"/>
                    </a:lnTo>
                    <a:lnTo>
                      <a:pt x="554" y="228"/>
                    </a:lnTo>
                    <a:lnTo>
                      <a:pt x="0" y="0"/>
                    </a:lnTo>
                    <a:lnTo>
                      <a:pt x="0" y="1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1">
                <a:extLst>
                  <a:ext uri="{FF2B5EF4-FFF2-40B4-BE49-F238E27FC236}">
                    <a16:creationId xmlns:a16="http://schemas.microsoft.com/office/drawing/2014/main" id="{972F0292-22E7-DDB2-79F6-6703AF74768F}"/>
                  </a:ext>
                </a:extLst>
              </p:cNvPr>
              <p:cNvSpPr>
                <a:spLocks noEditPoints="1"/>
              </p:cNvSpPr>
              <p:nvPr userDrawn="1"/>
            </p:nvSpPr>
            <p:spPr bwMode="auto">
              <a:xfrm>
                <a:off x="7383556" y="1583096"/>
                <a:ext cx="253999" cy="256659"/>
              </a:xfrm>
              <a:custGeom>
                <a:avLst/>
                <a:gdLst>
                  <a:gd name="T0" fmla="*/ 401 w 584"/>
                  <a:gd name="T1" fmla="*/ 110 h 590"/>
                  <a:gd name="T2" fmla="*/ 460 w 584"/>
                  <a:gd name="T3" fmla="*/ 272 h 590"/>
                  <a:gd name="T4" fmla="*/ 415 w 584"/>
                  <a:gd name="T5" fmla="*/ 397 h 590"/>
                  <a:gd name="T6" fmla="*/ 250 w 584"/>
                  <a:gd name="T7" fmla="*/ 0 h 590"/>
                  <a:gd name="T8" fmla="*/ 92 w 584"/>
                  <a:gd name="T9" fmla="*/ 68 h 590"/>
                  <a:gd name="T10" fmla="*/ 0 w 584"/>
                  <a:gd name="T11" fmla="*/ 291 h 590"/>
                  <a:gd name="T12" fmla="*/ 292 w 584"/>
                  <a:gd name="T13" fmla="*/ 590 h 590"/>
                  <a:gd name="T14" fmla="*/ 584 w 584"/>
                  <a:gd name="T15" fmla="*/ 274 h 590"/>
                  <a:gd name="T16" fmla="*/ 476 w 584"/>
                  <a:gd name="T17" fmla="*/ 12 h 590"/>
                  <a:gd name="T18" fmla="*/ 401 w 584"/>
                  <a:gd name="T19" fmla="*/ 110 h 590"/>
                  <a:gd name="T20" fmla="*/ 179 w 584"/>
                  <a:gd name="T21" fmla="*/ 408 h 590"/>
                  <a:gd name="T22" fmla="*/ 123 w 584"/>
                  <a:gd name="T23" fmla="*/ 288 h 590"/>
                  <a:gd name="T24" fmla="*/ 202 w 584"/>
                  <a:gd name="T25" fmla="*/ 168 h 590"/>
                  <a:gd name="T26" fmla="*/ 315 w 584"/>
                  <a:gd name="T27" fmla="*/ 439 h 590"/>
                  <a:gd name="T28" fmla="*/ 179 w 584"/>
                  <a:gd name="T29" fmla="*/ 408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4" h="590">
                    <a:moveTo>
                      <a:pt x="401" y="110"/>
                    </a:moveTo>
                    <a:cubicBezTo>
                      <a:pt x="449" y="175"/>
                      <a:pt x="460" y="212"/>
                      <a:pt x="460" y="272"/>
                    </a:cubicBezTo>
                    <a:cubicBezTo>
                      <a:pt x="460" y="325"/>
                      <a:pt x="444" y="367"/>
                      <a:pt x="415" y="397"/>
                    </a:cubicBezTo>
                    <a:cubicBezTo>
                      <a:pt x="250" y="0"/>
                      <a:pt x="250" y="0"/>
                      <a:pt x="250" y="0"/>
                    </a:cubicBezTo>
                    <a:cubicBezTo>
                      <a:pt x="189" y="9"/>
                      <a:pt x="134" y="32"/>
                      <a:pt x="92" y="68"/>
                    </a:cubicBezTo>
                    <a:cubicBezTo>
                      <a:pt x="32" y="120"/>
                      <a:pt x="0" y="197"/>
                      <a:pt x="0" y="291"/>
                    </a:cubicBezTo>
                    <a:cubicBezTo>
                      <a:pt x="0" y="462"/>
                      <a:pt x="126" y="590"/>
                      <a:pt x="292" y="590"/>
                    </a:cubicBezTo>
                    <a:cubicBezTo>
                      <a:pt x="462" y="590"/>
                      <a:pt x="584" y="462"/>
                      <a:pt x="584" y="274"/>
                    </a:cubicBezTo>
                    <a:cubicBezTo>
                      <a:pt x="584" y="169"/>
                      <a:pt x="534" y="62"/>
                      <a:pt x="476" y="12"/>
                    </a:cubicBezTo>
                    <a:lnTo>
                      <a:pt x="401" y="110"/>
                    </a:lnTo>
                    <a:close/>
                    <a:moveTo>
                      <a:pt x="179" y="408"/>
                    </a:moveTo>
                    <a:cubicBezTo>
                      <a:pt x="144" y="381"/>
                      <a:pt x="123" y="339"/>
                      <a:pt x="123" y="288"/>
                    </a:cubicBezTo>
                    <a:cubicBezTo>
                      <a:pt x="123" y="232"/>
                      <a:pt x="155" y="190"/>
                      <a:pt x="202" y="168"/>
                    </a:cubicBezTo>
                    <a:cubicBezTo>
                      <a:pt x="315" y="439"/>
                      <a:pt x="315" y="439"/>
                      <a:pt x="315" y="439"/>
                    </a:cubicBezTo>
                    <a:cubicBezTo>
                      <a:pt x="257" y="447"/>
                      <a:pt x="212" y="432"/>
                      <a:pt x="179" y="4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2">
                <a:extLst>
                  <a:ext uri="{FF2B5EF4-FFF2-40B4-BE49-F238E27FC236}">
                    <a16:creationId xmlns:a16="http://schemas.microsoft.com/office/drawing/2014/main" id="{8FB3E4DF-D685-E83E-C831-3D30D6486411}"/>
                  </a:ext>
                </a:extLst>
              </p:cNvPr>
              <p:cNvSpPr>
                <a:spLocks/>
              </p:cNvSpPr>
              <p:nvPr userDrawn="1"/>
            </p:nvSpPr>
            <p:spPr bwMode="auto">
              <a:xfrm>
                <a:off x="7313961" y="1846404"/>
                <a:ext cx="319161" cy="221640"/>
              </a:xfrm>
              <a:custGeom>
                <a:avLst/>
                <a:gdLst>
                  <a:gd name="T0" fmla="*/ 580 w 720"/>
                  <a:gd name="T1" fmla="*/ 0 h 500"/>
                  <a:gd name="T2" fmla="*/ 580 w 720"/>
                  <a:gd name="T3" fmla="*/ 346 h 500"/>
                  <a:gd name="T4" fmla="*/ 0 w 720"/>
                  <a:gd name="T5" fmla="*/ 346 h 500"/>
                  <a:gd name="T6" fmla="*/ 0 w 720"/>
                  <a:gd name="T7" fmla="*/ 500 h 500"/>
                  <a:gd name="T8" fmla="*/ 720 w 720"/>
                  <a:gd name="T9" fmla="*/ 500 h 500"/>
                  <a:gd name="T10" fmla="*/ 720 w 720"/>
                  <a:gd name="T11" fmla="*/ 0 h 500"/>
                  <a:gd name="T12" fmla="*/ 580 w 72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720" h="500">
                    <a:moveTo>
                      <a:pt x="580" y="0"/>
                    </a:moveTo>
                    <a:lnTo>
                      <a:pt x="580" y="346"/>
                    </a:lnTo>
                    <a:lnTo>
                      <a:pt x="0" y="346"/>
                    </a:lnTo>
                    <a:lnTo>
                      <a:pt x="0" y="500"/>
                    </a:lnTo>
                    <a:lnTo>
                      <a:pt x="720" y="500"/>
                    </a:lnTo>
                    <a:lnTo>
                      <a:pt x="720" y="0"/>
                    </a:lnTo>
                    <a:lnTo>
                      <a:pt x="5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3">
                <a:extLst>
                  <a:ext uri="{FF2B5EF4-FFF2-40B4-BE49-F238E27FC236}">
                    <a16:creationId xmlns:a16="http://schemas.microsoft.com/office/drawing/2014/main" id="{7E51460F-8A6D-E455-ADF5-BF3600A7DAC9}"/>
                  </a:ext>
                </a:extLst>
              </p:cNvPr>
              <p:cNvSpPr>
                <a:spLocks noEditPoints="1"/>
              </p:cNvSpPr>
              <p:nvPr userDrawn="1"/>
            </p:nvSpPr>
            <p:spPr bwMode="auto">
              <a:xfrm>
                <a:off x="7383556" y="501936"/>
                <a:ext cx="253999" cy="263752"/>
              </a:xfrm>
              <a:custGeom>
                <a:avLst/>
                <a:gdLst>
                  <a:gd name="T0" fmla="*/ 584 w 584"/>
                  <a:gd name="T1" fmla="*/ 304 h 607"/>
                  <a:gd name="T2" fmla="*/ 292 w 584"/>
                  <a:gd name="T3" fmla="*/ 607 h 607"/>
                  <a:gd name="T4" fmla="*/ 0 w 584"/>
                  <a:gd name="T5" fmla="*/ 302 h 607"/>
                  <a:gd name="T6" fmla="*/ 292 w 584"/>
                  <a:gd name="T7" fmla="*/ 0 h 607"/>
                  <a:gd name="T8" fmla="*/ 584 w 584"/>
                  <a:gd name="T9" fmla="*/ 304 h 607"/>
                  <a:gd name="T10" fmla="*/ 133 w 584"/>
                  <a:gd name="T11" fmla="*/ 304 h 607"/>
                  <a:gd name="T12" fmla="*/ 292 w 584"/>
                  <a:gd name="T13" fmla="*/ 454 h 607"/>
                  <a:gd name="T14" fmla="*/ 451 w 584"/>
                  <a:gd name="T15" fmla="*/ 302 h 607"/>
                  <a:gd name="T16" fmla="*/ 292 w 584"/>
                  <a:gd name="T17" fmla="*/ 153 h 607"/>
                  <a:gd name="T18" fmla="*/ 133 w 584"/>
                  <a:gd name="T19" fmla="*/ 304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4" h="607">
                    <a:moveTo>
                      <a:pt x="584" y="304"/>
                    </a:moveTo>
                    <a:cubicBezTo>
                      <a:pt x="584" y="474"/>
                      <a:pt x="457" y="607"/>
                      <a:pt x="292" y="607"/>
                    </a:cubicBezTo>
                    <a:cubicBezTo>
                      <a:pt x="128" y="607"/>
                      <a:pt x="0" y="473"/>
                      <a:pt x="0" y="302"/>
                    </a:cubicBezTo>
                    <a:cubicBezTo>
                      <a:pt x="0" y="133"/>
                      <a:pt x="126" y="0"/>
                      <a:pt x="292" y="0"/>
                    </a:cubicBezTo>
                    <a:cubicBezTo>
                      <a:pt x="455" y="0"/>
                      <a:pt x="584" y="133"/>
                      <a:pt x="584" y="304"/>
                    </a:cubicBezTo>
                    <a:moveTo>
                      <a:pt x="133" y="304"/>
                    </a:moveTo>
                    <a:cubicBezTo>
                      <a:pt x="133" y="391"/>
                      <a:pt x="198" y="454"/>
                      <a:pt x="292" y="454"/>
                    </a:cubicBezTo>
                    <a:cubicBezTo>
                      <a:pt x="381" y="454"/>
                      <a:pt x="451" y="387"/>
                      <a:pt x="451" y="302"/>
                    </a:cubicBezTo>
                    <a:cubicBezTo>
                      <a:pt x="451" y="216"/>
                      <a:pt x="383" y="153"/>
                      <a:pt x="292" y="153"/>
                    </a:cubicBezTo>
                    <a:cubicBezTo>
                      <a:pt x="203" y="153"/>
                      <a:pt x="133" y="219"/>
                      <a:pt x="133" y="30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4">
                <a:extLst>
                  <a:ext uri="{FF2B5EF4-FFF2-40B4-BE49-F238E27FC236}">
                    <a16:creationId xmlns:a16="http://schemas.microsoft.com/office/drawing/2014/main" id="{9296505E-2DA9-07F7-31C5-6D802244B0F4}"/>
                  </a:ext>
                </a:extLst>
              </p:cNvPr>
              <p:cNvSpPr>
                <a:spLocks noEditPoints="1"/>
              </p:cNvSpPr>
              <p:nvPr userDrawn="1"/>
            </p:nvSpPr>
            <p:spPr bwMode="auto">
              <a:xfrm>
                <a:off x="7383556" y="1021017"/>
                <a:ext cx="253999" cy="263752"/>
              </a:xfrm>
              <a:custGeom>
                <a:avLst/>
                <a:gdLst>
                  <a:gd name="T0" fmla="*/ 584 w 584"/>
                  <a:gd name="T1" fmla="*/ 305 h 607"/>
                  <a:gd name="T2" fmla="*/ 292 w 584"/>
                  <a:gd name="T3" fmla="*/ 607 h 607"/>
                  <a:gd name="T4" fmla="*/ 0 w 584"/>
                  <a:gd name="T5" fmla="*/ 303 h 607"/>
                  <a:gd name="T6" fmla="*/ 292 w 584"/>
                  <a:gd name="T7" fmla="*/ 0 h 607"/>
                  <a:gd name="T8" fmla="*/ 584 w 584"/>
                  <a:gd name="T9" fmla="*/ 305 h 607"/>
                  <a:gd name="T10" fmla="*/ 133 w 584"/>
                  <a:gd name="T11" fmla="*/ 305 h 607"/>
                  <a:gd name="T12" fmla="*/ 292 w 584"/>
                  <a:gd name="T13" fmla="*/ 454 h 607"/>
                  <a:gd name="T14" fmla="*/ 451 w 584"/>
                  <a:gd name="T15" fmla="*/ 303 h 607"/>
                  <a:gd name="T16" fmla="*/ 292 w 584"/>
                  <a:gd name="T17" fmla="*/ 153 h 607"/>
                  <a:gd name="T18" fmla="*/ 133 w 584"/>
                  <a:gd name="T19" fmla="*/ 305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4" h="607">
                    <a:moveTo>
                      <a:pt x="584" y="305"/>
                    </a:moveTo>
                    <a:cubicBezTo>
                      <a:pt x="584" y="474"/>
                      <a:pt x="457" y="607"/>
                      <a:pt x="292" y="607"/>
                    </a:cubicBezTo>
                    <a:cubicBezTo>
                      <a:pt x="128" y="607"/>
                      <a:pt x="0" y="474"/>
                      <a:pt x="0" y="303"/>
                    </a:cubicBezTo>
                    <a:cubicBezTo>
                      <a:pt x="0" y="133"/>
                      <a:pt x="126" y="0"/>
                      <a:pt x="292" y="0"/>
                    </a:cubicBezTo>
                    <a:cubicBezTo>
                      <a:pt x="455" y="0"/>
                      <a:pt x="584" y="134"/>
                      <a:pt x="584" y="305"/>
                    </a:cubicBezTo>
                    <a:moveTo>
                      <a:pt x="133" y="305"/>
                    </a:moveTo>
                    <a:cubicBezTo>
                      <a:pt x="133" y="391"/>
                      <a:pt x="198" y="454"/>
                      <a:pt x="292" y="454"/>
                    </a:cubicBezTo>
                    <a:cubicBezTo>
                      <a:pt x="381" y="454"/>
                      <a:pt x="451" y="388"/>
                      <a:pt x="451" y="303"/>
                    </a:cubicBezTo>
                    <a:cubicBezTo>
                      <a:pt x="451" y="216"/>
                      <a:pt x="383" y="153"/>
                      <a:pt x="292" y="153"/>
                    </a:cubicBezTo>
                    <a:cubicBezTo>
                      <a:pt x="203" y="153"/>
                      <a:pt x="133" y="220"/>
                      <a:pt x="133" y="3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80384158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losing Slide_Black">
    <p:bg>
      <p:bgPr>
        <a:solidFill>
          <a:srgbClr val="1E0113"/>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7F7FEAA-CD25-31FD-0E8A-E47145F5F9EB}"/>
              </a:ext>
            </a:extLst>
          </p:cNvPr>
          <p:cNvGrpSpPr/>
          <p:nvPr userDrawn="1"/>
        </p:nvGrpSpPr>
        <p:grpSpPr>
          <a:xfrm>
            <a:off x="9390324" y="767096"/>
            <a:ext cx="2800087" cy="1898696"/>
            <a:chOff x="9390324" y="767096"/>
            <a:chExt cx="2800087" cy="1898696"/>
          </a:xfrm>
        </p:grpSpPr>
        <p:grpSp>
          <p:nvGrpSpPr>
            <p:cNvPr id="63" name="Group 62">
              <a:extLst>
                <a:ext uri="{FF2B5EF4-FFF2-40B4-BE49-F238E27FC236}">
                  <a16:creationId xmlns:a16="http://schemas.microsoft.com/office/drawing/2014/main" id="{DBC4C027-8FC0-71EF-963F-3B8A0447C1E8}"/>
                </a:ext>
              </a:extLst>
            </p:cNvPr>
            <p:cNvGrpSpPr/>
            <p:nvPr userDrawn="1"/>
          </p:nvGrpSpPr>
          <p:grpSpPr>
            <a:xfrm>
              <a:off x="9390324" y="936748"/>
              <a:ext cx="1965963" cy="1042086"/>
              <a:chOff x="4988072" y="501936"/>
              <a:chExt cx="1978802" cy="1051017"/>
            </a:xfrm>
            <a:solidFill>
              <a:schemeClr val="bg1"/>
            </a:solidFill>
          </p:grpSpPr>
          <p:sp>
            <p:nvSpPr>
              <p:cNvPr id="72" name="Freeform 5">
                <a:extLst>
                  <a:ext uri="{FF2B5EF4-FFF2-40B4-BE49-F238E27FC236}">
                    <a16:creationId xmlns:a16="http://schemas.microsoft.com/office/drawing/2014/main" id="{AC114BA7-B808-0C61-F4C4-498846EB2C1F}"/>
                  </a:ext>
                </a:extLst>
              </p:cNvPr>
              <p:cNvSpPr>
                <a:spLocks/>
              </p:cNvSpPr>
              <p:nvPr userDrawn="1"/>
            </p:nvSpPr>
            <p:spPr bwMode="auto">
              <a:xfrm>
                <a:off x="5559016" y="501936"/>
                <a:ext cx="218094" cy="282813"/>
              </a:xfrm>
              <a:custGeom>
                <a:avLst/>
                <a:gdLst>
                  <a:gd name="T0" fmla="*/ 0 w 502"/>
                  <a:gd name="T1" fmla="*/ 550 h 651"/>
                  <a:gd name="T2" fmla="*/ 83 w 502"/>
                  <a:gd name="T3" fmla="*/ 451 h 651"/>
                  <a:gd name="T4" fmla="*/ 272 w 502"/>
                  <a:gd name="T5" fmla="*/ 528 h 651"/>
                  <a:gd name="T6" fmla="*/ 363 w 502"/>
                  <a:gd name="T7" fmla="*/ 469 h 651"/>
                  <a:gd name="T8" fmla="*/ 363 w 502"/>
                  <a:gd name="T9" fmla="*/ 467 h 651"/>
                  <a:gd name="T10" fmla="*/ 236 w 502"/>
                  <a:gd name="T11" fmla="*/ 386 h 651"/>
                  <a:gd name="T12" fmla="*/ 26 w 502"/>
                  <a:gd name="T13" fmla="*/ 192 h 651"/>
                  <a:gd name="T14" fmla="*/ 26 w 502"/>
                  <a:gd name="T15" fmla="*/ 191 h 651"/>
                  <a:gd name="T16" fmla="*/ 247 w 502"/>
                  <a:gd name="T17" fmla="*/ 0 h 651"/>
                  <a:gd name="T18" fmla="*/ 483 w 502"/>
                  <a:gd name="T19" fmla="*/ 80 h 651"/>
                  <a:gd name="T20" fmla="*/ 410 w 502"/>
                  <a:gd name="T21" fmla="*/ 185 h 651"/>
                  <a:gd name="T22" fmla="*/ 246 w 502"/>
                  <a:gd name="T23" fmla="*/ 123 h 651"/>
                  <a:gd name="T24" fmla="*/ 164 w 502"/>
                  <a:gd name="T25" fmla="*/ 178 h 651"/>
                  <a:gd name="T26" fmla="*/ 164 w 502"/>
                  <a:gd name="T27" fmla="*/ 180 h 651"/>
                  <a:gd name="T28" fmla="*/ 301 w 502"/>
                  <a:gd name="T29" fmla="*/ 263 h 651"/>
                  <a:gd name="T30" fmla="*/ 502 w 502"/>
                  <a:gd name="T31" fmla="*/ 453 h 651"/>
                  <a:gd name="T32" fmla="*/ 502 w 502"/>
                  <a:gd name="T33" fmla="*/ 455 h 651"/>
                  <a:gd name="T34" fmla="*/ 269 w 502"/>
                  <a:gd name="T35" fmla="*/ 651 h 651"/>
                  <a:gd name="T36" fmla="*/ 0 w 502"/>
                  <a:gd name="T37" fmla="*/ 550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651">
                    <a:moveTo>
                      <a:pt x="0" y="550"/>
                    </a:moveTo>
                    <a:cubicBezTo>
                      <a:pt x="83" y="451"/>
                      <a:pt x="83" y="451"/>
                      <a:pt x="83" y="451"/>
                    </a:cubicBezTo>
                    <a:cubicBezTo>
                      <a:pt x="140" y="498"/>
                      <a:pt x="200" y="528"/>
                      <a:pt x="272" y="528"/>
                    </a:cubicBezTo>
                    <a:cubicBezTo>
                      <a:pt x="329" y="528"/>
                      <a:pt x="363" y="506"/>
                      <a:pt x="363" y="469"/>
                    </a:cubicBezTo>
                    <a:cubicBezTo>
                      <a:pt x="363" y="467"/>
                      <a:pt x="363" y="467"/>
                      <a:pt x="363" y="467"/>
                    </a:cubicBezTo>
                    <a:cubicBezTo>
                      <a:pt x="363" y="431"/>
                      <a:pt x="342" y="413"/>
                      <a:pt x="236" y="386"/>
                    </a:cubicBezTo>
                    <a:cubicBezTo>
                      <a:pt x="108" y="354"/>
                      <a:pt x="26" y="318"/>
                      <a:pt x="26" y="192"/>
                    </a:cubicBezTo>
                    <a:cubicBezTo>
                      <a:pt x="26" y="191"/>
                      <a:pt x="26" y="191"/>
                      <a:pt x="26" y="191"/>
                    </a:cubicBezTo>
                    <a:cubicBezTo>
                      <a:pt x="26" y="76"/>
                      <a:pt x="118" y="0"/>
                      <a:pt x="247" y="0"/>
                    </a:cubicBezTo>
                    <a:cubicBezTo>
                      <a:pt x="340" y="0"/>
                      <a:pt x="419" y="29"/>
                      <a:pt x="483" y="80"/>
                    </a:cubicBezTo>
                    <a:cubicBezTo>
                      <a:pt x="410" y="185"/>
                      <a:pt x="410" y="185"/>
                      <a:pt x="410" y="185"/>
                    </a:cubicBezTo>
                    <a:cubicBezTo>
                      <a:pt x="354" y="146"/>
                      <a:pt x="299" y="123"/>
                      <a:pt x="246" y="123"/>
                    </a:cubicBezTo>
                    <a:cubicBezTo>
                      <a:pt x="192" y="123"/>
                      <a:pt x="164" y="147"/>
                      <a:pt x="164" y="178"/>
                    </a:cubicBezTo>
                    <a:cubicBezTo>
                      <a:pt x="164" y="180"/>
                      <a:pt x="164" y="180"/>
                      <a:pt x="164" y="180"/>
                    </a:cubicBezTo>
                    <a:cubicBezTo>
                      <a:pt x="164" y="221"/>
                      <a:pt x="191" y="235"/>
                      <a:pt x="301" y="263"/>
                    </a:cubicBezTo>
                    <a:cubicBezTo>
                      <a:pt x="429" y="297"/>
                      <a:pt x="502" y="343"/>
                      <a:pt x="502" y="453"/>
                    </a:cubicBezTo>
                    <a:cubicBezTo>
                      <a:pt x="502" y="455"/>
                      <a:pt x="502" y="455"/>
                      <a:pt x="502" y="455"/>
                    </a:cubicBezTo>
                    <a:cubicBezTo>
                      <a:pt x="502" y="581"/>
                      <a:pt x="406" y="651"/>
                      <a:pt x="269" y="651"/>
                    </a:cubicBezTo>
                    <a:cubicBezTo>
                      <a:pt x="173" y="651"/>
                      <a:pt x="76" y="618"/>
                      <a:pt x="0" y="5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03055FF5-EB33-F09D-784D-C7AD01880326}"/>
                  </a:ext>
                </a:extLst>
              </p:cNvPr>
              <p:cNvSpPr>
                <a:spLocks/>
              </p:cNvSpPr>
              <p:nvPr userDrawn="1"/>
            </p:nvSpPr>
            <p:spPr bwMode="auto">
              <a:xfrm>
                <a:off x="5791295" y="566212"/>
                <a:ext cx="322264" cy="214547"/>
              </a:xfrm>
              <a:custGeom>
                <a:avLst/>
                <a:gdLst>
                  <a:gd name="T0" fmla="*/ 0 w 741"/>
                  <a:gd name="T1" fmla="*/ 9 h 494"/>
                  <a:gd name="T2" fmla="*/ 138 w 741"/>
                  <a:gd name="T3" fmla="*/ 9 h 494"/>
                  <a:gd name="T4" fmla="*/ 138 w 741"/>
                  <a:gd name="T5" fmla="*/ 78 h 494"/>
                  <a:gd name="T6" fmla="*/ 281 w 741"/>
                  <a:gd name="T7" fmla="*/ 0 h 494"/>
                  <a:gd name="T8" fmla="*/ 418 w 741"/>
                  <a:gd name="T9" fmla="*/ 77 h 494"/>
                  <a:gd name="T10" fmla="*/ 577 w 741"/>
                  <a:gd name="T11" fmla="*/ 0 h 494"/>
                  <a:gd name="T12" fmla="*/ 741 w 741"/>
                  <a:gd name="T13" fmla="*/ 178 h 494"/>
                  <a:gd name="T14" fmla="*/ 741 w 741"/>
                  <a:gd name="T15" fmla="*/ 494 h 494"/>
                  <a:gd name="T16" fmla="*/ 603 w 741"/>
                  <a:gd name="T17" fmla="*/ 494 h 494"/>
                  <a:gd name="T18" fmla="*/ 603 w 741"/>
                  <a:gd name="T19" fmla="*/ 224 h 494"/>
                  <a:gd name="T20" fmla="*/ 523 w 741"/>
                  <a:gd name="T21" fmla="*/ 125 h 494"/>
                  <a:gd name="T22" fmla="*/ 439 w 741"/>
                  <a:gd name="T23" fmla="*/ 224 h 494"/>
                  <a:gd name="T24" fmla="*/ 439 w 741"/>
                  <a:gd name="T25" fmla="*/ 494 h 494"/>
                  <a:gd name="T26" fmla="*/ 302 w 741"/>
                  <a:gd name="T27" fmla="*/ 494 h 494"/>
                  <a:gd name="T28" fmla="*/ 302 w 741"/>
                  <a:gd name="T29" fmla="*/ 224 h 494"/>
                  <a:gd name="T30" fmla="*/ 221 w 741"/>
                  <a:gd name="T31" fmla="*/ 125 h 494"/>
                  <a:gd name="T32" fmla="*/ 138 w 741"/>
                  <a:gd name="T33" fmla="*/ 224 h 494"/>
                  <a:gd name="T34" fmla="*/ 138 w 741"/>
                  <a:gd name="T35" fmla="*/ 494 h 494"/>
                  <a:gd name="T36" fmla="*/ 0 w 741"/>
                  <a:gd name="T37" fmla="*/ 494 h 494"/>
                  <a:gd name="T38" fmla="*/ 0 w 741"/>
                  <a:gd name="T39" fmla="*/ 9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1" h="494">
                    <a:moveTo>
                      <a:pt x="0" y="9"/>
                    </a:moveTo>
                    <a:cubicBezTo>
                      <a:pt x="138" y="9"/>
                      <a:pt x="138" y="9"/>
                      <a:pt x="138" y="9"/>
                    </a:cubicBezTo>
                    <a:cubicBezTo>
                      <a:pt x="138" y="78"/>
                      <a:pt x="138" y="78"/>
                      <a:pt x="138" y="78"/>
                    </a:cubicBezTo>
                    <a:cubicBezTo>
                      <a:pt x="170" y="37"/>
                      <a:pt x="211" y="0"/>
                      <a:pt x="281" y="0"/>
                    </a:cubicBezTo>
                    <a:cubicBezTo>
                      <a:pt x="344" y="0"/>
                      <a:pt x="392" y="28"/>
                      <a:pt x="418" y="77"/>
                    </a:cubicBezTo>
                    <a:cubicBezTo>
                      <a:pt x="460" y="27"/>
                      <a:pt x="511" y="0"/>
                      <a:pt x="577" y="0"/>
                    </a:cubicBezTo>
                    <a:cubicBezTo>
                      <a:pt x="679" y="0"/>
                      <a:pt x="741" y="62"/>
                      <a:pt x="741" y="178"/>
                    </a:cubicBezTo>
                    <a:cubicBezTo>
                      <a:pt x="741" y="494"/>
                      <a:pt x="741" y="494"/>
                      <a:pt x="741" y="494"/>
                    </a:cubicBezTo>
                    <a:cubicBezTo>
                      <a:pt x="603" y="494"/>
                      <a:pt x="603" y="494"/>
                      <a:pt x="603" y="494"/>
                    </a:cubicBezTo>
                    <a:cubicBezTo>
                      <a:pt x="603" y="224"/>
                      <a:pt x="603" y="224"/>
                      <a:pt x="603" y="224"/>
                    </a:cubicBezTo>
                    <a:cubicBezTo>
                      <a:pt x="603" y="159"/>
                      <a:pt x="574" y="125"/>
                      <a:pt x="523" y="125"/>
                    </a:cubicBezTo>
                    <a:cubicBezTo>
                      <a:pt x="471" y="125"/>
                      <a:pt x="439" y="159"/>
                      <a:pt x="439" y="224"/>
                    </a:cubicBezTo>
                    <a:cubicBezTo>
                      <a:pt x="439" y="494"/>
                      <a:pt x="439" y="494"/>
                      <a:pt x="439" y="494"/>
                    </a:cubicBezTo>
                    <a:cubicBezTo>
                      <a:pt x="302" y="494"/>
                      <a:pt x="302" y="494"/>
                      <a:pt x="302" y="494"/>
                    </a:cubicBezTo>
                    <a:cubicBezTo>
                      <a:pt x="302" y="224"/>
                      <a:pt x="302" y="224"/>
                      <a:pt x="302" y="224"/>
                    </a:cubicBezTo>
                    <a:cubicBezTo>
                      <a:pt x="302" y="159"/>
                      <a:pt x="273" y="125"/>
                      <a:pt x="221" y="125"/>
                    </a:cubicBezTo>
                    <a:cubicBezTo>
                      <a:pt x="170" y="125"/>
                      <a:pt x="138" y="159"/>
                      <a:pt x="138" y="224"/>
                    </a:cubicBezTo>
                    <a:cubicBezTo>
                      <a:pt x="138" y="494"/>
                      <a:pt x="138" y="494"/>
                      <a:pt x="138" y="494"/>
                    </a:cubicBezTo>
                    <a:cubicBezTo>
                      <a:pt x="0" y="494"/>
                      <a:pt x="0" y="494"/>
                      <a:pt x="0" y="494"/>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
                <a:extLst>
                  <a:ext uri="{FF2B5EF4-FFF2-40B4-BE49-F238E27FC236}">
                    <a16:creationId xmlns:a16="http://schemas.microsoft.com/office/drawing/2014/main" id="{EF0C28DE-3EA0-613C-F6F5-A668E5A933D2}"/>
                  </a:ext>
                </a:extLst>
              </p:cNvPr>
              <p:cNvSpPr>
                <a:spLocks noEditPoints="1"/>
              </p:cNvSpPr>
              <p:nvPr userDrawn="1"/>
            </p:nvSpPr>
            <p:spPr bwMode="auto">
              <a:xfrm>
                <a:off x="6125971" y="567985"/>
                <a:ext cx="193713" cy="216764"/>
              </a:xfrm>
              <a:custGeom>
                <a:avLst/>
                <a:gdLst>
                  <a:gd name="T0" fmla="*/ 0 w 446"/>
                  <a:gd name="T1" fmla="*/ 351 h 499"/>
                  <a:gd name="T2" fmla="*/ 0 w 446"/>
                  <a:gd name="T3" fmla="*/ 349 h 499"/>
                  <a:gd name="T4" fmla="*/ 195 w 446"/>
                  <a:gd name="T5" fmla="*/ 194 h 499"/>
                  <a:gd name="T6" fmla="*/ 314 w 446"/>
                  <a:gd name="T7" fmla="*/ 214 h 499"/>
                  <a:gd name="T8" fmla="*/ 314 w 446"/>
                  <a:gd name="T9" fmla="*/ 206 h 499"/>
                  <a:gd name="T10" fmla="*/ 210 w 446"/>
                  <a:gd name="T11" fmla="*/ 117 h 499"/>
                  <a:gd name="T12" fmla="*/ 76 w 446"/>
                  <a:gd name="T13" fmla="*/ 144 h 499"/>
                  <a:gd name="T14" fmla="*/ 42 w 446"/>
                  <a:gd name="T15" fmla="*/ 39 h 499"/>
                  <a:gd name="T16" fmla="*/ 230 w 446"/>
                  <a:gd name="T17" fmla="*/ 0 h 499"/>
                  <a:gd name="T18" fmla="*/ 394 w 446"/>
                  <a:gd name="T19" fmla="*/ 54 h 499"/>
                  <a:gd name="T20" fmla="*/ 446 w 446"/>
                  <a:gd name="T21" fmla="*/ 209 h 499"/>
                  <a:gd name="T22" fmla="*/ 446 w 446"/>
                  <a:gd name="T23" fmla="*/ 490 h 499"/>
                  <a:gd name="T24" fmla="*/ 313 w 446"/>
                  <a:gd name="T25" fmla="*/ 490 h 499"/>
                  <a:gd name="T26" fmla="*/ 313 w 446"/>
                  <a:gd name="T27" fmla="*/ 438 h 499"/>
                  <a:gd name="T28" fmla="*/ 166 w 446"/>
                  <a:gd name="T29" fmla="*/ 499 h 499"/>
                  <a:gd name="T30" fmla="*/ 0 w 446"/>
                  <a:gd name="T31" fmla="*/ 351 h 499"/>
                  <a:gd name="T32" fmla="*/ 316 w 446"/>
                  <a:gd name="T33" fmla="*/ 319 h 499"/>
                  <a:gd name="T34" fmla="*/ 316 w 446"/>
                  <a:gd name="T35" fmla="*/ 295 h 499"/>
                  <a:gd name="T36" fmla="*/ 228 w 446"/>
                  <a:gd name="T37" fmla="*/ 277 h 499"/>
                  <a:gd name="T38" fmla="*/ 133 w 446"/>
                  <a:gd name="T39" fmla="*/ 344 h 499"/>
                  <a:gd name="T40" fmla="*/ 133 w 446"/>
                  <a:gd name="T41" fmla="*/ 346 h 499"/>
                  <a:gd name="T42" fmla="*/ 208 w 446"/>
                  <a:gd name="T43" fmla="*/ 404 h 499"/>
                  <a:gd name="T44" fmla="*/ 316 w 446"/>
                  <a:gd name="T45" fmla="*/ 3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499">
                    <a:moveTo>
                      <a:pt x="0" y="351"/>
                    </a:moveTo>
                    <a:cubicBezTo>
                      <a:pt x="0" y="349"/>
                      <a:pt x="0" y="349"/>
                      <a:pt x="0" y="349"/>
                    </a:cubicBezTo>
                    <a:cubicBezTo>
                      <a:pt x="0" y="243"/>
                      <a:pt x="80" y="194"/>
                      <a:pt x="195" y="194"/>
                    </a:cubicBezTo>
                    <a:cubicBezTo>
                      <a:pt x="244" y="194"/>
                      <a:pt x="280" y="202"/>
                      <a:pt x="314" y="214"/>
                    </a:cubicBezTo>
                    <a:cubicBezTo>
                      <a:pt x="314" y="206"/>
                      <a:pt x="314" y="206"/>
                      <a:pt x="314" y="206"/>
                    </a:cubicBezTo>
                    <a:cubicBezTo>
                      <a:pt x="314" y="149"/>
                      <a:pt x="279" y="117"/>
                      <a:pt x="210" y="117"/>
                    </a:cubicBezTo>
                    <a:cubicBezTo>
                      <a:pt x="157" y="117"/>
                      <a:pt x="120" y="127"/>
                      <a:pt x="76" y="144"/>
                    </a:cubicBezTo>
                    <a:cubicBezTo>
                      <a:pt x="42" y="39"/>
                      <a:pt x="42" y="39"/>
                      <a:pt x="42" y="39"/>
                    </a:cubicBezTo>
                    <a:cubicBezTo>
                      <a:pt x="95" y="15"/>
                      <a:pt x="147" y="0"/>
                      <a:pt x="230" y="0"/>
                    </a:cubicBezTo>
                    <a:cubicBezTo>
                      <a:pt x="305" y="0"/>
                      <a:pt x="359" y="20"/>
                      <a:pt x="394" y="54"/>
                    </a:cubicBezTo>
                    <a:cubicBezTo>
                      <a:pt x="430" y="90"/>
                      <a:pt x="446" y="144"/>
                      <a:pt x="446" y="209"/>
                    </a:cubicBezTo>
                    <a:cubicBezTo>
                      <a:pt x="446" y="490"/>
                      <a:pt x="446" y="490"/>
                      <a:pt x="446" y="490"/>
                    </a:cubicBezTo>
                    <a:cubicBezTo>
                      <a:pt x="313" y="490"/>
                      <a:pt x="313" y="490"/>
                      <a:pt x="313" y="490"/>
                    </a:cubicBezTo>
                    <a:cubicBezTo>
                      <a:pt x="313" y="438"/>
                      <a:pt x="313" y="438"/>
                      <a:pt x="313" y="438"/>
                    </a:cubicBezTo>
                    <a:cubicBezTo>
                      <a:pt x="280" y="475"/>
                      <a:pt x="233" y="499"/>
                      <a:pt x="166" y="499"/>
                    </a:cubicBezTo>
                    <a:cubicBezTo>
                      <a:pt x="75" y="499"/>
                      <a:pt x="0" y="447"/>
                      <a:pt x="0" y="351"/>
                    </a:cubicBezTo>
                    <a:close/>
                    <a:moveTo>
                      <a:pt x="316" y="319"/>
                    </a:moveTo>
                    <a:cubicBezTo>
                      <a:pt x="316" y="295"/>
                      <a:pt x="316" y="295"/>
                      <a:pt x="316" y="295"/>
                    </a:cubicBezTo>
                    <a:cubicBezTo>
                      <a:pt x="292" y="284"/>
                      <a:pt x="262" y="277"/>
                      <a:pt x="228" y="277"/>
                    </a:cubicBezTo>
                    <a:cubicBezTo>
                      <a:pt x="169" y="277"/>
                      <a:pt x="133" y="300"/>
                      <a:pt x="133" y="344"/>
                    </a:cubicBezTo>
                    <a:cubicBezTo>
                      <a:pt x="133" y="346"/>
                      <a:pt x="133" y="346"/>
                      <a:pt x="133" y="346"/>
                    </a:cubicBezTo>
                    <a:cubicBezTo>
                      <a:pt x="133" y="383"/>
                      <a:pt x="164" y="404"/>
                      <a:pt x="208" y="404"/>
                    </a:cubicBezTo>
                    <a:cubicBezTo>
                      <a:pt x="272" y="404"/>
                      <a:pt x="316" y="369"/>
                      <a:pt x="316" y="3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8">
                <a:extLst>
                  <a:ext uri="{FF2B5EF4-FFF2-40B4-BE49-F238E27FC236}">
                    <a16:creationId xmlns:a16="http://schemas.microsoft.com/office/drawing/2014/main" id="{AA3A9144-5E21-1340-D82E-781E8E03088B}"/>
                  </a:ext>
                </a:extLst>
              </p:cNvPr>
              <p:cNvSpPr>
                <a:spLocks/>
              </p:cNvSpPr>
              <p:nvPr userDrawn="1"/>
            </p:nvSpPr>
            <p:spPr bwMode="auto">
              <a:xfrm>
                <a:off x="6336529" y="564438"/>
                <a:ext cx="127665" cy="216321"/>
              </a:xfrm>
              <a:custGeom>
                <a:avLst/>
                <a:gdLst>
                  <a:gd name="T0" fmla="*/ 0 w 293"/>
                  <a:gd name="T1" fmla="*/ 13 h 498"/>
                  <a:gd name="T2" fmla="*/ 138 w 293"/>
                  <a:gd name="T3" fmla="*/ 13 h 498"/>
                  <a:gd name="T4" fmla="*/ 138 w 293"/>
                  <a:gd name="T5" fmla="*/ 111 h 498"/>
                  <a:gd name="T6" fmla="*/ 293 w 293"/>
                  <a:gd name="T7" fmla="*/ 4 h 498"/>
                  <a:gd name="T8" fmla="*/ 293 w 293"/>
                  <a:gd name="T9" fmla="*/ 148 h 498"/>
                  <a:gd name="T10" fmla="*/ 285 w 293"/>
                  <a:gd name="T11" fmla="*/ 148 h 498"/>
                  <a:gd name="T12" fmla="*/ 138 w 293"/>
                  <a:gd name="T13" fmla="*/ 319 h 498"/>
                  <a:gd name="T14" fmla="*/ 138 w 293"/>
                  <a:gd name="T15" fmla="*/ 498 h 498"/>
                  <a:gd name="T16" fmla="*/ 0 w 293"/>
                  <a:gd name="T17" fmla="*/ 498 h 498"/>
                  <a:gd name="T18" fmla="*/ 0 w 293"/>
                  <a:gd name="T19" fmla="*/ 1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3" h="498">
                    <a:moveTo>
                      <a:pt x="0" y="13"/>
                    </a:moveTo>
                    <a:cubicBezTo>
                      <a:pt x="138" y="13"/>
                      <a:pt x="138" y="13"/>
                      <a:pt x="138" y="13"/>
                    </a:cubicBezTo>
                    <a:cubicBezTo>
                      <a:pt x="138" y="111"/>
                      <a:pt x="138" y="111"/>
                      <a:pt x="138" y="111"/>
                    </a:cubicBezTo>
                    <a:cubicBezTo>
                      <a:pt x="166" y="44"/>
                      <a:pt x="211" y="0"/>
                      <a:pt x="293" y="4"/>
                    </a:cubicBezTo>
                    <a:cubicBezTo>
                      <a:pt x="293" y="148"/>
                      <a:pt x="293" y="148"/>
                      <a:pt x="293" y="148"/>
                    </a:cubicBezTo>
                    <a:cubicBezTo>
                      <a:pt x="285" y="148"/>
                      <a:pt x="285" y="148"/>
                      <a:pt x="285" y="148"/>
                    </a:cubicBezTo>
                    <a:cubicBezTo>
                      <a:pt x="194" y="148"/>
                      <a:pt x="138" y="203"/>
                      <a:pt x="138" y="319"/>
                    </a:cubicBezTo>
                    <a:cubicBezTo>
                      <a:pt x="138" y="498"/>
                      <a:pt x="138" y="498"/>
                      <a:pt x="138" y="498"/>
                    </a:cubicBezTo>
                    <a:cubicBezTo>
                      <a:pt x="0" y="498"/>
                      <a:pt x="0" y="498"/>
                      <a:pt x="0" y="498"/>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
                <a:extLst>
                  <a:ext uri="{FF2B5EF4-FFF2-40B4-BE49-F238E27FC236}">
                    <a16:creationId xmlns:a16="http://schemas.microsoft.com/office/drawing/2014/main" id="{16E502AF-0487-43AF-00DB-14F962B92CFF}"/>
                  </a:ext>
                </a:extLst>
              </p:cNvPr>
              <p:cNvSpPr>
                <a:spLocks/>
              </p:cNvSpPr>
              <p:nvPr userDrawn="1"/>
            </p:nvSpPr>
            <p:spPr bwMode="auto">
              <a:xfrm>
                <a:off x="6475719" y="516121"/>
                <a:ext cx="134757" cy="268184"/>
              </a:xfrm>
              <a:custGeom>
                <a:avLst/>
                <a:gdLst>
                  <a:gd name="T0" fmla="*/ 58 w 310"/>
                  <a:gd name="T1" fmla="*/ 472 h 617"/>
                  <a:gd name="T2" fmla="*/ 58 w 310"/>
                  <a:gd name="T3" fmla="*/ 242 h 617"/>
                  <a:gd name="T4" fmla="*/ 0 w 310"/>
                  <a:gd name="T5" fmla="*/ 242 h 617"/>
                  <a:gd name="T6" fmla="*/ 0 w 310"/>
                  <a:gd name="T7" fmla="*/ 124 h 617"/>
                  <a:gd name="T8" fmla="*/ 58 w 310"/>
                  <a:gd name="T9" fmla="*/ 124 h 617"/>
                  <a:gd name="T10" fmla="*/ 58 w 310"/>
                  <a:gd name="T11" fmla="*/ 0 h 617"/>
                  <a:gd name="T12" fmla="*/ 196 w 310"/>
                  <a:gd name="T13" fmla="*/ 0 h 617"/>
                  <a:gd name="T14" fmla="*/ 196 w 310"/>
                  <a:gd name="T15" fmla="*/ 124 h 617"/>
                  <a:gd name="T16" fmla="*/ 310 w 310"/>
                  <a:gd name="T17" fmla="*/ 124 h 617"/>
                  <a:gd name="T18" fmla="*/ 310 w 310"/>
                  <a:gd name="T19" fmla="*/ 242 h 617"/>
                  <a:gd name="T20" fmla="*/ 196 w 310"/>
                  <a:gd name="T21" fmla="*/ 242 h 617"/>
                  <a:gd name="T22" fmla="*/ 196 w 310"/>
                  <a:gd name="T23" fmla="*/ 449 h 617"/>
                  <a:gd name="T24" fmla="*/ 240 w 310"/>
                  <a:gd name="T25" fmla="*/ 496 h 617"/>
                  <a:gd name="T26" fmla="*/ 308 w 310"/>
                  <a:gd name="T27" fmla="*/ 479 h 617"/>
                  <a:gd name="T28" fmla="*/ 308 w 310"/>
                  <a:gd name="T29" fmla="*/ 589 h 617"/>
                  <a:gd name="T30" fmla="*/ 199 w 310"/>
                  <a:gd name="T31" fmla="*/ 617 h 617"/>
                  <a:gd name="T32" fmla="*/ 58 w 310"/>
                  <a:gd name="T33" fmla="*/ 472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0" h="617">
                    <a:moveTo>
                      <a:pt x="58" y="472"/>
                    </a:moveTo>
                    <a:cubicBezTo>
                      <a:pt x="58" y="242"/>
                      <a:pt x="58" y="242"/>
                      <a:pt x="58" y="242"/>
                    </a:cubicBezTo>
                    <a:cubicBezTo>
                      <a:pt x="0" y="242"/>
                      <a:pt x="0" y="242"/>
                      <a:pt x="0" y="242"/>
                    </a:cubicBezTo>
                    <a:cubicBezTo>
                      <a:pt x="0" y="124"/>
                      <a:pt x="0" y="124"/>
                      <a:pt x="0" y="124"/>
                    </a:cubicBezTo>
                    <a:cubicBezTo>
                      <a:pt x="58" y="124"/>
                      <a:pt x="58" y="124"/>
                      <a:pt x="58" y="124"/>
                    </a:cubicBezTo>
                    <a:cubicBezTo>
                      <a:pt x="58" y="0"/>
                      <a:pt x="58" y="0"/>
                      <a:pt x="58" y="0"/>
                    </a:cubicBezTo>
                    <a:cubicBezTo>
                      <a:pt x="196" y="0"/>
                      <a:pt x="196" y="0"/>
                      <a:pt x="196" y="0"/>
                    </a:cubicBezTo>
                    <a:cubicBezTo>
                      <a:pt x="196" y="124"/>
                      <a:pt x="196" y="124"/>
                      <a:pt x="196" y="124"/>
                    </a:cubicBezTo>
                    <a:cubicBezTo>
                      <a:pt x="310" y="124"/>
                      <a:pt x="310" y="124"/>
                      <a:pt x="310" y="124"/>
                    </a:cubicBezTo>
                    <a:cubicBezTo>
                      <a:pt x="310" y="242"/>
                      <a:pt x="310" y="242"/>
                      <a:pt x="310" y="242"/>
                    </a:cubicBezTo>
                    <a:cubicBezTo>
                      <a:pt x="196" y="242"/>
                      <a:pt x="196" y="242"/>
                      <a:pt x="196" y="242"/>
                    </a:cubicBezTo>
                    <a:cubicBezTo>
                      <a:pt x="196" y="449"/>
                      <a:pt x="196" y="449"/>
                      <a:pt x="196" y="449"/>
                    </a:cubicBezTo>
                    <a:cubicBezTo>
                      <a:pt x="196" y="481"/>
                      <a:pt x="209" y="496"/>
                      <a:pt x="240" y="496"/>
                    </a:cubicBezTo>
                    <a:cubicBezTo>
                      <a:pt x="265" y="496"/>
                      <a:pt x="288" y="490"/>
                      <a:pt x="308" y="479"/>
                    </a:cubicBezTo>
                    <a:cubicBezTo>
                      <a:pt x="308" y="589"/>
                      <a:pt x="308" y="589"/>
                      <a:pt x="308" y="589"/>
                    </a:cubicBezTo>
                    <a:cubicBezTo>
                      <a:pt x="279" y="607"/>
                      <a:pt x="245" y="617"/>
                      <a:pt x="199" y="617"/>
                    </a:cubicBezTo>
                    <a:cubicBezTo>
                      <a:pt x="115" y="617"/>
                      <a:pt x="58" y="584"/>
                      <a:pt x="58" y="4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0">
                <a:extLst>
                  <a:ext uri="{FF2B5EF4-FFF2-40B4-BE49-F238E27FC236}">
                    <a16:creationId xmlns:a16="http://schemas.microsoft.com/office/drawing/2014/main" id="{0DE8FD0D-C28A-B61F-DFEE-6F90FAD7BFAA}"/>
                  </a:ext>
                </a:extLst>
              </p:cNvPr>
              <p:cNvSpPr>
                <a:spLocks noEditPoints="1"/>
              </p:cNvSpPr>
              <p:nvPr userDrawn="1"/>
            </p:nvSpPr>
            <p:spPr bwMode="auto">
              <a:xfrm>
                <a:off x="6618455" y="566212"/>
                <a:ext cx="207012" cy="219424"/>
              </a:xfrm>
              <a:custGeom>
                <a:avLst/>
                <a:gdLst>
                  <a:gd name="T0" fmla="*/ 0 w 476"/>
                  <a:gd name="T1" fmla="*/ 254 h 505"/>
                  <a:gd name="T2" fmla="*/ 0 w 476"/>
                  <a:gd name="T3" fmla="*/ 253 h 505"/>
                  <a:gd name="T4" fmla="*/ 240 w 476"/>
                  <a:gd name="T5" fmla="*/ 0 h 505"/>
                  <a:gd name="T6" fmla="*/ 476 w 476"/>
                  <a:gd name="T7" fmla="*/ 263 h 505"/>
                  <a:gd name="T8" fmla="*/ 475 w 476"/>
                  <a:gd name="T9" fmla="*/ 300 h 505"/>
                  <a:gd name="T10" fmla="*/ 137 w 476"/>
                  <a:gd name="T11" fmla="*/ 300 h 505"/>
                  <a:gd name="T12" fmla="*/ 256 w 476"/>
                  <a:gd name="T13" fmla="*/ 395 h 505"/>
                  <a:gd name="T14" fmla="*/ 373 w 476"/>
                  <a:gd name="T15" fmla="*/ 345 h 505"/>
                  <a:gd name="T16" fmla="*/ 452 w 476"/>
                  <a:gd name="T17" fmla="*/ 415 h 505"/>
                  <a:gd name="T18" fmla="*/ 254 w 476"/>
                  <a:gd name="T19" fmla="*/ 505 h 505"/>
                  <a:gd name="T20" fmla="*/ 0 w 476"/>
                  <a:gd name="T21" fmla="*/ 254 h 505"/>
                  <a:gd name="T22" fmla="*/ 342 w 476"/>
                  <a:gd name="T23" fmla="*/ 214 h 505"/>
                  <a:gd name="T24" fmla="*/ 240 w 476"/>
                  <a:gd name="T25" fmla="*/ 111 h 505"/>
                  <a:gd name="T26" fmla="*/ 135 w 476"/>
                  <a:gd name="T27" fmla="*/ 214 h 505"/>
                  <a:gd name="T28" fmla="*/ 342 w 476"/>
                  <a:gd name="T29" fmla="*/ 21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05">
                    <a:moveTo>
                      <a:pt x="0" y="254"/>
                    </a:moveTo>
                    <a:cubicBezTo>
                      <a:pt x="0" y="253"/>
                      <a:pt x="0" y="253"/>
                      <a:pt x="0" y="253"/>
                    </a:cubicBezTo>
                    <a:cubicBezTo>
                      <a:pt x="0" y="114"/>
                      <a:pt x="99" y="0"/>
                      <a:pt x="240" y="0"/>
                    </a:cubicBezTo>
                    <a:cubicBezTo>
                      <a:pt x="402" y="0"/>
                      <a:pt x="476" y="126"/>
                      <a:pt x="476" y="263"/>
                    </a:cubicBezTo>
                    <a:cubicBezTo>
                      <a:pt x="476" y="274"/>
                      <a:pt x="476" y="287"/>
                      <a:pt x="475" y="300"/>
                    </a:cubicBezTo>
                    <a:cubicBezTo>
                      <a:pt x="137" y="300"/>
                      <a:pt x="137" y="300"/>
                      <a:pt x="137" y="300"/>
                    </a:cubicBezTo>
                    <a:cubicBezTo>
                      <a:pt x="151" y="362"/>
                      <a:pt x="194" y="395"/>
                      <a:pt x="256" y="395"/>
                    </a:cubicBezTo>
                    <a:cubicBezTo>
                      <a:pt x="302" y="395"/>
                      <a:pt x="335" y="380"/>
                      <a:pt x="373" y="345"/>
                    </a:cubicBezTo>
                    <a:cubicBezTo>
                      <a:pt x="452" y="415"/>
                      <a:pt x="452" y="415"/>
                      <a:pt x="452" y="415"/>
                    </a:cubicBezTo>
                    <a:cubicBezTo>
                      <a:pt x="407" y="471"/>
                      <a:pt x="342" y="505"/>
                      <a:pt x="254" y="505"/>
                    </a:cubicBezTo>
                    <a:cubicBezTo>
                      <a:pt x="108" y="505"/>
                      <a:pt x="0" y="403"/>
                      <a:pt x="0" y="254"/>
                    </a:cubicBezTo>
                    <a:close/>
                    <a:moveTo>
                      <a:pt x="342" y="214"/>
                    </a:moveTo>
                    <a:cubicBezTo>
                      <a:pt x="334" y="152"/>
                      <a:pt x="298" y="111"/>
                      <a:pt x="240" y="111"/>
                    </a:cubicBezTo>
                    <a:cubicBezTo>
                      <a:pt x="183" y="111"/>
                      <a:pt x="146" y="151"/>
                      <a:pt x="135" y="214"/>
                    </a:cubicBezTo>
                    <a:lnTo>
                      <a:pt x="342"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1">
                <a:extLst>
                  <a:ext uri="{FF2B5EF4-FFF2-40B4-BE49-F238E27FC236}">
                    <a16:creationId xmlns:a16="http://schemas.microsoft.com/office/drawing/2014/main" id="{F351CFF9-9DD1-E9B5-EE76-334AE5F03491}"/>
                  </a:ext>
                </a:extLst>
              </p:cNvPr>
              <p:cNvSpPr>
                <a:spLocks/>
              </p:cNvSpPr>
              <p:nvPr userDrawn="1"/>
            </p:nvSpPr>
            <p:spPr bwMode="auto">
              <a:xfrm>
                <a:off x="6837879" y="564438"/>
                <a:ext cx="127221" cy="216321"/>
              </a:xfrm>
              <a:custGeom>
                <a:avLst/>
                <a:gdLst>
                  <a:gd name="T0" fmla="*/ 0 w 293"/>
                  <a:gd name="T1" fmla="*/ 13 h 498"/>
                  <a:gd name="T2" fmla="*/ 138 w 293"/>
                  <a:gd name="T3" fmla="*/ 13 h 498"/>
                  <a:gd name="T4" fmla="*/ 138 w 293"/>
                  <a:gd name="T5" fmla="*/ 111 h 498"/>
                  <a:gd name="T6" fmla="*/ 293 w 293"/>
                  <a:gd name="T7" fmla="*/ 4 h 498"/>
                  <a:gd name="T8" fmla="*/ 293 w 293"/>
                  <a:gd name="T9" fmla="*/ 148 h 498"/>
                  <a:gd name="T10" fmla="*/ 285 w 293"/>
                  <a:gd name="T11" fmla="*/ 148 h 498"/>
                  <a:gd name="T12" fmla="*/ 138 w 293"/>
                  <a:gd name="T13" fmla="*/ 319 h 498"/>
                  <a:gd name="T14" fmla="*/ 138 w 293"/>
                  <a:gd name="T15" fmla="*/ 498 h 498"/>
                  <a:gd name="T16" fmla="*/ 0 w 293"/>
                  <a:gd name="T17" fmla="*/ 498 h 498"/>
                  <a:gd name="T18" fmla="*/ 0 w 293"/>
                  <a:gd name="T19" fmla="*/ 1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3" h="498">
                    <a:moveTo>
                      <a:pt x="0" y="13"/>
                    </a:moveTo>
                    <a:cubicBezTo>
                      <a:pt x="138" y="13"/>
                      <a:pt x="138" y="13"/>
                      <a:pt x="138" y="13"/>
                    </a:cubicBezTo>
                    <a:cubicBezTo>
                      <a:pt x="138" y="111"/>
                      <a:pt x="138" y="111"/>
                      <a:pt x="138" y="111"/>
                    </a:cubicBezTo>
                    <a:cubicBezTo>
                      <a:pt x="166" y="44"/>
                      <a:pt x="211" y="0"/>
                      <a:pt x="293" y="4"/>
                    </a:cubicBezTo>
                    <a:cubicBezTo>
                      <a:pt x="293" y="148"/>
                      <a:pt x="293" y="148"/>
                      <a:pt x="293" y="148"/>
                    </a:cubicBezTo>
                    <a:cubicBezTo>
                      <a:pt x="285" y="148"/>
                      <a:pt x="285" y="148"/>
                      <a:pt x="285" y="148"/>
                    </a:cubicBezTo>
                    <a:cubicBezTo>
                      <a:pt x="194" y="148"/>
                      <a:pt x="138" y="203"/>
                      <a:pt x="138" y="319"/>
                    </a:cubicBezTo>
                    <a:cubicBezTo>
                      <a:pt x="138" y="498"/>
                      <a:pt x="138" y="498"/>
                      <a:pt x="138" y="498"/>
                    </a:cubicBezTo>
                    <a:cubicBezTo>
                      <a:pt x="0" y="498"/>
                      <a:pt x="0" y="498"/>
                      <a:pt x="0" y="498"/>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2">
                <a:extLst>
                  <a:ext uri="{FF2B5EF4-FFF2-40B4-BE49-F238E27FC236}">
                    <a16:creationId xmlns:a16="http://schemas.microsoft.com/office/drawing/2014/main" id="{5CBDFCA1-F27C-774F-EB38-070587A34AB2}"/>
                  </a:ext>
                </a:extLst>
              </p:cNvPr>
              <p:cNvSpPr>
                <a:spLocks/>
              </p:cNvSpPr>
              <p:nvPr userDrawn="1"/>
            </p:nvSpPr>
            <p:spPr bwMode="auto">
              <a:xfrm>
                <a:off x="4988072" y="888476"/>
                <a:ext cx="134757" cy="268628"/>
              </a:xfrm>
              <a:custGeom>
                <a:avLst/>
                <a:gdLst>
                  <a:gd name="T0" fmla="*/ 58 w 310"/>
                  <a:gd name="T1" fmla="*/ 472 h 618"/>
                  <a:gd name="T2" fmla="*/ 58 w 310"/>
                  <a:gd name="T3" fmla="*/ 242 h 618"/>
                  <a:gd name="T4" fmla="*/ 0 w 310"/>
                  <a:gd name="T5" fmla="*/ 242 h 618"/>
                  <a:gd name="T6" fmla="*/ 0 w 310"/>
                  <a:gd name="T7" fmla="*/ 124 h 618"/>
                  <a:gd name="T8" fmla="*/ 58 w 310"/>
                  <a:gd name="T9" fmla="*/ 124 h 618"/>
                  <a:gd name="T10" fmla="*/ 58 w 310"/>
                  <a:gd name="T11" fmla="*/ 0 h 618"/>
                  <a:gd name="T12" fmla="*/ 195 w 310"/>
                  <a:gd name="T13" fmla="*/ 0 h 618"/>
                  <a:gd name="T14" fmla="*/ 195 w 310"/>
                  <a:gd name="T15" fmla="*/ 124 h 618"/>
                  <a:gd name="T16" fmla="*/ 310 w 310"/>
                  <a:gd name="T17" fmla="*/ 124 h 618"/>
                  <a:gd name="T18" fmla="*/ 310 w 310"/>
                  <a:gd name="T19" fmla="*/ 242 h 618"/>
                  <a:gd name="T20" fmla="*/ 195 w 310"/>
                  <a:gd name="T21" fmla="*/ 242 h 618"/>
                  <a:gd name="T22" fmla="*/ 195 w 310"/>
                  <a:gd name="T23" fmla="*/ 449 h 618"/>
                  <a:gd name="T24" fmla="*/ 240 w 310"/>
                  <a:gd name="T25" fmla="*/ 496 h 618"/>
                  <a:gd name="T26" fmla="*/ 308 w 310"/>
                  <a:gd name="T27" fmla="*/ 479 h 618"/>
                  <a:gd name="T28" fmla="*/ 308 w 310"/>
                  <a:gd name="T29" fmla="*/ 590 h 618"/>
                  <a:gd name="T30" fmla="*/ 199 w 310"/>
                  <a:gd name="T31" fmla="*/ 618 h 618"/>
                  <a:gd name="T32" fmla="*/ 58 w 310"/>
                  <a:gd name="T33" fmla="*/ 472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0" h="618">
                    <a:moveTo>
                      <a:pt x="58" y="472"/>
                    </a:moveTo>
                    <a:cubicBezTo>
                      <a:pt x="58" y="242"/>
                      <a:pt x="58" y="242"/>
                      <a:pt x="58" y="242"/>
                    </a:cubicBezTo>
                    <a:cubicBezTo>
                      <a:pt x="0" y="242"/>
                      <a:pt x="0" y="242"/>
                      <a:pt x="0" y="242"/>
                    </a:cubicBezTo>
                    <a:cubicBezTo>
                      <a:pt x="0" y="124"/>
                      <a:pt x="0" y="124"/>
                      <a:pt x="0" y="124"/>
                    </a:cubicBezTo>
                    <a:cubicBezTo>
                      <a:pt x="58" y="124"/>
                      <a:pt x="58" y="124"/>
                      <a:pt x="58" y="124"/>
                    </a:cubicBezTo>
                    <a:cubicBezTo>
                      <a:pt x="58" y="0"/>
                      <a:pt x="58" y="0"/>
                      <a:pt x="58" y="0"/>
                    </a:cubicBezTo>
                    <a:cubicBezTo>
                      <a:pt x="195" y="0"/>
                      <a:pt x="195" y="0"/>
                      <a:pt x="195" y="0"/>
                    </a:cubicBezTo>
                    <a:cubicBezTo>
                      <a:pt x="195" y="124"/>
                      <a:pt x="195" y="124"/>
                      <a:pt x="195" y="124"/>
                    </a:cubicBezTo>
                    <a:cubicBezTo>
                      <a:pt x="310" y="124"/>
                      <a:pt x="310" y="124"/>
                      <a:pt x="310" y="124"/>
                    </a:cubicBezTo>
                    <a:cubicBezTo>
                      <a:pt x="310" y="242"/>
                      <a:pt x="310" y="242"/>
                      <a:pt x="310" y="242"/>
                    </a:cubicBezTo>
                    <a:cubicBezTo>
                      <a:pt x="195" y="242"/>
                      <a:pt x="195" y="242"/>
                      <a:pt x="195" y="242"/>
                    </a:cubicBezTo>
                    <a:cubicBezTo>
                      <a:pt x="195" y="449"/>
                      <a:pt x="195" y="449"/>
                      <a:pt x="195" y="449"/>
                    </a:cubicBezTo>
                    <a:cubicBezTo>
                      <a:pt x="195" y="481"/>
                      <a:pt x="209" y="496"/>
                      <a:pt x="240" y="496"/>
                    </a:cubicBezTo>
                    <a:cubicBezTo>
                      <a:pt x="265" y="496"/>
                      <a:pt x="288" y="490"/>
                      <a:pt x="308" y="479"/>
                    </a:cubicBezTo>
                    <a:cubicBezTo>
                      <a:pt x="308" y="590"/>
                      <a:pt x="308" y="590"/>
                      <a:pt x="308" y="590"/>
                    </a:cubicBezTo>
                    <a:cubicBezTo>
                      <a:pt x="279" y="607"/>
                      <a:pt x="245" y="618"/>
                      <a:pt x="199" y="618"/>
                    </a:cubicBezTo>
                    <a:cubicBezTo>
                      <a:pt x="115" y="618"/>
                      <a:pt x="58" y="584"/>
                      <a:pt x="58" y="4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3">
                <a:extLst>
                  <a:ext uri="{FF2B5EF4-FFF2-40B4-BE49-F238E27FC236}">
                    <a16:creationId xmlns:a16="http://schemas.microsoft.com/office/drawing/2014/main" id="{32C7C41D-9C2F-F9CB-F801-1289ECF5E586}"/>
                  </a:ext>
                </a:extLst>
              </p:cNvPr>
              <p:cNvSpPr>
                <a:spLocks noEditPoints="1"/>
              </p:cNvSpPr>
              <p:nvPr userDrawn="1"/>
            </p:nvSpPr>
            <p:spPr bwMode="auto">
              <a:xfrm>
                <a:off x="5131251" y="938123"/>
                <a:ext cx="207455" cy="219867"/>
              </a:xfrm>
              <a:custGeom>
                <a:avLst/>
                <a:gdLst>
                  <a:gd name="T0" fmla="*/ 0 w 477"/>
                  <a:gd name="T1" fmla="*/ 254 h 505"/>
                  <a:gd name="T2" fmla="*/ 0 w 477"/>
                  <a:gd name="T3" fmla="*/ 253 h 505"/>
                  <a:gd name="T4" fmla="*/ 240 w 477"/>
                  <a:gd name="T5" fmla="*/ 0 h 505"/>
                  <a:gd name="T6" fmla="*/ 477 w 477"/>
                  <a:gd name="T7" fmla="*/ 263 h 505"/>
                  <a:gd name="T8" fmla="*/ 475 w 477"/>
                  <a:gd name="T9" fmla="*/ 300 h 505"/>
                  <a:gd name="T10" fmla="*/ 137 w 477"/>
                  <a:gd name="T11" fmla="*/ 300 h 505"/>
                  <a:gd name="T12" fmla="*/ 256 w 477"/>
                  <a:gd name="T13" fmla="*/ 395 h 505"/>
                  <a:gd name="T14" fmla="*/ 373 w 477"/>
                  <a:gd name="T15" fmla="*/ 345 h 505"/>
                  <a:gd name="T16" fmla="*/ 452 w 477"/>
                  <a:gd name="T17" fmla="*/ 415 h 505"/>
                  <a:gd name="T18" fmla="*/ 254 w 477"/>
                  <a:gd name="T19" fmla="*/ 505 h 505"/>
                  <a:gd name="T20" fmla="*/ 0 w 477"/>
                  <a:gd name="T21" fmla="*/ 254 h 505"/>
                  <a:gd name="T22" fmla="*/ 343 w 477"/>
                  <a:gd name="T23" fmla="*/ 214 h 505"/>
                  <a:gd name="T24" fmla="*/ 240 w 477"/>
                  <a:gd name="T25" fmla="*/ 111 h 505"/>
                  <a:gd name="T26" fmla="*/ 135 w 477"/>
                  <a:gd name="T27" fmla="*/ 214 h 505"/>
                  <a:gd name="T28" fmla="*/ 343 w 477"/>
                  <a:gd name="T29" fmla="*/ 21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7" h="505">
                    <a:moveTo>
                      <a:pt x="0" y="254"/>
                    </a:moveTo>
                    <a:cubicBezTo>
                      <a:pt x="0" y="253"/>
                      <a:pt x="0" y="253"/>
                      <a:pt x="0" y="253"/>
                    </a:cubicBezTo>
                    <a:cubicBezTo>
                      <a:pt x="0" y="114"/>
                      <a:pt x="99" y="0"/>
                      <a:pt x="240" y="0"/>
                    </a:cubicBezTo>
                    <a:cubicBezTo>
                      <a:pt x="402" y="0"/>
                      <a:pt x="477" y="126"/>
                      <a:pt x="477" y="263"/>
                    </a:cubicBezTo>
                    <a:cubicBezTo>
                      <a:pt x="477" y="274"/>
                      <a:pt x="476" y="287"/>
                      <a:pt x="475" y="300"/>
                    </a:cubicBezTo>
                    <a:cubicBezTo>
                      <a:pt x="137" y="300"/>
                      <a:pt x="137" y="300"/>
                      <a:pt x="137" y="300"/>
                    </a:cubicBezTo>
                    <a:cubicBezTo>
                      <a:pt x="151" y="362"/>
                      <a:pt x="194" y="395"/>
                      <a:pt x="256" y="395"/>
                    </a:cubicBezTo>
                    <a:cubicBezTo>
                      <a:pt x="302" y="395"/>
                      <a:pt x="335" y="380"/>
                      <a:pt x="373" y="345"/>
                    </a:cubicBezTo>
                    <a:cubicBezTo>
                      <a:pt x="452" y="415"/>
                      <a:pt x="452" y="415"/>
                      <a:pt x="452" y="415"/>
                    </a:cubicBezTo>
                    <a:cubicBezTo>
                      <a:pt x="407" y="471"/>
                      <a:pt x="342" y="505"/>
                      <a:pt x="254" y="505"/>
                    </a:cubicBezTo>
                    <a:cubicBezTo>
                      <a:pt x="108" y="505"/>
                      <a:pt x="0" y="403"/>
                      <a:pt x="0" y="254"/>
                    </a:cubicBezTo>
                    <a:close/>
                    <a:moveTo>
                      <a:pt x="343" y="214"/>
                    </a:moveTo>
                    <a:cubicBezTo>
                      <a:pt x="334" y="152"/>
                      <a:pt x="298" y="111"/>
                      <a:pt x="240" y="111"/>
                    </a:cubicBezTo>
                    <a:cubicBezTo>
                      <a:pt x="183" y="111"/>
                      <a:pt x="146" y="151"/>
                      <a:pt x="135" y="214"/>
                    </a:cubicBezTo>
                    <a:lnTo>
                      <a:pt x="343"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4">
                <a:extLst>
                  <a:ext uri="{FF2B5EF4-FFF2-40B4-BE49-F238E27FC236}">
                    <a16:creationId xmlns:a16="http://schemas.microsoft.com/office/drawing/2014/main" id="{D3D8F53A-7C54-73FF-7202-68AF9530CEF8}"/>
                  </a:ext>
                </a:extLst>
              </p:cNvPr>
              <p:cNvSpPr>
                <a:spLocks/>
              </p:cNvSpPr>
              <p:nvPr userDrawn="1"/>
            </p:nvSpPr>
            <p:spPr bwMode="auto">
              <a:xfrm>
                <a:off x="5348015" y="938123"/>
                <a:ext cx="195486" cy="219867"/>
              </a:xfrm>
              <a:custGeom>
                <a:avLst/>
                <a:gdLst>
                  <a:gd name="T0" fmla="*/ 0 w 450"/>
                  <a:gd name="T1" fmla="*/ 254 h 505"/>
                  <a:gd name="T2" fmla="*/ 0 w 450"/>
                  <a:gd name="T3" fmla="*/ 253 h 505"/>
                  <a:gd name="T4" fmla="*/ 254 w 450"/>
                  <a:gd name="T5" fmla="*/ 0 h 505"/>
                  <a:gd name="T6" fmla="*/ 448 w 450"/>
                  <a:gd name="T7" fmla="*/ 82 h 505"/>
                  <a:gd name="T8" fmla="*/ 363 w 450"/>
                  <a:gd name="T9" fmla="*/ 172 h 505"/>
                  <a:gd name="T10" fmla="*/ 253 w 450"/>
                  <a:gd name="T11" fmla="*/ 119 h 505"/>
                  <a:gd name="T12" fmla="*/ 135 w 450"/>
                  <a:gd name="T13" fmla="*/ 251 h 505"/>
                  <a:gd name="T14" fmla="*/ 135 w 450"/>
                  <a:gd name="T15" fmla="*/ 253 h 505"/>
                  <a:gd name="T16" fmla="*/ 258 w 450"/>
                  <a:gd name="T17" fmla="*/ 387 h 505"/>
                  <a:gd name="T18" fmla="*/ 370 w 450"/>
                  <a:gd name="T19" fmla="*/ 335 h 505"/>
                  <a:gd name="T20" fmla="*/ 450 w 450"/>
                  <a:gd name="T21" fmla="*/ 416 h 505"/>
                  <a:gd name="T22" fmla="*/ 252 w 450"/>
                  <a:gd name="T23" fmla="*/ 505 h 505"/>
                  <a:gd name="T24" fmla="*/ 0 w 450"/>
                  <a:gd name="T25" fmla="*/ 25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0" h="505">
                    <a:moveTo>
                      <a:pt x="0" y="254"/>
                    </a:moveTo>
                    <a:cubicBezTo>
                      <a:pt x="0" y="253"/>
                      <a:pt x="0" y="253"/>
                      <a:pt x="0" y="253"/>
                    </a:cubicBezTo>
                    <a:cubicBezTo>
                      <a:pt x="0" y="114"/>
                      <a:pt x="106" y="0"/>
                      <a:pt x="254" y="0"/>
                    </a:cubicBezTo>
                    <a:cubicBezTo>
                      <a:pt x="345" y="0"/>
                      <a:pt x="402" y="31"/>
                      <a:pt x="448" y="82"/>
                    </a:cubicBezTo>
                    <a:cubicBezTo>
                      <a:pt x="363" y="172"/>
                      <a:pt x="363" y="172"/>
                      <a:pt x="363" y="172"/>
                    </a:cubicBezTo>
                    <a:cubicBezTo>
                      <a:pt x="333" y="139"/>
                      <a:pt x="302" y="119"/>
                      <a:pt x="253" y="119"/>
                    </a:cubicBezTo>
                    <a:cubicBezTo>
                      <a:pt x="184" y="119"/>
                      <a:pt x="135" y="179"/>
                      <a:pt x="135" y="251"/>
                    </a:cubicBezTo>
                    <a:cubicBezTo>
                      <a:pt x="135" y="253"/>
                      <a:pt x="135" y="253"/>
                      <a:pt x="135" y="253"/>
                    </a:cubicBezTo>
                    <a:cubicBezTo>
                      <a:pt x="135" y="327"/>
                      <a:pt x="183" y="387"/>
                      <a:pt x="258" y="387"/>
                    </a:cubicBezTo>
                    <a:cubicBezTo>
                      <a:pt x="305" y="387"/>
                      <a:pt x="336" y="367"/>
                      <a:pt x="370" y="335"/>
                    </a:cubicBezTo>
                    <a:cubicBezTo>
                      <a:pt x="450" y="416"/>
                      <a:pt x="450" y="416"/>
                      <a:pt x="450" y="416"/>
                    </a:cubicBezTo>
                    <a:cubicBezTo>
                      <a:pt x="403" y="468"/>
                      <a:pt x="349" y="505"/>
                      <a:pt x="252" y="505"/>
                    </a:cubicBezTo>
                    <a:cubicBezTo>
                      <a:pt x="106" y="505"/>
                      <a:pt x="0" y="393"/>
                      <a:pt x="0" y="2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5">
                <a:extLst>
                  <a:ext uri="{FF2B5EF4-FFF2-40B4-BE49-F238E27FC236}">
                    <a16:creationId xmlns:a16="http://schemas.microsoft.com/office/drawing/2014/main" id="{BD2B90D5-630B-CFC6-CE5B-4A3E77847404}"/>
                  </a:ext>
                </a:extLst>
              </p:cNvPr>
              <p:cNvSpPr>
                <a:spLocks/>
              </p:cNvSpPr>
              <p:nvPr userDrawn="1"/>
            </p:nvSpPr>
            <p:spPr bwMode="auto">
              <a:xfrm>
                <a:off x="5553254" y="866312"/>
                <a:ext cx="193270" cy="286802"/>
              </a:xfrm>
              <a:custGeom>
                <a:avLst/>
                <a:gdLst>
                  <a:gd name="T0" fmla="*/ 0 w 445"/>
                  <a:gd name="T1" fmla="*/ 0 h 660"/>
                  <a:gd name="T2" fmla="*/ 138 w 445"/>
                  <a:gd name="T3" fmla="*/ 0 h 660"/>
                  <a:gd name="T4" fmla="*/ 138 w 445"/>
                  <a:gd name="T5" fmla="*/ 244 h 660"/>
                  <a:gd name="T6" fmla="*/ 280 w 445"/>
                  <a:gd name="T7" fmla="*/ 166 h 660"/>
                  <a:gd name="T8" fmla="*/ 445 w 445"/>
                  <a:gd name="T9" fmla="*/ 346 h 660"/>
                  <a:gd name="T10" fmla="*/ 445 w 445"/>
                  <a:gd name="T11" fmla="*/ 660 h 660"/>
                  <a:gd name="T12" fmla="*/ 307 w 445"/>
                  <a:gd name="T13" fmla="*/ 660 h 660"/>
                  <a:gd name="T14" fmla="*/ 307 w 445"/>
                  <a:gd name="T15" fmla="*/ 390 h 660"/>
                  <a:gd name="T16" fmla="*/ 224 w 445"/>
                  <a:gd name="T17" fmla="*/ 291 h 660"/>
                  <a:gd name="T18" fmla="*/ 138 w 445"/>
                  <a:gd name="T19" fmla="*/ 390 h 660"/>
                  <a:gd name="T20" fmla="*/ 138 w 445"/>
                  <a:gd name="T21" fmla="*/ 660 h 660"/>
                  <a:gd name="T22" fmla="*/ 0 w 445"/>
                  <a:gd name="T23" fmla="*/ 660 h 660"/>
                  <a:gd name="T24" fmla="*/ 0 w 445"/>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5" h="660">
                    <a:moveTo>
                      <a:pt x="0" y="0"/>
                    </a:moveTo>
                    <a:cubicBezTo>
                      <a:pt x="138" y="0"/>
                      <a:pt x="138" y="0"/>
                      <a:pt x="138" y="0"/>
                    </a:cubicBezTo>
                    <a:cubicBezTo>
                      <a:pt x="138" y="244"/>
                      <a:pt x="138" y="244"/>
                      <a:pt x="138" y="244"/>
                    </a:cubicBezTo>
                    <a:cubicBezTo>
                      <a:pt x="169" y="203"/>
                      <a:pt x="210" y="166"/>
                      <a:pt x="280" y="166"/>
                    </a:cubicBezTo>
                    <a:cubicBezTo>
                      <a:pt x="384" y="166"/>
                      <a:pt x="445" y="235"/>
                      <a:pt x="445" y="346"/>
                    </a:cubicBezTo>
                    <a:cubicBezTo>
                      <a:pt x="445" y="660"/>
                      <a:pt x="445" y="660"/>
                      <a:pt x="445" y="660"/>
                    </a:cubicBezTo>
                    <a:cubicBezTo>
                      <a:pt x="307" y="660"/>
                      <a:pt x="307" y="660"/>
                      <a:pt x="307" y="660"/>
                    </a:cubicBezTo>
                    <a:cubicBezTo>
                      <a:pt x="307" y="390"/>
                      <a:pt x="307" y="390"/>
                      <a:pt x="307" y="390"/>
                    </a:cubicBezTo>
                    <a:cubicBezTo>
                      <a:pt x="307" y="324"/>
                      <a:pt x="276" y="291"/>
                      <a:pt x="224" y="291"/>
                    </a:cubicBezTo>
                    <a:cubicBezTo>
                      <a:pt x="171" y="291"/>
                      <a:pt x="138" y="324"/>
                      <a:pt x="138" y="390"/>
                    </a:cubicBezTo>
                    <a:cubicBezTo>
                      <a:pt x="138" y="660"/>
                      <a:pt x="138" y="660"/>
                      <a:pt x="138" y="660"/>
                    </a:cubicBezTo>
                    <a:cubicBezTo>
                      <a:pt x="0" y="660"/>
                      <a:pt x="0" y="660"/>
                      <a:pt x="0" y="66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
                <a:extLst>
                  <a:ext uri="{FF2B5EF4-FFF2-40B4-BE49-F238E27FC236}">
                    <a16:creationId xmlns:a16="http://schemas.microsoft.com/office/drawing/2014/main" id="{44BDC175-2104-E7E3-2519-DA2F92A4A931}"/>
                  </a:ext>
                </a:extLst>
              </p:cNvPr>
              <p:cNvSpPr>
                <a:spLocks/>
              </p:cNvSpPr>
              <p:nvPr userDrawn="1"/>
            </p:nvSpPr>
            <p:spPr bwMode="auto">
              <a:xfrm>
                <a:off x="5762039" y="938123"/>
                <a:ext cx="192827" cy="214991"/>
              </a:xfrm>
              <a:custGeom>
                <a:avLst/>
                <a:gdLst>
                  <a:gd name="T0" fmla="*/ 0 w 444"/>
                  <a:gd name="T1" fmla="*/ 9 h 494"/>
                  <a:gd name="T2" fmla="*/ 137 w 444"/>
                  <a:gd name="T3" fmla="*/ 9 h 494"/>
                  <a:gd name="T4" fmla="*/ 137 w 444"/>
                  <a:gd name="T5" fmla="*/ 78 h 494"/>
                  <a:gd name="T6" fmla="*/ 279 w 444"/>
                  <a:gd name="T7" fmla="*/ 0 h 494"/>
                  <a:gd name="T8" fmla="*/ 444 w 444"/>
                  <a:gd name="T9" fmla="*/ 180 h 494"/>
                  <a:gd name="T10" fmla="*/ 444 w 444"/>
                  <a:gd name="T11" fmla="*/ 494 h 494"/>
                  <a:gd name="T12" fmla="*/ 306 w 444"/>
                  <a:gd name="T13" fmla="*/ 494 h 494"/>
                  <a:gd name="T14" fmla="*/ 306 w 444"/>
                  <a:gd name="T15" fmla="*/ 224 h 494"/>
                  <a:gd name="T16" fmla="*/ 223 w 444"/>
                  <a:gd name="T17" fmla="*/ 125 h 494"/>
                  <a:gd name="T18" fmla="*/ 137 w 444"/>
                  <a:gd name="T19" fmla="*/ 224 h 494"/>
                  <a:gd name="T20" fmla="*/ 137 w 444"/>
                  <a:gd name="T21" fmla="*/ 494 h 494"/>
                  <a:gd name="T22" fmla="*/ 0 w 444"/>
                  <a:gd name="T23" fmla="*/ 494 h 494"/>
                  <a:gd name="T24" fmla="*/ 0 w 444"/>
                  <a:gd name="T25" fmla="*/ 9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94">
                    <a:moveTo>
                      <a:pt x="0" y="9"/>
                    </a:moveTo>
                    <a:cubicBezTo>
                      <a:pt x="137" y="9"/>
                      <a:pt x="137" y="9"/>
                      <a:pt x="137" y="9"/>
                    </a:cubicBezTo>
                    <a:cubicBezTo>
                      <a:pt x="137" y="78"/>
                      <a:pt x="137" y="78"/>
                      <a:pt x="137" y="78"/>
                    </a:cubicBezTo>
                    <a:cubicBezTo>
                      <a:pt x="169" y="37"/>
                      <a:pt x="210" y="0"/>
                      <a:pt x="279" y="0"/>
                    </a:cubicBezTo>
                    <a:cubicBezTo>
                      <a:pt x="383" y="0"/>
                      <a:pt x="444" y="69"/>
                      <a:pt x="444" y="180"/>
                    </a:cubicBezTo>
                    <a:cubicBezTo>
                      <a:pt x="444" y="494"/>
                      <a:pt x="444" y="494"/>
                      <a:pt x="444" y="494"/>
                    </a:cubicBezTo>
                    <a:cubicBezTo>
                      <a:pt x="306" y="494"/>
                      <a:pt x="306" y="494"/>
                      <a:pt x="306" y="494"/>
                    </a:cubicBezTo>
                    <a:cubicBezTo>
                      <a:pt x="306" y="224"/>
                      <a:pt x="306" y="224"/>
                      <a:pt x="306" y="224"/>
                    </a:cubicBezTo>
                    <a:cubicBezTo>
                      <a:pt x="306" y="158"/>
                      <a:pt x="276" y="125"/>
                      <a:pt x="223" y="125"/>
                    </a:cubicBezTo>
                    <a:cubicBezTo>
                      <a:pt x="171" y="125"/>
                      <a:pt x="137" y="158"/>
                      <a:pt x="137" y="224"/>
                    </a:cubicBezTo>
                    <a:cubicBezTo>
                      <a:pt x="137" y="494"/>
                      <a:pt x="137" y="494"/>
                      <a:pt x="137" y="494"/>
                    </a:cubicBezTo>
                    <a:cubicBezTo>
                      <a:pt x="0" y="494"/>
                      <a:pt x="0" y="494"/>
                      <a:pt x="0" y="494"/>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7">
                <a:extLst>
                  <a:ext uri="{FF2B5EF4-FFF2-40B4-BE49-F238E27FC236}">
                    <a16:creationId xmlns:a16="http://schemas.microsoft.com/office/drawing/2014/main" id="{E76CB955-2FC2-83C2-AC09-AD01BCCF18B2}"/>
                  </a:ext>
                </a:extLst>
              </p:cNvPr>
              <p:cNvSpPr>
                <a:spLocks noEditPoints="1"/>
              </p:cNvSpPr>
              <p:nvPr userDrawn="1"/>
            </p:nvSpPr>
            <p:spPr bwMode="auto">
              <a:xfrm>
                <a:off x="5967277" y="938123"/>
                <a:ext cx="228289" cy="219867"/>
              </a:xfrm>
              <a:custGeom>
                <a:avLst/>
                <a:gdLst>
                  <a:gd name="T0" fmla="*/ 0 w 525"/>
                  <a:gd name="T1" fmla="*/ 254 h 505"/>
                  <a:gd name="T2" fmla="*/ 0 w 525"/>
                  <a:gd name="T3" fmla="*/ 253 h 505"/>
                  <a:gd name="T4" fmla="*/ 263 w 525"/>
                  <a:gd name="T5" fmla="*/ 0 h 505"/>
                  <a:gd name="T6" fmla="*/ 525 w 525"/>
                  <a:gd name="T7" fmla="*/ 251 h 505"/>
                  <a:gd name="T8" fmla="*/ 525 w 525"/>
                  <a:gd name="T9" fmla="*/ 253 h 505"/>
                  <a:gd name="T10" fmla="*/ 262 w 525"/>
                  <a:gd name="T11" fmla="*/ 505 h 505"/>
                  <a:gd name="T12" fmla="*/ 0 w 525"/>
                  <a:gd name="T13" fmla="*/ 254 h 505"/>
                  <a:gd name="T14" fmla="*/ 389 w 525"/>
                  <a:gd name="T15" fmla="*/ 254 h 505"/>
                  <a:gd name="T16" fmla="*/ 389 w 525"/>
                  <a:gd name="T17" fmla="*/ 253 h 505"/>
                  <a:gd name="T18" fmla="*/ 262 w 525"/>
                  <a:gd name="T19" fmla="*/ 119 h 505"/>
                  <a:gd name="T20" fmla="*/ 136 w 525"/>
                  <a:gd name="T21" fmla="*/ 251 h 505"/>
                  <a:gd name="T22" fmla="*/ 136 w 525"/>
                  <a:gd name="T23" fmla="*/ 253 h 505"/>
                  <a:gd name="T24" fmla="*/ 263 w 525"/>
                  <a:gd name="T25" fmla="*/ 387 h 505"/>
                  <a:gd name="T26" fmla="*/ 389 w 525"/>
                  <a:gd name="T27" fmla="*/ 25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5" h="505">
                    <a:moveTo>
                      <a:pt x="0" y="254"/>
                    </a:moveTo>
                    <a:cubicBezTo>
                      <a:pt x="0" y="253"/>
                      <a:pt x="0" y="253"/>
                      <a:pt x="0" y="253"/>
                    </a:cubicBezTo>
                    <a:cubicBezTo>
                      <a:pt x="0" y="113"/>
                      <a:pt x="112" y="0"/>
                      <a:pt x="263" y="0"/>
                    </a:cubicBezTo>
                    <a:cubicBezTo>
                      <a:pt x="414" y="0"/>
                      <a:pt x="525" y="111"/>
                      <a:pt x="525" y="251"/>
                    </a:cubicBezTo>
                    <a:cubicBezTo>
                      <a:pt x="525" y="253"/>
                      <a:pt x="525" y="253"/>
                      <a:pt x="525" y="253"/>
                    </a:cubicBezTo>
                    <a:cubicBezTo>
                      <a:pt x="525" y="392"/>
                      <a:pt x="413" y="505"/>
                      <a:pt x="262" y="505"/>
                    </a:cubicBezTo>
                    <a:cubicBezTo>
                      <a:pt x="111" y="505"/>
                      <a:pt x="0" y="394"/>
                      <a:pt x="0" y="254"/>
                    </a:cubicBezTo>
                    <a:close/>
                    <a:moveTo>
                      <a:pt x="389" y="254"/>
                    </a:moveTo>
                    <a:cubicBezTo>
                      <a:pt x="389" y="253"/>
                      <a:pt x="389" y="253"/>
                      <a:pt x="389" y="253"/>
                    </a:cubicBezTo>
                    <a:cubicBezTo>
                      <a:pt x="389" y="181"/>
                      <a:pt x="338" y="119"/>
                      <a:pt x="262" y="119"/>
                    </a:cubicBezTo>
                    <a:cubicBezTo>
                      <a:pt x="183" y="119"/>
                      <a:pt x="136" y="179"/>
                      <a:pt x="136" y="251"/>
                    </a:cubicBezTo>
                    <a:cubicBezTo>
                      <a:pt x="136" y="253"/>
                      <a:pt x="136" y="253"/>
                      <a:pt x="136" y="253"/>
                    </a:cubicBezTo>
                    <a:cubicBezTo>
                      <a:pt x="136" y="324"/>
                      <a:pt x="187" y="387"/>
                      <a:pt x="263" y="387"/>
                    </a:cubicBezTo>
                    <a:cubicBezTo>
                      <a:pt x="342" y="387"/>
                      <a:pt x="389" y="326"/>
                      <a:pt x="389" y="2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18">
                <a:extLst>
                  <a:ext uri="{FF2B5EF4-FFF2-40B4-BE49-F238E27FC236}">
                    <a16:creationId xmlns:a16="http://schemas.microsoft.com/office/drawing/2014/main" id="{BB15E459-A560-CBA7-38D2-49EC0DF1798C}"/>
                  </a:ext>
                </a:extLst>
              </p:cNvPr>
              <p:cNvSpPr>
                <a:spLocks noChangeArrowheads="1"/>
              </p:cNvSpPr>
              <p:nvPr userDrawn="1"/>
            </p:nvSpPr>
            <p:spPr bwMode="auto">
              <a:xfrm>
                <a:off x="6207091" y="866312"/>
                <a:ext cx="59843" cy="2868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9">
                <a:extLst>
                  <a:ext uri="{FF2B5EF4-FFF2-40B4-BE49-F238E27FC236}">
                    <a16:creationId xmlns:a16="http://schemas.microsoft.com/office/drawing/2014/main" id="{A894E637-6612-023A-5D26-292EB224BB2E}"/>
                  </a:ext>
                </a:extLst>
              </p:cNvPr>
              <p:cNvSpPr>
                <a:spLocks noEditPoints="1"/>
              </p:cNvSpPr>
              <p:nvPr userDrawn="1"/>
            </p:nvSpPr>
            <p:spPr bwMode="auto">
              <a:xfrm>
                <a:off x="6278460" y="938123"/>
                <a:ext cx="228732" cy="219867"/>
              </a:xfrm>
              <a:custGeom>
                <a:avLst/>
                <a:gdLst>
                  <a:gd name="T0" fmla="*/ 0 w 526"/>
                  <a:gd name="T1" fmla="*/ 254 h 505"/>
                  <a:gd name="T2" fmla="*/ 0 w 526"/>
                  <a:gd name="T3" fmla="*/ 253 h 505"/>
                  <a:gd name="T4" fmla="*/ 264 w 526"/>
                  <a:gd name="T5" fmla="*/ 0 h 505"/>
                  <a:gd name="T6" fmla="*/ 526 w 526"/>
                  <a:gd name="T7" fmla="*/ 251 h 505"/>
                  <a:gd name="T8" fmla="*/ 526 w 526"/>
                  <a:gd name="T9" fmla="*/ 253 h 505"/>
                  <a:gd name="T10" fmla="*/ 262 w 526"/>
                  <a:gd name="T11" fmla="*/ 505 h 505"/>
                  <a:gd name="T12" fmla="*/ 0 w 526"/>
                  <a:gd name="T13" fmla="*/ 254 h 505"/>
                  <a:gd name="T14" fmla="*/ 390 w 526"/>
                  <a:gd name="T15" fmla="*/ 254 h 505"/>
                  <a:gd name="T16" fmla="*/ 390 w 526"/>
                  <a:gd name="T17" fmla="*/ 253 h 505"/>
                  <a:gd name="T18" fmla="*/ 262 w 526"/>
                  <a:gd name="T19" fmla="*/ 119 h 505"/>
                  <a:gd name="T20" fmla="*/ 136 w 526"/>
                  <a:gd name="T21" fmla="*/ 251 h 505"/>
                  <a:gd name="T22" fmla="*/ 136 w 526"/>
                  <a:gd name="T23" fmla="*/ 253 h 505"/>
                  <a:gd name="T24" fmla="*/ 264 w 526"/>
                  <a:gd name="T25" fmla="*/ 387 h 505"/>
                  <a:gd name="T26" fmla="*/ 390 w 526"/>
                  <a:gd name="T27" fmla="*/ 25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6" h="505">
                    <a:moveTo>
                      <a:pt x="0" y="254"/>
                    </a:moveTo>
                    <a:cubicBezTo>
                      <a:pt x="0" y="253"/>
                      <a:pt x="0" y="253"/>
                      <a:pt x="0" y="253"/>
                    </a:cubicBezTo>
                    <a:cubicBezTo>
                      <a:pt x="0" y="113"/>
                      <a:pt x="113" y="0"/>
                      <a:pt x="264" y="0"/>
                    </a:cubicBezTo>
                    <a:cubicBezTo>
                      <a:pt x="414" y="0"/>
                      <a:pt x="526" y="111"/>
                      <a:pt x="526" y="251"/>
                    </a:cubicBezTo>
                    <a:cubicBezTo>
                      <a:pt x="526" y="253"/>
                      <a:pt x="526" y="253"/>
                      <a:pt x="526" y="253"/>
                    </a:cubicBezTo>
                    <a:cubicBezTo>
                      <a:pt x="526" y="392"/>
                      <a:pt x="413" y="505"/>
                      <a:pt x="262" y="505"/>
                    </a:cubicBezTo>
                    <a:cubicBezTo>
                      <a:pt x="112" y="505"/>
                      <a:pt x="0" y="394"/>
                      <a:pt x="0" y="254"/>
                    </a:cubicBezTo>
                    <a:close/>
                    <a:moveTo>
                      <a:pt x="390" y="254"/>
                    </a:moveTo>
                    <a:cubicBezTo>
                      <a:pt x="390" y="253"/>
                      <a:pt x="390" y="253"/>
                      <a:pt x="390" y="253"/>
                    </a:cubicBezTo>
                    <a:cubicBezTo>
                      <a:pt x="390" y="181"/>
                      <a:pt x="338" y="119"/>
                      <a:pt x="262" y="119"/>
                    </a:cubicBezTo>
                    <a:cubicBezTo>
                      <a:pt x="183" y="119"/>
                      <a:pt x="136" y="179"/>
                      <a:pt x="136" y="251"/>
                    </a:cubicBezTo>
                    <a:cubicBezTo>
                      <a:pt x="136" y="253"/>
                      <a:pt x="136" y="253"/>
                      <a:pt x="136" y="253"/>
                    </a:cubicBezTo>
                    <a:cubicBezTo>
                      <a:pt x="136" y="324"/>
                      <a:pt x="188" y="387"/>
                      <a:pt x="264" y="387"/>
                    </a:cubicBezTo>
                    <a:cubicBezTo>
                      <a:pt x="343" y="387"/>
                      <a:pt x="390" y="326"/>
                      <a:pt x="390" y="2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0">
                <a:extLst>
                  <a:ext uri="{FF2B5EF4-FFF2-40B4-BE49-F238E27FC236}">
                    <a16:creationId xmlns:a16="http://schemas.microsoft.com/office/drawing/2014/main" id="{C612BEEF-FFCF-00C7-83E8-3D6CD89DD8B2}"/>
                  </a:ext>
                </a:extLst>
              </p:cNvPr>
              <p:cNvSpPr>
                <a:spLocks noEditPoints="1"/>
              </p:cNvSpPr>
              <p:nvPr userDrawn="1"/>
            </p:nvSpPr>
            <p:spPr bwMode="auto">
              <a:xfrm>
                <a:off x="6516057" y="938123"/>
                <a:ext cx="221197" cy="278823"/>
              </a:xfrm>
              <a:custGeom>
                <a:avLst/>
                <a:gdLst>
                  <a:gd name="T0" fmla="*/ 24 w 509"/>
                  <a:gd name="T1" fmla="*/ 590 h 641"/>
                  <a:gd name="T2" fmla="*/ 71 w 509"/>
                  <a:gd name="T3" fmla="*/ 487 h 641"/>
                  <a:gd name="T4" fmla="*/ 235 w 509"/>
                  <a:gd name="T5" fmla="*/ 531 h 641"/>
                  <a:gd name="T6" fmla="*/ 373 w 509"/>
                  <a:gd name="T7" fmla="*/ 399 h 641"/>
                  <a:gd name="T8" fmla="*/ 373 w 509"/>
                  <a:gd name="T9" fmla="*/ 376 h 641"/>
                  <a:gd name="T10" fmla="*/ 215 w 509"/>
                  <a:gd name="T11" fmla="*/ 454 h 641"/>
                  <a:gd name="T12" fmla="*/ 0 w 509"/>
                  <a:gd name="T13" fmla="*/ 228 h 641"/>
                  <a:gd name="T14" fmla="*/ 0 w 509"/>
                  <a:gd name="T15" fmla="*/ 226 h 641"/>
                  <a:gd name="T16" fmla="*/ 215 w 509"/>
                  <a:gd name="T17" fmla="*/ 0 h 641"/>
                  <a:gd name="T18" fmla="*/ 372 w 509"/>
                  <a:gd name="T19" fmla="*/ 72 h 641"/>
                  <a:gd name="T20" fmla="*/ 372 w 509"/>
                  <a:gd name="T21" fmla="*/ 9 h 641"/>
                  <a:gd name="T22" fmla="*/ 509 w 509"/>
                  <a:gd name="T23" fmla="*/ 9 h 641"/>
                  <a:gd name="T24" fmla="*/ 509 w 509"/>
                  <a:gd name="T25" fmla="*/ 385 h 641"/>
                  <a:gd name="T26" fmla="*/ 448 w 509"/>
                  <a:gd name="T27" fmla="*/ 576 h 641"/>
                  <a:gd name="T28" fmla="*/ 239 w 509"/>
                  <a:gd name="T29" fmla="*/ 641 h 641"/>
                  <a:gd name="T30" fmla="*/ 24 w 509"/>
                  <a:gd name="T31" fmla="*/ 590 h 641"/>
                  <a:gd name="T32" fmla="*/ 373 w 509"/>
                  <a:gd name="T33" fmla="*/ 228 h 641"/>
                  <a:gd name="T34" fmla="*/ 373 w 509"/>
                  <a:gd name="T35" fmla="*/ 226 h 641"/>
                  <a:gd name="T36" fmla="*/ 255 w 509"/>
                  <a:gd name="T37" fmla="*/ 114 h 641"/>
                  <a:gd name="T38" fmla="*/ 137 w 509"/>
                  <a:gd name="T39" fmla="*/ 226 h 641"/>
                  <a:gd name="T40" fmla="*/ 137 w 509"/>
                  <a:gd name="T41" fmla="*/ 228 h 641"/>
                  <a:gd name="T42" fmla="*/ 255 w 509"/>
                  <a:gd name="T43" fmla="*/ 340 h 641"/>
                  <a:gd name="T44" fmla="*/ 373 w 509"/>
                  <a:gd name="T45" fmla="*/ 228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9" h="641">
                    <a:moveTo>
                      <a:pt x="24" y="590"/>
                    </a:moveTo>
                    <a:cubicBezTo>
                      <a:pt x="71" y="487"/>
                      <a:pt x="71" y="487"/>
                      <a:pt x="71" y="487"/>
                    </a:cubicBezTo>
                    <a:cubicBezTo>
                      <a:pt x="121" y="515"/>
                      <a:pt x="171" y="531"/>
                      <a:pt x="235" y="531"/>
                    </a:cubicBezTo>
                    <a:cubicBezTo>
                      <a:pt x="329" y="531"/>
                      <a:pt x="373" y="486"/>
                      <a:pt x="373" y="399"/>
                    </a:cubicBezTo>
                    <a:cubicBezTo>
                      <a:pt x="373" y="376"/>
                      <a:pt x="373" y="376"/>
                      <a:pt x="373" y="376"/>
                    </a:cubicBezTo>
                    <a:cubicBezTo>
                      <a:pt x="333" y="425"/>
                      <a:pt x="288" y="454"/>
                      <a:pt x="215" y="454"/>
                    </a:cubicBezTo>
                    <a:cubicBezTo>
                      <a:pt x="102" y="454"/>
                      <a:pt x="0" y="372"/>
                      <a:pt x="0" y="228"/>
                    </a:cubicBezTo>
                    <a:cubicBezTo>
                      <a:pt x="0" y="226"/>
                      <a:pt x="0" y="226"/>
                      <a:pt x="0" y="226"/>
                    </a:cubicBezTo>
                    <a:cubicBezTo>
                      <a:pt x="0" y="82"/>
                      <a:pt x="104" y="0"/>
                      <a:pt x="215" y="0"/>
                    </a:cubicBezTo>
                    <a:cubicBezTo>
                      <a:pt x="290" y="0"/>
                      <a:pt x="334" y="32"/>
                      <a:pt x="372" y="72"/>
                    </a:cubicBezTo>
                    <a:cubicBezTo>
                      <a:pt x="372" y="9"/>
                      <a:pt x="372" y="9"/>
                      <a:pt x="372" y="9"/>
                    </a:cubicBezTo>
                    <a:cubicBezTo>
                      <a:pt x="509" y="9"/>
                      <a:pt x="509" y="9"/>
                      <a:pt x="509" y="9"/>
                    </a:cubicBezTo>
                    <a:cubicBezTo>
                      <a:pt x="509" y="385"/>
                      <a:pt x="509" y="385"/>
                      <a:pt x="509" y="385"/>
                    </a:cubicBezTo>
                    <a:cubicBezTo>
                      <a:pt x="509" y="472"/>
                      <a:pt x="488" y="535"/>
                      <a:pt x="448" y="576"/>
                    </a:cubicBezTo>
                    <a:cubicBezTo>
                      <a:pt x="402" y="621"/>
                      <a:pt x="333" y="641"/>
                      <a:pt x="239" y="641"/>
                    </a:cubicBezTo>
                    <a:cubicBezTo>
                      <a:pt x="160" y="641"/>
                      <a:pt x="86" y="623"/>
                      <a:pt x="24" y="590"/>
                    </a:cubicBezTo>
                    <a:close/>
                    <a:moveTo>
                      <a:pt x="373" y="228"/>
                    </a:moveTo>
                    <a:cubicBezTo>
                      <a:pt x="373" y="226"/>
                      <a:pt x="373" y="226"/>
                      <a:pt x="373" y="226"/>
                    </a:cubicBezTo>
                    <a:cubicBezTo>
                      <a:pt x="373" y="160"/>
                      <a:pt x="322" y="114"/>
                      <a:pt x="255" y="114"/>
                    </a:cubicBezTo>
                    <a:cubicBezTo>
                      <a:pt x="188" y="114"/>
                      <a:pt x="137" y="160"/>
                      <a:pt x="137" y="226"/>
                    </a:cubicBezTo>
                    <a:cubicBezTo>
                      <a:pt x="137" y="228"/>
                      <a:pt x="137" y="228"/>
                      <a:pt x="137" y="228"/>
                    </a:cubicBezTo>
                    <a:cubicBezTo>
                      <a:pt x="137" y="295"/>
                      <a:pt x="188" y="340"/>
                      <a:pt x="255" y="340"/>
                    </a:cubicBezTo>
                    <a:cubicBezTo>
                      <a:pt x="322" y="340"/>
                      <a:pt x="373" y="294"/>
                      <a:pt x="373"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1">
                <a:extLst>
                  <a:ext uri="{FF2B5EF4-FFF2-40B4-BE49-F238E27FC236}">
                    <a16:creationId xmlns:a16="http://schemas.microsoft.com/office/drawing/2014/main" id="{535443A8-F420-58B0-6940-C7217CB7D304}"/>
                  </a:ext>
                </a:extLst>
              </p:cNvPr>
              <p:cNvSpPr>
                <a:spLocks/>
              </p:cNvSpPr>
              <p:nvPr userDrawn="1"/>
            </p:nvSpPr>
            <p:spPr bwMode="auto">
              <a:xfrm>
                <a:off x="6747450" y="942113"/>
                <a:ext cx="219424" cy="275277"/>
              </a:xfrm>
              <a:custGeom>
                <a:avLst/>
                <a:gdLst>
                  <a:gd name="T0" fmla="*/ 362 w 505"/>
                  <a:gd name="T1" fmla="*/ 0 h 633"/>
                  <a:gd name="T2" fmla="*/ 505 w 505"/>
                  <a:gd name="T3" fmla="*/ 0 h 633"/>
                  <a:gd name="T4" fmla="*/ 319 w 505"/>
                  <a:gd name="T5" fmla="*/ 497 h 633"/>
                  <a:gd name="T6" fmla="*/ 159 w 505"/>
                  <a:gd name="T7" fmla="*/ 633 h 633"/>
                  <a:gd name="T8" fmla="*/ 37 w 505"/>
                  <a:gd name="T9" fmla="*/ 599 h 633"/>
                  <a:gd name="T10" fmla="*/ 83 w 505"/>
                  <a:gd name="T11" fmla="*/ 500 h 633"/>
                  <a:gd name="T12" fmla="*/ 142 w 505"/>
                  <a:gd name="T13" fmla="*/ 519 h 633"/>
                  <a:gd name="T14" fmla="*/ 190 w 505"/>
                  <a:gd name="T15" fmla="*/ 487 h 633"/>
                  <a:gd name="T16" fmla="*/ 0 w 505"/>
                  <a:gd name="T17" fmla="*/ 0 h 633"/>
                  <a:gd name="T18" fmla="*/ 146 w 505"/>
                  <a:gd name="T19" fmla="*/ 0 h 633"/>
                  <a:gd name="T20" fmla="*/ 256 w 505"/>
                  <a:gd name="T21" fmla="*/ 331 h 633"/>
                  <a:gd name="T22" fmla="*/ 362 w 505"/>
                  <a:gd name="T23" fmla="*/ 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633">
                    <a:moveTo>
                      <a:pt x="362" y="0"/>
                    </a:moveTo>
                    <a:cubicBezTo>
                      <a:pt x="505" y="0"/>
                      <a:pt x="505" y="0"/>
                      <a:pt x="505" y="0"/>
                    </a:cubicBezTo>
                    <a:cubicBezTo>
                      <a:pt x="319" y="497"/>
                      <a:pt x="319" y="497"/>
                      <a:pt x="319" y="497"/>
                    </a:cubicBezTo>
                    <a:cubicBezTo>
                      <a:pt x="282" y="596"/>
                      <a:pt x="242" y="633"/>
                      <a:pt x="159" y="633"/>
                    </a:cubicBezTo>
                    <a:cubicBezTo>
                      <a:pt x="110" y="633"/>
                      <a:pt x="73" y="620"/>
                      <a:pt x="37" y="599"/>
                    </a:cubicBezTo>
                    <a:cubicBezTo>
                      <a:pt x="83" y="500"/>
                      <a:pt x="83" y="500"/>
                      <a:pt x="83" y="500"/>
                    </a:cubicBezTo>
                    <a:cubicBezTo>
                      <a:pt x="101" y="511"/>
                      <a:pt x="124" y="519"/>
                      <a:pt x="142" y="519"/>
                    </a:cubicBezTo>
                    <a:cubicBezTo>
                      <a:pt x="166" y="519"/>
                      <a:pt x="178" y="512"/>
                      <a:pt x="190" y="487"/>
                    </a:cubicBezTo>
                    <a:cubicBezTo>
                      <a:pt x="0" y="0"/>
                      <a:pt x="0" y="0"/>
                      <a:pt x="0" y="0"/>
                    </a:cubicBezTo>
                    <a:cubicBezTo>
                      <a:pt x="146" y="0"/>
                      <a:pt x="146" y="0"/>
                      <a:pt x="146" y="0"/>
                    </a:cubicBezTo>
                    <a:cubicBezTo>
                      <a:pt x="256" y="331"/>
                      <a:pt x="256" y="331"/>
                      <a:pt x="256" y="331"/>
                    </a:cubicBezTo>
                    <a:lnTo>
                      <a:pt x="3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2">
                <a:extLst>
                  <a:ext uri="{FF2B5EF4-FFF2-40B4-BE49-F238E27FC236}">
                    <a16:creationId xmlns:a16="http://schemas.microsoft.com/office/drawing/2014/main" id="{D577C4C5-162A-509E-0F90-2D9CF5560B46}"/>
                  </a:ext>
                </a:extLst>
              </p:cNvPr>
              <p:cNvSpPr>
                <a:spLocks/>
              </p:cNvSpPr>
              <p:nvPr userDrawn="1"/>
            </p:nvSpPr>
            <p:spPr bwMode="auto">
              <a:xfrm>
                <a:off x="6005842" y="1258171"/>
                <a:ext cx="132541" cy="290348"/>
              </a:xfrm>
              <a:custGeom>
                <a:avLst/>
                <a:gdLst>
                  <a:gd name="T0" fmla="*/ 57 w 305"/>
                  <a:gd name="T1" fmla="*/ 299 h 667"/>
                  <a:gd name="T2" fmla="*/ 0 w 305"/>
                  <a:gd name="T3" fmla="*/ 299 h 667"/>
                  <a:gd name="T4" fmla="*/ 0 w 305"/>
                  <a:gd name="T5" fmla="*/ 186 h 667"/>
                  <a:gd name="T6" fmla="*/ 57 w 305"/>
                  <a:gd name="T7" fmla="*/ 186 h 667"/>
                  <a:gd name="T8" fmla="*/ 57 w 305"/>
                  <a:gd name="T9" fmla="*/ 155 h 667"/>
                  <a:gd name="T10" fmla="*/ 96 w 305"/>
                  <a:gd name="T11" fmla="*/ 38 h 667"/>
                  <a:gd name="T12" fmla="*/ 208 w 305"/>
                  <a:gd name="T13" fmla="*/ 0 h 667"/>
                  <a:gd name="T14" fmla="*/ 305 w 305"/>
                  <a:gd name="T15" fmla="*/ 13 h 667"/>
                  <a:gd name="T16" fmla="*/ 305 w 305"/>
                  <a:gd name="T17" fmla="*/ 127 h 667"/>
                  <a:gd name="T18" fmla="*/ 243 w 305"/>
                  <a:gd name="T19" fmla="*/ 115 h 667"/>
                  <a:gd name="T20" fmla="*/ 193 w 305"/>
                  <a:gd name="T21" fmla="*/ 168 h 667"/>
                  <a:gd name="T22" fmla="*/ 193 w 305"/>
                  <a:gd name="T23" fmla="*/ 187 h 667"/>
                  <a:gd name="T24" fmla="*/ 305 w 305"/>
                  <a:gd name="T25" fmla="*/ 187 h 667"/>
                  <a:gd name="T26" fmla="*/ 305 w 305"/>
                  <a:gd name="T27" fmla="*/ 299 h 667"/>
                  <a:gd name="T28" fmla="*/ 195 w 305"/>
                  <a:gd name="T29" fmla="*/ 299 h 667"/>
                  <a:gd name="T30" fmla="*/ 195 w 305"/>
                  <a:gd name="T31" fmla="*/ 667 h 667"/>
                  <a:gd name="T32" fmla="*/ 57 w 305"/>
                  <a:gd name="T33" fmla="*/ 667 h 667"/>
                  <a:gd name="T34" fmla="*/ 57 w 305"/>
                  <a:gd name="T35" fmla="*/ 29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5" h="667">
                    <a:moveTo>
                      <a:pt x="57" y="299"/>
                    </a:moveTo>
                    <a:cubicBezTo>
                      <a:pt x="0" y="299"/>
                      <a:pt x="0" y="299"/>
                      <a:pt x="0" y="299"/>
                    </a:cubicBezTo>
                    <a:cubicBezTo>
                      <a:pt x="0" y="186"/>
                      <a:pt x="0" y="186"/>
                      <a:pt x="0" y="186"/>
                    </a:cubicBezTo>
                    <a:cubicBezTo>
                      <a:pt x="57" y="186"/>
                      <a:pt x="57" y="186"/>
                      <a:pt x="57" y="186"/>
                    </a:cubicBezTo>
                    <a:cubicBezTo>
                      <a:pt x="57" y="155"/>
                      <a:pt x="57" y="155"/>
                      <a:pt x="57" y="155"/>
                    </a:cubicBezTo>
                    <a:cubicBezTo>
                      <a:pt x="57" y="102"/>
                      <a:pt x="71" y="63"/>
                      <a:pt x="96" y="38"/>
                    </a:cubicBezTo>
                    <a:cubicBezTo>
                      <a:pt x="122" y="12"/>
                      <a:pt x="159" y="0"/>
                      <a:pt x="208" y="0"/>
                    </a:cubicBezTo>
                    <a:cubicBezTo>
                      <a:pt x="251" y="0"/>
                      <a:pt x="280" y="5"/>
                      <a:pt x="305" y="13"/>
                    </a:cubicBezTo>
                    <a:cubicBezTo>
                      <a:pt x="305" y="127"/>
                      <a:pt x="305" y="127"/>
                      <a:pt x="305" y="127"/>
                    </a:cubicBezTo>
                    <a:cubicBezTo>
                      <a:pt x="286" y="120"/>
                      <a:pt x="267" y="115"/>
                      <a:pt x="243" y="115"/>
                    </a:cubicBezTo>
                    <a:cubicBezTo>
                      <a:pt x="211" y="115"/>
                      <a:pt x="193" y="132"/>
                      <a:pt x="193" y="168"/>
                    </a:cubicBezTo>
                    <a:cubicBezTo>
                      <a:pt x="193" y="187"/>
                      <a:pt x="193" y="187"/>
                      <a:pt x="193" y="187"/>
                    </a:cubicBezTo>
                    <a:cubicBezTo>
                      <a:pt x="305" y="187"/>
                      <a:pt x="305" y="187"/>
                      <a:pt x="305" y="187"/>
                    </a:cubicBezTo>
                    <a:cubicBezTo>
                      <a:pt x="305" y="299"/>
                      <a:pt x="305" y="299"/>
                      <a:pt x="305" y="299"/>
                    </a:cubicBezTo>
                    <a:cubicBezTo>
                      <a:pt x="195" y="299"/>
                      <a:pt x="195" y="299"/>
                      <a:pt x="195" y="299"/>
                    </a:cubicBezTo>
                    <a:cubicBezTo>
                      <a:pt x="195" y="667"/>
                      <a:pt x="195" y="667"/>
                      <a:pt x="195" y="667"/>
                    </a:cubicBezTo>
                    <a:cubicBezTo>
                      <a:pt x="57" y="667"/>
                      <a:pt x="57" y="667"/>
                      <a:pt x="57" y="667"/>
                    </a:cubicBezTo>
                    <a:lnTo>
                      <a:pt x="57"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3">
                <a:extLst>
                  <a:ext uri="{FF2B5EF4-FFF2-40B4-BE49-F238E27FC236}">
                    <a16:creationId xmlns:a16="http://schemas.microsoft.com/office/drawing/2014/main" id="{9CB671CE-477D-F1B3-6894-F85448189A99}"/>
                  </a:ext>
                </a:extLst>
              </p:cNvPr>
              <p:cNvSpPr>
                <a:spLocks noEditPoints="1"/>
              </p:cNvSpPr>
              <p:nvPr userDrawn="1"/>
            </p:nvSpPr>
            <p:spPr bwMode="auto">
              <a:xfrm>
                <a:off x="6137497" y="1333086"/>
                <a:ext cx="228289" cy="219867"/>
              </a:xfrm>
              <a:custGeom>
                <a:avLst/>
                <a:gdLst>
                  <a:gd name="T0" fmla="*/ 0 w 525"/>
                  <a:gd name="T1" fmla="*/ 255 h 506"/>
                  <a:gd name="T2" fmla="*/ 0 w 525"/>
                  <a:gd name="T3" fmla="*/ 253 h 506"/>
                  <a:gd name="T4" fmla="*/ 263 w 525"/>
                  <a:gd name="T5" fmla="*/ 0 h 506"/>
                  <a:gd name="T6" fmla="*/ 525 w 525"/>
                  <a:gd name="T7" fmla="*/ 251 h 506"/>
                  <a:gd name="T8" fmla="*/ 525 w 525"/>
                  <a:gd name="T9" fmla="*/ 253 h 506"/>
                  <a:gd name="T10" fmla="*/ 261 w 525"/>
                  <a:gd name="T11" fmla="*/ 506 h 506"/>
                  <a:gd name="T12" fmla="*/ 0 w 525"/>
                  <a:gd name="T13" fmla="*/ 255 h 506"/>
                  <a:gd name="T14" fmla="*/ 389 w 525"/>
                  <a:gd name="T15" fmla="*/ 255 h 506"/>
                  <a:gd name="T16" fmla="*/ 389 w 525"/>
                  <a:gd name="T17" fmla="*/ 253 h 506"/>
                  <a:gd name="T18" fmla="*/ 261 w 525"/>
                  <a:gd name="T19" fmla="*/ 119 h 506"/>
                  <a:gd name="T20" fmla="*/ 135 w 525"/>
                  <a:gd name="T21" fmla="*/ 251 h 506"/>
                  <a:gd name="T22" fmla="*/ 135 w 525"/>
                  <a:gd name="T23" fmla="*/ 253 h 506"/>
                  <a:gd name="T24" fmla="*/ 263 w 525"/>
                  <a:gd name="T25" fmla="*/ 387 h 506"/>
                  <a:gd name="T26" fmla="*/ 389 w 525"/>
                  <a:gd name="T27" fmla="*/ 25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5" h="506">
                    <a:moveTo>
                      <a:pt x="0" y="255"/>
                    </a:moveTo>
                    <a:cubicBezTo>
                      <a:pt x="0" y="253"/>
                      <a:pt x="0" y="253"/>
                      <a:pt x="0" y="253"/>
                    </a:cubicBezTo>
                    <a:cubicBezTo>
                      <a:pt x="0" y="114"/>
                      <a:pt x="112" y="0"/>
                      <a:pt x="263" y="0"/>
                    </a:cubicBezTo>
                    <a:cubicBezTo>
                      <a:pt x="413" y="0"/>
                      <a:pt x="525" y="112"/>
                      <a:pt x="525" y="251"/>
                    </a:cubicBezTo>
                    <a:cubicBezTo>
                      <a:pt x="525" y="253"/>
                      <a:pt x="525" y="253"/>
                      <a:pt x="525" y="253"/>
                    </a:cubicBezTo>
                    <a:cubicBezTo>
                      <a:pt x="525" y="392"/>
                      <a:pt x="412" y="506"/>
                      <a:pt x="261" y="506"/>
                    </a:cubicBezTo>
                    <a:cubicBezTo>
                      <a:pt x="111" y="506"/>
                      <a:pt x="0" y="394"/>
                      <a:pt x="0" y="255"/>
                    </a:cubicBezTo>
                    <a:close/>
                    <a:moveTo>
                      <a:pt x="389" y="255"/>
                    </a:moveTo>
                    <a:cubicBezTo>
                      <a:pt x="389" y="253"/>
                      <a:pt x="389" y="253"/>
                      <a:pt x="389" y="253"/>
                    </a:cubicBezTo>
                    <a:cubicBezTo>
                      <a:pt x="389" y="182"/>
                      <a:pt x="337" y="119"/>
                      <a:pt x="261" y="119"/>
                    </a:cubicBezTo>
                    <a:cubicBezTo>
                      <a:pt x="183" y="119"/>
                      <a:pt x="135" y="180"/>
                      <a:pt x="135" y="251"/>
                    </a:cubicBezTo>
                    <a:cubicBezTo>
                      <a:pt x="135" y="253"/>
                      <a:pt x="135" y="253"/>
                      <a:pt x="135" y="253"/>
                    </a:cubicBezTo>
                    <a:cubicBezTo>
                      <a:pt x="135" y="325"/>
                      <a:pt x="187" y="387"/>
                      <a:pt x="263" y="387"/>
                    </a:cubicBezTo>
                    <a:cubicBezTo>
                      <a:pt x="342" y="387"/>
                      <a:pt x="389" y="326"/>
                      <a:pt x="389"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4">
                <a:extLst>
                  <a:ext uri="{FF2B5EF4-FFF2-40B4-BE49-F238E27FC236}">
                    <a16:creationId xmlns:a16="http://schemas.microsoft.com/office/drawing/2014/main" id="{2D545142-881D-002A-830D-2B1960B7F79A}"/>
                  </a:ext>
                </a:extLst>
              </p:cNvPr>
              <p:cNvSpPr>
                <a:spLocks/>
              </p:cNvSpPr>
              <p:nvPr userDrawn="1"/>
            </p:nvSpPr>
            <p:spPr bwMode="auto">
              <a:xfrm>
                <a:off x="6379084" y="1331756"/>
                <a:ext cx="127665" cy="216764"/>
              </a:xfrm>
              <a:custGeom>
                <a:avLst/>
                <a:gdLst>
                  <a:gd name="T0" fmla="*/ 0 w 293"/>
                  <a:gd name="T1" fmla="*/ 13 h 498"/>
                  <a:gd name="T2" fmla="*/ 138 w 293"/>
                  <a:gd name="T3" fmla="*/ 13 h 498"/>
                  <a:gd name="T4" fmla="*/ 138 w 293"/>
                  <a:gd name="T5" fmla="*/ 110 h 498"/>
                  <a:gd name="T6" fmla="*/ 293 w 293"/>
                  <a:gd name="T7" fmla="*/ 3 h 498"/>
                  <a:gd name="T8" fmla="*/ 293 w 293"/>
                  <a:gd name="T9" fmla="*/ 147 h 498"/>
                  <a:gd name="T10" fmla="*/ 286 w 293"/>
                  <a:gd name="T11" fmla="*/ 147 h 498"/>
                  <a:gd name="T12" fmla="*/ 138 w 293"/>
                  <a:gd name="T13" fmla="*/ 318 h 498"/>
                  <a:gd name="T14" fmla="*/ 138 w 293"/>
                  <a:gd name="T15" fmla="*/ 498 h 498"/>
                  <a:gd name="T16" fmla="*/ 0 w 293"/>
                  <a:gd name="T17" fmla="*/ 498 h 498"/>
                  <a:gd name="T18" fmla="*/ 0 w 293"/>
                  <a:gd name="T19" fmla="*/ 1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3" h="498">
                    <a:moveTo>
                      <a:pt x="0" y="13"/>
                    </a:moveTo>
                    <a:cubicBezTo>
                      <a:pt x="138" y="13"/>
                      <a:pt x="138" y="13"/>
                      <a:pt x="138" y="13"/>
                    </a:cubicBezTo>
                    <a:cubicBezTo>
                      <a:pt x="138" y="110"/>
                      <a:pt x="138" y="110"/>
                      <a:pt x="138" y="110"/>
                    </a:cubicBezTo>
                    <a:cubicBezTo>
                      <a:pt x="166" y="43"/>
                      <a:pt x="211" y="0"/>
                      <a:pt x="293" y="3"/>
                    </a:cubicBezTo>
                    <a:cubicBezTo>
                      <a:pt x="293" y="147"/>
                      <a:pt x="293" y="147"/>
                      <a:pt x="293" y="147"/>
                    </a:cubicBezTo>
                    <a:cubicBezTo>
                      <a:pt x="286" y="147"/>
                      <a:pt x="286" y="147"/>
                      <a:pt x="286" y="147"/>
                    </a:cubicBezTo>
                    <a:cubicBezTo>
                      <a:pt x="194" y="147"/>
                      <a:pt x="138" y="203"/>
                      <a:pt x="138" y="318"/>
                    </a:cubicBezTo>
                    <a:cubicBezTo>
                      <a:pt x="138" y="498"/>
                      <a:pt x="138" y="498"/>
                      <a:pt x="138" y="498"/>
                    </a:cubicBezTo>
                    <a:cubicBezTo>
                      <a:pt x="0" y="498"/>
                      <a:pt x="0" y="498"/>
                      <a:pt x="0" y="498"/>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5">
                <a:extLst>
                  <a:ext uri="{FF2B5EF4-FFF2-40B4-BE49-F238E27FC236}">
                    <a16:creationId xmlns:a16="http://schemas.microsoft.com/office/drawing/2014/main" id="{5C959273-267C-8CBA-996C-EC8514CCD7D2}"/>
                  </a:ext>
                </a:extLst>
              </p:cNvPr>
              <p:cNvSpPr>
                <a:spLocks noEditPoints="1"/>
              </p:cNvSpPr>
              <p:nvPr userDrawn="1"/>
            </p:nvSpPr>
            <p:spPr bwMode="auto">
              <a:xfrm>
                <a:off x="6582993" y="1334859"/>
                <a:ext cx="194157" cy="217207"/>
              </a:xfrm>
              <a:custGeom>
                <a:avLst/>
                <a:gdLst>
                  <a:gd name="T0" fmla="*/ 0 w 446"/>
                  <a:gd name="T1" fmla="*/ 351 h 500"/>
                  <a:gd name="T2" fmla="*/ 0 w 446"/>
                  <a:gd name="T3" fmla="*/ 349 h 500"/>
                  <a:gd name="T4" fmla="*/ 195 w 446"/>
                  <a:gd name="T5" fmla="*/ 195 h 500"/>
                  <a:gd name="T6" fmla="*/ 314 w 446"/>
                  <a:gd name="T7" fmla="*/ 215 h 500"/>
                  <a:gd name="T8" fmla="*/ 314 w 446"/>
                  <a:gd name="T9" fmla="*/ 206 h 500"/>
                  <a:gd name="T10" fmla="*/ 210 w 446"/>
                  <a:gd name="T11" fmla="*/ 118 h 500"/>
                  <a:gd name="T12" fmla="*/ 76 w 446"/>
                  <a:gd name="T13" fmla="*/ 144 h 500"/>
                  <a:gd name="T14" fmla="*/ 42 w 446"/>
                  <a:gd name="T15" fmla="*/ 39 h 500"/>
                  <a:gd name="T16" fmla="*/ 230 w 446"/>
                  <a:gd name="T17" fmla="*/ 0 h 500"/>
                  <a:gd name="T18" fmla="*/ 394 w 446"/>
                  <a:gd name="T19" fmla="*/ 54 h 500"/>
                  <a:gd name="T20" fmla="*/ 446 w 446"/>
                  <a:gd name="T21" fmla="*/ 209 h 500"/>
                  <a:gd name="T22" fmla="*/ 446 w 446"/>
                  <a:gd name="T23" fmla="*/ 491 h 500"/>
                  <a:gd name="T24" fmla="*/ 313 w 446"/>
                  <a:gd name="T25" fmla="*/ 491 h 500"/>
                  <a:gd name="T26" fmla="*/ 313 w 446"/>
                  <a:gd name="T27" fmla="*/ 438 h 500"/>
                  <a:gd name="T28" fmla="*/ 167 w 446"/>
                  <a:gd name="T29" fmla="*/ 500 h 500"/>
                  <a:gd name="T30" fmla="*/ 0 w 446"/>
                  <a:gd name="T31" fmla="*/ 351 h 500"/>
                  <a:gd name="T32" fmla="*/ 316 w 446"/>
                  <a:gd name="T33" fmla="*/ 320 h 500"/>
                  <a:gd name="T34" fmla="*/ 316 w 446"/>
                  <a:gd name="T35" fmla="*/ 295 h 500"/>
                  <a:gd name="T36" fmla="*/ 228 w 446"/>
                  <a:gd name="T37" fmla="*/ 277 h 500"/>
                  <a:gd name="T38" fmla="*/ 133 w 446"/>
                  <a:gd name="T39" fmla="*/ 344 h 500"/>
                  <a:gd name="T40" fmla="*/ 133 w 446"/>
                  <a:gd name="T41" fmla="*/ 346 h 500"/>
                  <a:gd name="T42" fmla="*/ 208 w 446"/>
                  <a:gd name="T43" fmla="*/ 405 h 500"/>
                  <a:gd name="T44" fmla="*/ 316 w 446"/>
                  <a:gd name="T45" fmla="*/ 32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500">
                    <a:moveTo>
                      <a:pt x="0" y="351"/>
                    </a:moveTo>
                    <a:cubicBezTo>
                      <a:pt x="0" y="349"/>
                      <a:pt x="0" y="349"/>
                      <a:pt x="0" y="349"/>
                    </a:cubicBezTo>
                    <a:cubicBezTo>
                      <a:pt x="0" y="244"/>
                      <a:pt x="81" y="195"/>
                      <a:pt x="195" y="195"/>
                    </a:cubicBezTo>
                    <a:cubicBezTo>
                      <a:pt x="244" y="195"/>
                      <a:pt x="280" y="203"/>
                      <a:pt x="314" y="215"/>
                    </a:cubicBezTo>
                    <a:cubicBezTo>
                      <a:pt x="314" y="206"/>
                      <a:pt x="314" y="206"/>
                      <a:pt x="314" y="206"/>
                    </a:cubicBezTo>
                    <a:cubicBezTo>
                      <a:pt x="314" y="149"/>
                      <a:pt x="279" y="118"/>
                      <a:pt x="210" y="118"/>
                    </a:cubicBezTo>
                    <a:cubicBezTo>
                      <a:pt x="157" y="118"/>
                      <a:pt x="120" y="128"/>
                      <a:pt x="76" y="144"/>
                    </a:cubicBezTo>
                    <a:cubicBezTo>
                      <a:pt x="42" y="39"/>
                      <a:pt x="42" y="39"/>
                      <a:pt x="42" y="39"/>
                    </a:cubicBezTo>
                    <a:cubicBezTo>
                      <a:pt x="95" y="15"/>
                      <a:pt x="148" y="0"/>
                      <a:pt x="230" y="0"/>
                    </a:cubicBezTo>
                    <a:cubicBezTo>
                      <a:pt x="305" y="0"/>
                      <a:pt x="359" y="20"/>
                      <a:pt x="394" y="54"/>
                    </a:cubicBezTo>
                    <a:cubicBezTo>
                      <a:pt x="430" y="91"/>
                      <a:pt x="446" y="144"/>
                      <a:pt x="446" y="209"/>
                    </a:cubicBezTo>
                    <a:cubicBezTo>
                      <a:pt x="446" y="491"/>
                      <a:pt x="446" y="491"/>
                      <a:pt x="446" y="491"/>
                    </a:cubicBezTo>
                    <a:cubicBezTo>
                      <a:pt x="313" y="491"/>
                      <a:pt x="313" y="491"/>
                      <a:pt x="313" y="491"/>
                    </a:cubicBezTo>
                    <a:cubicBezTo>
                      <a:pt x="313" y="438"/>
                      <a:pt x="313" y="438"/>
                      <a:pt x="313" y="438"/>
                    </a:cubicBezTo>
                    <a:cubicBezTo>
                      <a:pt x="280" y="475"/>
                      <a:pt x="234" y="500"/>
                      <a:pt x="167" y="500"/>
                    </a:cubicBezTo>
                    <a:cubicBezTo>
                      <a:pt x="75" y="500"/>
                      <a:pt x="0" y="447"/>
                      <a:pt x="0" y="351"/>
                    </a:cubicBezTo>
                    <a:close/>
                    <a:moveTo>
                      <a:pt x="316" y="320"/>
                    </a:moveTo>
                    <a:cubicBezTo>
                      <a:pt x="316" y="295"/>
                      <a:pt x="316" y="295"/>
                      <a:pt x="316" y="295"/>
                    </a:cubicBezTo>
                    <a:cubicBezTo>
                      <a:pt x="292" y="284"/>
                      <a:pt x="262" y="277"/>
                      <a:pt x="228" y="277"/>
                    </a:cubicBezTo>
                    <a:cubicBezTo>
                      <a:pt x="169" y="277"/>
                      <a:pt x="133" y="301"/>
                      <a:pt x="133" y="344"/>
                    </a:cubicBezTo>
                    <a:cubicBezTo>
                      <a:pt x="133" y="346"/>
                      <a:pt x="133" y="346"/>
                      <a:pt x="133" y="346"/>
                    </a:cubicBezTo>
                    <a:cubicBezTo>
                      <a:pt x="133" y="383"/>
                      <a:pt x="164" y="405"/>
                      <a:pt x="208" y="405"/>
                    </a:cubicBezTo>
                    <a:cubicBezTo>
                      <a:pt x="272" y="405"/>
                      <a:pt x="316" y="369"/>
                      <a:pt x="316"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26">
                <a:extLst>
                  <a:ext uri="{FF2B5EF4-FFF2-40B4-BE49-F238E27FC236}">
                    <a16:creationId xmlns:a16="http://schemas.microsoft.com/office/drawing/2014/main" id="{2F1B0169-414B-8F53-D204-E4FC9132C39A}"/>
                  </a:ext>
                </a:extLst>
              </p:cNvPr>
              <p:cNvSpPr>
                <a:spLocks noChangeArrowheads="1"/>
              </p:cNvSpPr>
              <p:nvPr userDrawn="1"/>
            </p:nvSpPr>
            <p:spPr bwMode="auto">
              <a:xfrm>
                <a:off x="6801973" y="1260831"/>
                <a:ext cx="59843" cy="2876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27">
                <a:extLst>
                  <a:ext uri="{FF2B5EF4-FFF2-40B4-BE49-F238E27FC236}">
                    <a16:creationId xmlns:a16="http://schemas.microsoft.com/office/drawing/2014/main" id="{FD3CEF0B-9316-CAAF-B811-7977EA0FDC71}"/>
                  </a:ext>
                </a:extLst>
              </p:cNvPr>
              <p:cNvSpPr>
                <a:spLocks noChangeArrowheads="1"/>
              </p:cNvSpPr>
              <p:nvPr userDrawn="1"/>
            </p:nvSpPr>
            <p:spPr bwMode="auto">
              <a:xfrm>
                <a:off x="6886639" y="1260831"/>
                <a:ext cx="59399" cy="2876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4" name="Rectangle 28">
              <a:extLst>
                <a:ext uri="{FF2B5EF4-FFF2-40B4-BE49-F238E27FC236}">
                  <a16:creationId xmlns:a16="http://schemas.microsoft.com/office/drawing/2014/main" id="{C44969F7-1BF0-A4FA-F4EB-8003272D98C6}"/>
                </a:ext>
              </a:extLst>
            </p:cNvPr>
            <p:cNvSpPr>
              <a:spLocks noChangeArrowheads="1"/>
            </p:cNvSpPr>
            <p:nvPr userDrawn="1"/>
          </p:nvSpPr>
          <p:spPr bwMode="auto">
            <a:xfrm>
              <a:off x="11556230" y="767096"/>
              <a:ext cx="634181" cy="189869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5" name="Group 64">
              <a:extLst>
                <a:ext uri="{FF2B5EF4-FFF2-40B4-BE49-F238E27FC236}">
                  <a16:creationId xmlns:a16="http://schemas.microsoft.com/office/drawing/2014/main" id="{5AB97A83-AA92-5D2A-D89F-2B85130F597F}"/>
                </a:ext>
              </a:extLst>
            </p:cNvPr>
            <p:cNvGrpSpPr/>
            <p:nvPr userDrawn="1"/>
          </p:nvGrpSpPr>
          <p:grpSpPr>
            <a:xfrm>
              <a:off x="11701122" y="936748"/>
              <a:ext cx="321494" cy="1552800"/>
              <a:chOff x="7313961" y="501936"/>
              <a:chExt cx="323594" cy="1566108"/>
            </a:xfrm>
          </p:grpSpPr>
          <p:sp>
            <p:nvSpPr>
              <p:cNvPr id="66" name="Freeform 29">
                <a:extLst>
                  <a:ext uri="{FF2B5EF4-FFF2-40B4-BE49-F238E27FC236}">
                    <a16:creationId xmlns:a16="http://schemas.microsoft.com/office/drawing/2014/main" id="{93913DCE-D7C5-993F-1CBD-D671F4E01A37}"/>
                  </a:ext>
                </a:extLst>
              </p:cNvPr>
              <p:cNvSpPr>
                <a:spLocks/>
              </p:cNvSpPr>
              <p:nvPr userDrawn="1"/>
            </p:nvSpPr>
            <p:spPr bwMode="auto">
              <a:xfrm>
                <a:off x="7383556" y="1311808"/>
                <a:ext cx="249567" cy="247350"/>
              </a:xfrm>
              <a:custGeom>
                <a:avLst/>
                <a:gdLst>
                  <a:gd name="T0" fmla="*/ 0 w 574"/>
                  <a:gd name="T1" fmla="*/ 229 h 569"/>
                  <a:gd name="T2" fmla="*/ 90 w 574"/>
                  <a:gd name="T3" fmla="*/ 413 h 569"/>
                  <a:gd name="T4" fmla="*/ 90 w 574"/>
                  <a:gd name="T5" fmla="*/ 413 h 569"/>
                  <a:gd name="T6" fmla="*/ 90 w 574"/>
                  <a:gd name="T7" fmla="*/ 413 h 569"/>
                  <a:gd name="T8" fmla="*/ 9 w 574"/>
                  <a:gd name="T9" fmla="*/ 413 h 569"/>
                  <a:gd name="T10" fmla="*/ 9 w 574"/>
                  <a:gd name="T11" fmla="*/ 569 h 569"/>
                  <a:gd name="T12" fmla="*/ 574 w 574"/>
                  <a:gd name="T13" fmla="*/ 569 h 569"/>
                  <a:gd name="T14" fmla="*/ 574 w 574"/>
                  <a:gd name="T15" fmla="*/ 413 h 569"/>
                  <a:gd name="T16" fmla="*/ 253 w 574"/>
                  <a:gd name="T17" fmla="*/ 413 h 569"/>
                  <a:gd name="T18" fmla="*/ 133 w 574"/>
                  <a:gd name="T19" fmla="*/ 286 h 569"/>
                  <a:gd name="T20" fmla="*/ 253 w 574"/>
                  <a:gd name="T21" fmla="*/ 155 h 569"/>
                  <a:gd name="T22" fmla="*/ 574 w 574"/>
                  <a:gd name="T23" fmla="*/ 155 h 569"/>
                  <a:gd name="T24" fmla="*/ 574 w 574"/>
                  <a:gd name="T25" fmla="*/ 0 h 569"/>
                  <a:gd name="T26" fmla="*/ 224 w 574"/>
                  <a:gd name="T27" fmla="*/ 0 h 569"/>
                  <a:gd name="T28" fmla="*/ 0 w 574"/>
                  <a:gd name="T29" fmla="*/ 229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4" h="569">
                    <a:moveTo>
                      <a:pt x="0" y="229"/>
                    </a:moveTo>
                    <a:cubicBezTo>
                      <a:pt x="0" y="294"/>
                      <a:pt x="30" y="368"/>
                      <a:pt x="90" y="413"/>
                    </a:cubicBezTo>
                    <a:cubicBezTo>
                      <a:pt x="90" y="413"/>
                      <a:pt x="90" y="413"/>
                      <a:pt x="90" y="413"/>
                    </a:cubicBezTo>
                    <a:cubicBezTo>
                      <a:pt x="90" y="413"/>
                      <a:pt x="90" y="413"/>
                      <a:pt x="90" y="413"/>
                    </a:cubicBezTo>
                    <a:cubicBezTo>
                      <a:pt x="9" y="413"/>
                      <a:pt x="9" y="413"/>
                      <a:pt x="9" y="413"/>
                    </a:cubicBezTo>
                    <a:cubicBezTo>
                      <a:pt x="9" y="569"/>
                      <a:pt x="9" y="569"/>
                      <a:pt x="9" y="569"/>
                    </a:cubicBezTo>
                    <a:cubicBezTo>
                      <a:pt x="574" y="569"/>
                      <a:pt x="574" y="569"/>
                      <a:pt x="574" y="569"/>
                    </a:cubicBezTo>
                    <a:cubicBezTo>
                      <a:pt x="574" y="413"/>
                      <a:pt x="574" y="413"/>
                      <a:pt x="574" y="413"/>
                    </a:cubicBezTo>
                    <a:cubicBezTo>
                      <a:pt x="253" y="413"/>
                      <a:pt x="253" y="413"/>
                      <a:pt x="253" y="413"/>
                    </a:cubicBezTo>
                    <a:cubicBezTo>
                      <a:pt x="195" y="413"/>
                      <a:pt x="133" y="369"/>
                      <a:pt x="133" y="286"/>
                    </a:cubicBezTo>
                    <a:cubicBezTo>
                      <a:pt x="133" y="221"/>
                      <a:pt x="178" y="155"/>
                      <a:pt x="253" y="155"/>
                    </a:cubicBezTo>
                    <a:cubicBezTo>
                      <a:pt x="574" y="155"/>
                      <a:pt x="574" y="155"/>
                      <a:pt x="574" y="155"/>
                    </a:cubicBezTo>
                    <a:cubicBezTo>
                      <a:pt x="574" y="0"/>
                      <a:pt x="574" y="0"/>
                      <a:pt x="574" y="0"/>
                    </a:cubicBezTo>
                    <a:cubicBezTo>
                      <a:pt x="224" y="0"/>
                      <a:pt x="224" y="0"/>
                      <a:pt x="224" y="0"/>
                    </a:cubicBezTo>
                    <a:cubicBezTo>
                      <a:pt x="94" y="0"/>
                      <a:pt x="0" y="93"/>
                      <a:pt x="0" y="22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0">
                <a:extLst>
                  <a:ext uri="{FF2B5EF4-FFF2-40B4-BE49-F238E27FC236}">
                    <a16:creationId xmlns:a16="http://schemas.microsoft.com/office/drawing/2014/main" id="{6D0A5711-84F8-6852-FC23-C9222B8AB056}"/>
                  </a:ext>
                </a:extLst>
              </p:cNvPr>
              <p:cNvSpPr>
                <a:spLocks/>
              </p:cNvSpPr>
              <p:nvPr userDrawn="1"/>
            </p:nvSpPr>
            <p:spPr bwMode="auto">
              <a:xfrm>
                <a:off x="7387546" y="755049"/>
                <a:ext cx="245577" cy="276163"/>
              </a:xfrm>
              <a:custGeom>
                <a:avLst/>
                <a:gdLst>
                  <a:gd name="T0" fmla="*/ 0 w 554"/>
                  <a:gd name="T1" fmla="*/ 174 h 623"/>
                  <a:gd name="T2" fmla="*/ 377 w 554"/>
                  <a:gd name="T3" fmla="*/ 311 h 623"/>
                  <a:gd name="T4" fmla="*/ 0 w 554"/>
                  <a:gd name="T5" fmla="*/ 450 h 623"/>
                  <a:gd name="T6" fmla="*/ 0 w 554"/>
                  <a:gd name="T7" fmla="*/ 623 h 623"/>
                  <a:gd name="T8" fmla="*/ 554 w 554"/>
                  <a:gd name="T9" fmla="*/ 395 h 623"/>
                  <a:gd name="T10" fmla="*/ 554 w 554"/>
                  <a:gd name="T11" fmla="*/ 228 h 623"/>
                  <a:gd name="T12" fmla="*/ 0 w 554"/>
                  <a:gd name="T13" fmla="*/ 0 h 623"/>
                  <a:gd name="T14" fmla="*/ 0 w 554"/>
                  <a:gd name="T15" fmla="*/ 174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23">
                    <a:moveTo>
                      <a:pt x="0" y="174"/>
                    </a:moveTo>
                    <a:lnTo>
                      <a:pt x="377" y="311"/>
                    </a:lnTo>
                    <a:lnTo>
                      <a:pt x="0" y="450"/>
                    </a:lnTo>
                    <a:lnTo>
                      <a:pt x="0" y="623"/>
                    </a:lnTo>
                    <a:lnTo>
                      <a:pt x="554" y="395"/>
                    </a:lnTo>
                    <a:lnTo>
                      <a:pt x="554" y="228"/>
                    </a:lnTo>
                    <a:lnTo>
                      <a:pt x="0" y="0"/>
                    </a:lnTo>
                    <a:lnTo>
                      <a:pt x="0" y="1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1">
                <a:extLst>
                  <a:ext uri="{FF2B5EF4-FFF2-40B4-BE49-F238E27FC236}">
                    <a16:creationId xmlns:a16="http://schemas.microsoft.com/office/drawing/2014/main" id="{185085EF-D1B3-20ED-1267-AC7FAB1644FE}"/>
                  </a:ext>
                </a:extLst>
              </p:cNvPr>
              <p:cNvSpPr>
                <a:spLocks noEditPoints="1"/>
              </p:cNvSpPr>
              <p:nvPr userDrawn="1"/>
            </p:nvSpPr>
            <p:spPr bwMode="auto">
              <a:xfrm>
                <a:off x="7383556" y="1583096"/>
                <a:ext cx="253999" cy="256659"/>
              </a:xfrm>
              <a:custGeom>
                <a:avLst/>
                <a:gdLst>
                  <a:gd name="T0" fmla="*/ 401 w 584"/>
                  <a:gd name="T1" fmla="*/ 110 h 590"/>
                  <a:gd name="T2" fmla="*/ 460 w 584"/>
                  <a:gd name="T3" fmla="*/ 272 h 590"/>
                  <a:gd name="T4" fmla="*/ 415 w 584"/>
                  <a:gd name="T5" fmla="*/ 397 h 590"/>
                  <a:gd name="T6" fmla="*/ 250 w 584"/>
                  <a:gd name="T7" fmla="*/ 0 h 590"/>
                  <a:gd name="T8" fmla="*/ 92 w 584"/>
                  <a:gd name="T9" fmla="*/ 68 h 590"/>
                  <a:gd name="T10" fmla="*/ 0 w 584"/>
                  <a:gd name="T11" fmla="*/ 291 h 590"/>
                  <a:gd name="T12" fmla="*/ 292 w 584"/>
                  <a:gd name="T13" fmla="*/ 590 h 590"/>
                  <a:gd name="T14" fmla="*/ 584 w 584"/>
                  <a:gd name="T15" fmla="*/ 274 h 590"/>
                  <a:gd name="T16" fmla="*/ 476 w 584"/>
                  <a:gd name="T17" fmla="*/ 12 h 590"/>
                  <a:gd name="T18" fmla="*/ 401 w 584"/>
                  <a:gd name="T19" fmla="*/ 110 h 590"/>
                  <a:gd name="T20" fmla="*/ 179 w 584"/>
                  <a:gd name="T21" fmla="*/ 408 h 590"/>
                  <a:gd name="T22" fmla="*/ 123 w 584"/>
                  <a:gd name="T23" fmla="*/ 288 h 590"/>
                  <a:gd name="T24" fmla="*/ 202 w 584"/>
                  <a:gd name="T25" fmla="*/ 168 h 590"/>
                  <a:gd name="T26" fmla="*/ 315 w 584"/>
                  <a:gd name="T27" fmla="*/ 439 h 590"/>
                  <a:gd name="T28" fmla="*/ 179 w 584"/>
                  <a:gd name="T29" fmla="*/ 408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4" h="590">
                    <a:moveTo>
                      <a:pt x="401" y="110"/>
                    </a:moveTo>
                    <a:cubicBezTo>
                      <a:pt x="449" y="175"/>
                      <a:pt x="460" y="212"/>
                      <a:pt x="460" y="272"/>
                    </a:cubicBezTo>
                    <a:cubicBezTo>
                      <a:pt x="460" y="325"/>
                      <a:pt x="444" y="367"/>
                      <a:pt x="415" y="397"/>
                    </a:cubicBezTo>
                    <a:cubicBezTo>
                      <a:pt x="250" y="0"/>
                      <a:pt x="250" y="0"/>
                      <a:pt x="250" y="0"/>
                    </a:cubicBezTo>
                    <a:cubicBezTo>
                      <a:pt x="189" y="9"/>
                      <a:pt x="134" y="32"/>
                      <a:pt x="92" y="68"/>
                    </a:cubicBezTo>
                    <a:cubicBezTo>
                      <a:pt x="32" y="120"/>
                      <a:pt x="0" y="197"/>
                      <a:pt x="0" y="291"/>
                    </a:cubicBezTo>
                    <a:cubicBezTo>
                      <a:pt x="0" y="462"/>
                      <a:pt x="126" y="590"/>
                      <a:pt x="292" y="590"/>
                    </a:cubicBezTo>
                    <a:cubicBezTo>
                      <a:pt x="462" y="590"/>
                      <a:pt x="584" y="462"/>
                      <a:pt x="584" y="274"/>
                    </a:cubicBezTo>
                    <a:cubicBezTo>
                      <a:pt x="584" y="169"/>
                      <a:pt x="534" y="62"/>
                      <a:pt x="476" y="12"/>
                    </a:cubicBezTo>
                    <a:lnTo>
                      <a:pt x="401" y="110"/>
                    </a:lnTo>
                    <a:close/>
                    <a:moveTo>
                      <a:pt x="179" y="408"/>
                    </a:moveTo>
                    <a:cubicBezTo>
                      <a:pt x="144" y="381"/>
                      <a:pt x="123" y="339"/>
                      <a:pt x="123" y="288"/>
                    </a:cubicBezTo>
                    <a:cubicBezTo>
                      <a:pt x="123" y="232"/>
                      <a:pt x="155" y="190"/>
                      <a:pt x="202" y="168"/>
                    </a:cubicBezTo>
                    <a:cubicBezTo>
                      <a:pt x="315" y="439"/>
                      <a:pt x="315" y="439"/>
                      <a:pt x="315" y="439"/>
                    </a:cubicBezTo>
                    <a:cubicBezTo>
                      <a:pt x="257" y="447"/>
                      <a:pt x="212" y="432"/>
                      <a:pt x="179" y="4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2">
                <a:extLst>
                  <a:ext uri="{FF2B5EF4-FFF2-40B4-BE49-F238E27FC236}">
                    <a16:creationId xmlns:a16="http://schemas.microsoft.com/office/drawing/2014/main" id="{8434C32D-C325-1F32-5E19-6C9FC933AC3B}"/>
                  </a:ext>
                </a:extLst>
              </p:cNvPr>
              <p:cNvSpPr>
                <a:spLocks/>
              </p:cNvSpPr>
              <p:nvPr userDrawn="1"/>
            </p:nvSpPr>
            <p:spPr bwMode="auto">
              <a:xfrm>
                <a:off x="7313961" y="1846404"/>
                <a:ext cx="319161" cy="221640"/>
              </a:xfrm>
              <a:custGeom>
                <a:avLst/>
                <a:gdLst>
                  <a:gd name="T0" fmla="*/ 580 w 720"/>
                  <a:gd name="T1" fmla="*/ 0 h 500"/>
                  <a:gd name="T2" fmla="*/ 580 w 720"/>
                  <a:gd name="T3" fmla="*/ 346 h 500"/>
                  <a:gd name="T4" fmla="*/ 0 w 720"/>
                  <a:gd name="T5" fmla="*/ 346 h 500"/>
                  <a:gd name="T6" fmla="*/ 0 w 720"/>
                  <a:gd name="T7" fmla="*/ 500 h 500"/>
                  <a:gd name="T8" fmla="*/ 720 w 720"/>
                  <a:gd name="T9" fmla="*/ 500 h 500"/>
                  <a:gd name="T10" fmla="*/ 720 w 720"/>
                  <a:gd name="T11" fmla="*/ 0 h 500"/>
                  <a:gd name="T12" fmla="*/ 580 w 720"/>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720" h="500">
                    <a:moveTo>
                      <a:pt x="580" y="0"/>
                    </a:moveTo>
                    <a:lnTo>
                      <a:pt x="580" y="346"/>
                    </a:lnTo>
                    <a:lnTo>
                      <a:pt x="0" y="346"/>
                    </a:lnTo>
                    <a:lnTo>
                      <a:pt x="0" y="500"/>
                    </a:lnTo>
                    <a:lnTo>
                      <a:pt x="720" y="500"/>
                    </a:lnTo>
                    <a:lnTo>
                      <a:pt x="720" y="0"/>
                    </a:lnTo>
                    <a:lnTo>
                      <a:pt x="5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3">
                <a:extLst>
                  <a:ext uri="{FF2B5EF4-FFF2-40B4-BE49-F238E27FC236}">
                    <a16:creationId xmlns:a16="http://schemas.microsoft.com/office/drawing/2014/main" id="{A281B950-B57F-4814-65C4-87F843CA0E1C}"/>
                  </a:ext>
                </a:extLst>
              </p:cNvPr>
              <p:cNvSpPr>
                <a:spLocks noEditPoints="1"/>
              </p:cNvSpPr>
              <p:nvPr userDrawn="1"/>
            </p:nvSpPr>
            <p:spPr bwMode="auto">
              <a:xfrm>
                <a:off x="7383556" y="501936"/>
                <a:ext cx="253999" cy="263752"/>
              </a:xfrm>
              <a:custGeom>
                <a:avLst/>
                <a:gdLst>
                  <a:gd name="T0" fmla="*/ 584 w 584"/>
                  <a:gd name="T1" fmla="*/ 304 h 607"/>
                  <a:gd name="T2" fmla="*/ 292 w 584"/>
                  <a:gd name="T3" fmla="*/ 607 h 607"/>
                  <a:gd name="T4" fmla="*/ 0 w 584"/>
                  <a:gd name="T5" fmla="*/ 302 h 607"/>
                  <a:gd name="T6" fmla="*/ 292 w 584"/>
                  <a:gd name="T7" fmla="*/ 0 h 607"/>
                  <a:gd name="T8" fmla="*/ 584 w 584"/>
                  <a:gd name="T9" fmla="*/ 304 h 607"/>
                  <a:gd name="T10" fmla="*/ 133 w 584"/>
                  <a:gd name="T11" fmla="*/ 304 h 607"/>
                  <a:gd name="T12" fmla="*/ 292 w 584"/>
                  <a:gd name="T13" fmla="*/ 454 h 607"/>
                  <a:gd name="T14" fmla="*/ 451 w 584"/>
                  <a:gd name="T15" fmla="*/ 302 h 607"/>
                  <a:gd name="T16" fmla="*/ 292 w 584"/>
                  <a:gd name="T17" fmla="*/ 153 h 607"/>
                  <a:gd name="T18" fmla="*/ 133 w 584"/>
                  <a:gd name="T19" fmla="*/ 304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4" h="607">
                    <a:moveTo>
                      <a:pt x="584" y="304"/>
                    </a:moveTo>
                    <a:cubicBezTo>
                      <a:pt x="584" y="474"/>
                      <a:pt x="457" y="607"/>
                      <a:pt x="292" y="607"/>
                    </a:cubicBezTo>
                    <a:cubicBezTo>
                      <a:pt x="128" y="607"/>
                      <a:pt x="0" y="473"/>
                      <a:pt x="0" y="302"/>
                    </a:cubicBezTo>
                    <a:cubicBezTo>
                      <a:pt x="0" y="133"/>
                      <a:pt x="126" y="0"/>
                      <a:pt x="292" y="0"/>
                    </a:cubicBezTo>
                    <a:cubicBezTo>
                      <a:pt x="455" y="0"/>
                      <a:pt x="584" y="133"/>
                      <a:pt x="584" y="304"/>
                    </a:cubicBezTo>
                    <a:moveTo>
                      <a:pt x="133" y="304"/>
                    </a:moveTo>
                    <a:cubicBezTo>
                      <a:pt x="133" y="391"/>
                      <a:pt x="198" y="454"/>
                      <a:pt x="292" y="454"/>
                    </a:cubicBezTo>
                    <a:cubicBezTo>
                      <a:pt x="381" y="454"/>
                      <a:pt x="451" y="387"/>
                      <a:pt x="451" y="302"/>
                    </a:cubicBezTo>
                    <a:cubicBezTo>
                      <a:pt x="451" y="216"/>
                      <a:pt x="383" y="153"/>
                      <a:pt x="292" y="153"/>
                    </a:cubicBezTo>
                    <a:cubicBezTo>
                      <a:pt x="203" y="153"/>
                      <a:pt x="133" y="219"/>
                      <a:pt x="133" y="30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4">
                <a:extLst>
                  <a:ext uri="{FF2B5EF4-FFF2-40B4-BE49-F238E27FC236}">
                    <a16:creationId xmlns:a16="http://schemas.microsoft.com/office/drawing/2014/main" id="{EE465ED6-53DE-A385-42CB-0B5A75477346}"/>
                  </a:ext>
                </a:extLst>
              </p:cNvPr>
              <p:cNvSpPr>
                <a:spLocks noEditPoints="1"/>
              </p:cNvSpPr>
              <p:nvPr userDrawn="1"/>
            </p:nvSpPr>
            <p:spPr bwMode="auto">
              <a:xfrm>
                <a:off x="7383556" y="1021017"/>
                <a:ext cx="253999" cy="263752"/>
              </a:xfrm>
              <a:custGeom>
                <a:avLst/>
                <a:gdLst>
                  <a:gd name="T0" fmla="*/ 584 w 584"/>
                  <a:gd name="T1" fmla="*/ 305 h 607"/>
                  <a:gd name="T2" fmla="*/ 292 w 584"/>
                  <a:gd name="T3" fmla="*/ 607 h 607"/>
                  <a:gd name="T4" fmla="*/ 0 w 584"/>
                  <a:gd name="T5" fmla="*/ 303 h 607"/>
                  <a:gd name="T6" fmla="*/ 292 w 584"/>
                  <a:gd name="T7" fmla="*/ 0 h 607"/>
                  <a:gd name="T8" fmla="*/ 584 w 584"/>
                  <a:gd name="T9" fmla="*/ 305 h 607"/>
                  <a:gd name="T10" fmla="*/ 133 w 584"/>
                  <a:gd name="T11" fmla="*/ 305 h 607"/>
                  <a:gd name="T12" fmla="*/ 292 w 584"/>
                  <a:gd name="T13" fmla="*/ 454 h 607"/>
                  <a:gd name="T14" fmla="*/ 451 w 584"/>
                  <a:gd name="T15" fmla="*/ 303 h 607"/>
                  <a:gd name="T16" fmla="*/ 292 w 584"/>
                  <a:gd name="T17" fmla="*/ 153 h 607"/>
                  <a:gd name="T18" fmla="*/ 133 w 584"/>
                  <a:gd name="T19" fmla="*/ 305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4" h="607">
                    <a:moveTo>
                      <a:pt x="584" y="305"/>
                    </a:moveTo>
                    <a:cubicBezTo>
                      <a:pt x="584" y="474"/>
                      <a:pt x="457" y="607"/>
                      <a:pt x="292" y="607"/>
                    </a:cubicBezTo>
                    <a:cubicBezTo>
                      <a:pt x="128" y="607"/>
                      <a:pt x="0" y="474"/>
                      <a:pt x="0" y="303"/>
                    </a:cubicBezTo>
                    <a:cubicBezTo>
                      <a:pt x="0" y="133"/>
                      <a:pt x="126" y="0"/>
                      <a:pt x="292" y="0"/>
                    </a:cubicBezTo>
                    <a:cubicBezTo>
                      <a:pt x="455" y="0"/>
                      <a:pt x="584" y="134"/>
                      <a:pt x="584" y="305"/>
                    </a:cubicBezTo>
                    <a:moveTo>
                      <a:pt x="133" y="305"/>
                    </a:moveTo>
                    <a:cubicBezTo>
                      <a:pt x="133" y="391"/>
                      <a:pt x="198" y="454"/>
                      <a:pt x="292" y="454"/>
                    </a:cubicBezTo>
                    <a:cubicBezTo>
                      <a:pt x="381" y="454"/>
                      <a:pt x="451" y="388"/>
                      <a:pt x="451" y="303"/>
                    </a:cubicBezTo>
                    <a:cubicBezTo>
                      <a:pt x="451" y="216"/>
                      <a:pt x="383" y="153"/>
                      <a:pt x="292" y="153"/>
                    </a:cubicBezTo>
                    <a:cubicBezTo>
                      <a:pt x="203" y="153"/>
                      <a:pt x="133" y="220"/>
                      <a:pt x="133" y="3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2" name="Group 41">
            <a:extLst>
              <a:ext uri="{FF2B5EF4-FFF2-40B4-BE49-F238E27FC236}">
                <a16:creationId xmlns:a16="http://schemas.microsoft.com/office/drawing/2014/main" id="{320E6808-E70B-FA4B-99F6-1C02BBC16598}"/>
              </a:ext>
            </a:extLst>
          </p:cNvPr>
          <p:cNvGrpSpPr/>
          <p:nvPr userDrawn="1"/>
        </p:nvGrpSpPr>
        <p:grpSpPr>
          <a:xfrm>
            <a:off x="1538947" y="3561907"/>
            <a:ext cx="7851377" cy="1769127"/>
            <a:chOff x="541049" y="2649538"/>
            <a:chExt cx="9285724" cy="2092325"/>
          </a:xfrm>
          <a:solidFill>
            <a:schemeClr val="bg1"/>
          </a:solidFill>
        </p:grpSpPr>
        <p:sp>
          <p:nvSpPr>
            <p:cNvPr id="43" name="Freeform 5">
              <a:extLst>
                <a:ext uri="{FF2B5EF4-FFF2-40B4-BE49-F238E27FC236}">
                  <a16:creationId xmlns:a16="http://schemas.microsoft.com/office/drawing/2014/main" id="{4C297CEF-136F-B1B7-09B1-55E4D7563FDB}"/>
                </a:ext>
              </a:extLst>
            </p:cNvPr>
            <p:cNvSpPr>
              <a:spLocks/>
            </p:cNvSpPr>
            <p:nvPr userDrawn="1"/>
          </p:nvSpPr>
          <p:spPr bwMode="auto">
            <a:xfrm>
              <a:off x="541049" y="2809876"/>
              <a:ext cx="963613" cy="1928813"/>
            </a:xfrm>
            <a:custGeom>
              <a:avLst/>
              <a:gdLst>
                <a:gd name="T0" fmla="*/ 57 w 301"/>
                <a:gd name="T1" fmla="*/ 458 h 600"/>
                <a:gd name="T2" fmla="*/ 57 w 301"/>
                <a:gd name="T3" fmla="*/ 235 h 600"/>
                <a:gd name="T4" fmla="*/ 0 w 301"/>
                <a:gd name="T5" fmla="*/ 235 h 600"/>
                <a:gd name="T6" fmla="*/ 0 w 301"/>
                <a:gd name="T7" fmla="*/ 121 h 600"/>
                <a:gd name="T8" fmla="*/ 57 w 301"/>
                <a:gd name="T9" fmla="*/ 121 h 600"/>
                <a:gd name="T10" fmla="*/ 57 w 301"/>
                <a:gd name="T11" fmla="*/ 0 h 600"/>
                <a:gd name="T12" fmla="*/ 190 w 301"/>
                <a:gd name="T13" fmla="*/ 0 h 600"/>
                <a:gd name="T14" fmla="*/ 190 w 301"/>
                <a:gd name="T15" fmla="*/ 121 h 600"/>
                <a:gd name="T16" fmla="*/ 301 w 301"/>
                <a:gd name="T17" fmla="*/ 121 h 600"/>
                <a:gd name="T18" fmla="*/ 301 w 301"/>
                <a:gd name="T19" fmla="*/ 235 h 600"/>
                <a:gd name="T20" fmla="*/ 190 w 301"/>
                <a:gd name="T21" fmla="*/ 235 h 600"/>
                <a:gd name="T22" fmla="*/ 190 w 301"/>
                <a:gd name="T23" fmla="*/ 436 h 600"/>
                <a:gd name="T24" fmla="*/ 233 w 301"/>
                <a:gd name="T25" fmla="*/ 482 h 600"/>
                <a:gd name="T26" fmla="*/ 299 w 301"/>
                <a:gd name="T27" fmla="*/ 465 h 600"/>
                <a:gd name="T28" fmla="*/ 299 w 301"/>
                <a:gd name="T29" fmla="*/ 573 h 600"/>
                <a:gd name="T30" fmla="*/ 194 w 301"/>
                <a:gd name="T31" fmla="*/ 600 h 600"/>
                <a:gd name="T32" fmla="*/ 57 w 301"/>
                <a:gd name="T33" fmla="*/ 458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600">
                  <a:moveTo>
                    <a:pt x="57" y="458"/>
                  </a:moveTo>
                  <a:cubicBezTo>
                    <a:pt x="57" y="235"/>
                    <a:pt x="57" y="235"/>
                    <a:pt x="57" y="235"/>
                  </a:cubicBezTo>
                  <a:cubicBezTo>
                    <a:pt x="0" y="235"/>
                    <a:pt x="0" y="235"/>
                    <a:pt x="0" y="235"/>
                  </a:cubicBezTo>
                  <a:cubicBezTo>
                    <a:pt x="0" y="121"/>
                    <a:pt x="0" y="121"/>
                    <a:pt x="0" y="121"/>
                  </a:cubicBezTo>
                  <a:cubicBezTo>
                    <a:pt x="57" y="121"/>
                    <a:pt x="57" y="121"/>
                    <a:pt x="57" y="121"/>
                  </a:cubicBezTo>
                  <a:cubicBezTo>
                    <a:pt x="57" y="0"/>
                    <a:pt x="57" y="0"/>
                    <a:pt x="57" y="0"/>
                  </a:cubicBezTo>
                  <a:cubicBezTo>
                    <a:pt x="190" y="0"/>
                    <a:pt x="190" y="0"/>
                    <a:pt x="190" y="0"/>
                  </a:cubicBezTo>
                  <a:cubicBezTo>
                    <a:pt x="190" y="121"/>
                    <a:pt x="190" y="121"/>
                    <a:pt x="190" y="121"/>
                  </a:cubicBezTo>
                  <a:cubicBezTo>
                    <a:pt x="301" y="121"/>
                    <a:pt x="301" y="121"/>
                    <a:pt x="301" y="121"/>
                  </a:cubicBezTo>
                  <a:cubicBezTo>
                    <a:pt x="301" y="235"/>
                    <a:pt x="301" y="235"/>
                    <a:pt x="301" y="235"/>
                  </a:cubicBezTo>
                  <a:cubicBezTo>
                    <a:pt x="190" y="235"/>
                    <a:pt x="190" y="235"/>
                    <a:pt x="190" y="235"/>
                  </a:cubicBezTo>
                  <a:cubicBezTo>
                    <a:pt x="190" y="436"/>
                    <a:pt x="190" y="436"/>
                    <a:pt x="190" y="436"/>
                  </a:cubicBezTo>
                  <a:cubicBezTo>
                    <a:pt x="190" y="467"/>
                    <a:pt x="203" y="482"/>
                    <a:pt x="233" y="482"/>
                  </a:cubicBezTo>
                  <a:cubicBezTo>
                    <a:pt x="258" y="482"/>
                    <a:pt x="280" y="476"/>
                    <a:pt x="299" y="465"/>
                  </a:cubicBezTo>
                  <a:cubicBezTo>
                    <a:pt x="299" y="573"/>
                    <a:pt x="299" y="573"/>
                    <a:pt x="299" y="573"/>
                  </a:cubicBezTo>
                  <a:cubicBezTo>
                    <a:pt x="271" y="590"/>
                    <a:pt x="239" y="600"/>
                    <a:pt x="194" y="600"/>
                  </a:cubicBezTo>
                  <a:cubicBezTo>
                    <a:pt x="112" y="600"/>
                    <a:pt x="57" y="568"/>
                    <a:pt x="57" y="4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622BAF6B-1742-15FD-B0EB-40B8C3DC1168}"/>
                </a:ext>
              </a:extLst>
            </p:cNvPr>
            <p:cNvSpPr>
              <a:spLocks/>
            </p:cNvSpPr>
            <p:nvPr userDrawn="1"/>
          </p:nvSpPr>
          <p:spPr bwMode="auto">
            <a:xfrm>
              <a:off x="1708151" y="2649538"/>
              <a:ext cx="1382713" cy="2063750"/>
            </a:xfrm>
            <a:custGeom>
              <a:avLst/>
              <a:gdLst>
                <a:gd name="T0" fmla="*/ 0 w 432"/>
                <a:gd name="T1" fmla="*/ 0 h 642"/>
                <a:gd name="T2" fmla="*/ 134 w 432"/>
                <a:gd name="T3" fmla="*/ 0 h 642"/>
                <a:gd name="T4" fmla="*/ 134 w 432"/>
                <a:gd name="T5" fmla="*/ 237 h 642"/>
                <a:gd name="T6" fmla="*/ 272 w 432"/>
                <a:gd name="T7" fmla="*/ 162 h 642"/>
                <a:gd name="T8" fmla="*/ 432 w 432"/>
                <a:gd name="T9" fmla="*/ 337 h 642"/>
                <a:gd name="T10" fmla="*/ 432 w 432"/>
                <a:gd name="T11" fmla="*/ 642 h 642"/>
                <a:gd name="T12" fmla="*/ 298 w 432"/>
                <a:gd name="T13" fmla="*/ 642 h 642"/>
                <a:gd name="T14" fmla="*/ 298 w 432"/>
                <a:gd name="T15" fmla="*/ 379 h 642"/>
                <a:gd name="T16" fmla="*/ 218 w 432"/>
                <a:gd name="T17" fmla="*/ 283 h 642"/>
                <a:gd name="T18" fmla="*/ 134 w 432"/>
                <a:gd name="T19" fmla="*/ 379 h 642"/>
                <a:gd name="T20" fmla="*/ 134 w 432"/>
                <a:gd name="T21" fmla="*/ 642 h 642"/>
                <a:gd name="T22" fmla="*/ 0 w 432"/>
                <a:gd name="T23" fmla="*/ 642 h 642"/>
                <a:gd name="T24" fmla="*/ 0 w 432"/>
                <a:gd name="T25" fmla="*/ 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642">
                  <a:moveTo>
                    <a:pt x="0" y="0"/>
                  </a:moveTo>
                  <a:cubicBezTo>
                    <a:pt x="134" y="0"/>
                    <a:pt x="134" y="0"/>
                    <a:pt x="134" y="0"/>
                  </a:cubicBezTo>
                  <a:cubicBezTo>
                    <a:pt x="134" y="237"/>
                    <a:pt x="134" y="237"/>
                    <a:pt x="134" y="237"/>
                  </a:cubicBezTo>
                  <a:cubicBezTo>
                    <a:pt x="165" y="198"/>
                    <a:pt x="204" y="162"/>
                    <a:pt x="272" y="162"/>
                  </a:cubicBezTo>
                  <a:cubicBezTo>
                    <a:pt x="373" y="162"/>
                    <a:pt x="432" y="229"/>
                    <a:pt x="432" y="337"/>
                  </a:cubicBezTo>
                  <a:cubicBezTo>
                    <a:pt x="432" y="642"/>
                    <a:pt x="432" y="642"/>
                    <a:pt x="432" y="642"/>
                  </a:cubicBezTo>
                  <a:cubicBezTo>
                    <a:pt x="298" y="642"/>
                    <a:pt x="298" y="642"/>
                    <a:pt x="298" y="642"/>
                  </a:cubicBezTo>
                  <a:cubicBezTo>
                    <a:pt x="298" y="379"/>
                    <a:pt x="298" y="379"/>
                    <a:pt x="298" y="379"/>
                  </a:cubicBezTo>
                  <a:cubicBezTo>
                    <a:pt x="298" y="316"/>
                    <a:pt x="269" y="283"/>
                    <a:pt x="218" y="283"/>
                  </a:cubicBezTo>
                  <a:cubicBezTo>
                    <a:pt x="166" y="283"/>
                    <a:pt x="134" y="316"/>
                    <a:pt x="134" y="379"/>
                  </a:cubicBezTo>
                  <a:cubicBezTo>
                    <a:pt x="134" y="642"/>
                    <a:pt x="134" y="642"/>
                    <a:pt x="134" y="642"/>
                  </a:cubicBezTo>
                  <a:cubicBezTo>
                    <a:pt x="0" y="642"/>
                    <a:pt x="0" y="642"/>
                    <a:pt x="0" y="64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788B3367-A4C9-CCD9-A688-1D2826A4B010}"/>
                </a:ext>
              </a:extLst>
            </p:cNvPr>
            <p:cNvSpPr>
              <a:spLocks noEditPoints="1"/>
            </p:cNvSpPr>
            <p:nvPr userDrawn="1"/>
          </p:nvSpPr>
          <p:spPr bwMode="auto">
            <a:xfrm>
              <a:off x="3261304" y="3179763"/>
              <a:ext cx="1390650" cy="1562100"/>
            </a:xfrm>
            <a:custGeom>
              <a:avLst/>
              <a:gdLst>
                <a:gd name="T0" fmla="*/ 0 w 434"/>
                <a:gd name="T1" fmla="*/ 342 h 486"/>
                <a:gd name="T2" fmla="*/ 0 w 434"/>
                <a:gd name="T3" fmla="*/ 340 h 486"/>
                <a:gd name="T4" fmla="*/ 190 w 434"/>
                <a:gd name="T5" fmla="*/ 189 h 486"/>
                <a:gd name="T6" fmla="*/ 305 w 434"/>
                <a:gd name="T7" fmla="*/ 209 h 486"/>
                <a:gd name="T8" fmla="*/ 305 w 434"/>
                <a:gd name="T9" fmla="*/ 201 h 486"/>
                <a:gd name="T10" fmla="*/ 204 w 434"/>
                <a:gd name="T11" fmla="*/ 115 h 486"/>
                <a:gd name="T12" fmla="*/ 74 w 434"/>
                <a:gd name="T13" fmla="*/ 140 h 486"/>
                <a:gd name="T14" fmla="*/ 40 w 434"/>
                <a:gd name="T15" fmla="*/ 38 h 486"/>
                <a:gd name="T16" fmla="*/ 223 w 434"/>
                <a:gd name="T17" fmla="*/ 0 h 486"/>
                <a:gd name="T18" fmla="*/ 383 w 434"/>
                <a:gd name="T19" fmla="*/ 53 h 486"/>
                <a:gd name="T20" fmla="*/ 434 w 434"/>
                <a:gd name="T21" fmla="*/ 204 h 486"/>
                <a:gd name="T22" fmla="*/ 434 w 434"/>
                <a:gd name="T23" fmla="*/ 477 h 486"/>
                <a:gd name="T24" fmla="*/ 304 w 434"/>
                <a:gd name="T25" fmla="*/ 477 h 486"/>
                <a:gd name="T26" fmla="*/ 304 w 434"/>
                <a:gd name="T27" fmla="*/ 426 h 486"/>
                <a:gd name="T28" fmla="*/ 162 w 434"/>
                <a:gd name="T29" fmla="*/ 486 h 486"/>
                <a:gd name="T30" fmla="*/ 0 w 434"/>
                <a:gd name="T31" fmla="*/ 342 h 486"/>
                <a:gd name="T32" fmla="*/ 307 w 434"/>
                <a:gd name="T33" fmla="*/ 311 h 486"/>
                <a:gd name="T34" fmla="*/ 307 w 434"/>
                <a:gd name="T35" fmla="*/ 287 h 486"/>
                <a:gd name="T36" fmla="*/ 222 w 434"/>
                <a:gd name="T37" fmla="*/ 270 h 486"/>
                <a:gd name="T38" fmla="*/ 129 w 434"/>
                <a:gd name="T39" fmla="*/ 335 h 486"/>
                <a:gd name="T40" fmla="*/ 129 w 434"/>
                <a:gd name="T41" fmla="*/ 336 h 486"/>
                <a:gd name="T42" fmla="*/ 202 w 434"/>
                <a:gd name="T43" fmla="*/ 394 h 486"/>
                <a:gd name="T44" fmla="*/ 307 w 434"/>
                <a:gd name="T45" fmla="*/ 31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4" h="486">
                  <a:moveTo>
                    <a:pt x="0" y="342"/>
                  </a:moveTo>
                  <a:cubicBezTo>
                    <a:pt x="0" y="340"/>
                    <a:pt x="0" y="340"/>
                    <a:pt x="0" y="340"/>
                  </a:cubicBezTo>
                  <a:cubicBezTo>
                    <a:pt x="0" y="237"/>
                    <a:pt x="78" y="189"/>
                    <a:pt x="190" y="189"/>
                  </a:cubicBezTo>
                  <a:cubicBezTo>
                    <a:pt x="237" y="189"/>
                    <a:pt x="272" y="197"/>
                    <a:pt x="305" y="209"/>
                  </a:cubicBezTo>
                  <a:cubicBezTo>
                    <a:pt x="305" y="201"/>
                    <a:pt x="305" y="201"/>
                    <a:pt x="305" y="201"/>
                  </a:cubicBezTo>
                  <a:cubicBezTo>
                    <a:pt x="305" y="145"/>
                    <a:pt x="271" y="115"/>
                    <a:pt x="204" y="115"/>
                  </a:cubicBezTo>
                  <a:cubicBezTo>
                    <a:pt x="153" y="115"/>
                    <a:pt x="117" y="124"/>
                    <a:pt x="74" y="140"/>
                  </a:cubicBezTo>
                  <a:cubicBezTo>
                    <a:pt x="40" y="38"/>
                    <a:pt x="40" y="38"/>
                    <a:pt x="40" y="38"/>
                  </a:cubicBezTo>
                  <a:cubicBezTo>
                    <a:pt x="92" y="15"/>
                    <a:pt x="143" y="0"/>
                    <a:pt x="223" y="0"/>
                  </a:cubicBezTo>
                  <a:cubicBezTo>
                    <a:pt x="296" y="0"/>
                    <a:pt x="349" y="20"/>
                    <a:pt x="383" y="53"/>
                  </a:cubicBezTo>
                  <a:cubicBezTo>
                    <a:pt x="418" y="88"/>
                    <a:pt x="434" y="140"/>
                    <a:pt x="434" y="204"/>
                  </a:cubicBezTo>
                  <a:cubicBezTo>
                    <a:pt x="434" y="477"/>
                    <a:pt x="434" y="477"/>
                    <a:pt x="434" y="477"/>
                  </a:cubicBezTo>
                  <a:cubicBezTo>
                    <a:pt x="304" y="477"/>
                    <a:pt x="304" y="477"/>
                    <a:pt x="304" y="477"/>
                  </a:cubicBezTo>
                  <a:cubicBezTo>
                    <a:pt x="304" y="426"/>
                    <a:pt x="304" y="426"/>
                    <a:pt x="304" y="426"/>
                  </a:cubicBezTo>
                  <a:cubicBezTo>
                    <a:pt x="272" y="462"/>
                    <a:pt x="227" y="486"/>
                    <a:pt x="162" y="486"/>
                  </a:cubicBezTo>
                  <a:cubicBezTo>
                    <a:pt x="73" y="486"/>
                    <a:pt x="0" y="435"/>
                    <a:pt x="0" y="342"/>
                  </a:cubicBezTo>
                  <a:close/>
                  <a:moveTo>
                    <a:pt x="307" y="311"/>
                  </a:moveTo>
                  <a:cubicBezTo>
                    <a:pt x="307" y="287"/>
                    <a:pt x="307" y="287"/>
                    <a:pt x="307" y="287"/>
                  </a:cubicBezTo>
                  <a:cubicBezTo>
                    <a:pt x="284" y="277"/>
                    <a:pt x="254" y="270"/>
                    <a:pt x="222" y="270"/>
                  </a:cubicBezTo>
                  <a:cubicBezTo>
                    <a:pt x="164" y="270"/>
                    <a:pt x="129" y="292"/>
                    <a:pt x="129" y="335"/>
                  </a:cubicBezTo>
                  <a:cubicBezTo>
                    <a:pt x="129" y="336"/>
                    <a:pt x="129" y="336"/>
                    <a:pt x="129" y="336"/>
                  </a:cubicBezTo>
                  <a:cubicBezTo>
                    <a:pt x="129" y="372"/>
                    <a:pt x="159" y="394"/>
                    <a:pt x="202" y="394"/>
                  </a:cubicBezTo>
                  <a:cubicBezTo>
                    <a:pt x="265" y="394"/>
                    <a:pt x="307" y="359"/>
                    <a:pt x="307" y="3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
              <a:extLst>
                <a:ext uri="{FF2B5EF4-FFF2-40B4-BE49-F238E27FC236}">
                  <a16:creationId xmlns:a16="http://schemas.microsoft.com/office/drawing/2014/main" id="{E75C15B3-8177-7E6B-C4A7-1B9D3FB9D027}"/>
                </a:ext>
              </a:extLst>
            </p:cNvPr>
            <p:cNvSpPr>
              <a:spLocks/>
            </p:cNvSpPr>
            <p:nvPr userDrawn="1"/>
          </p:nvSpPr>
          <p:spPr bwMode="auto">
            <a:xfrm>
              <a:off x="4859916" y="3170238"/>
              <a:ext cx="1384300" cy="1543050"/>
            </a:xfrm>
            <a:custGeom>
              <a:avLst/>
              <a:gdLst>
                <a:gd name="T0" fmla="*/ 0 w 432"/>
                <a:gd name="T1" fmla="*/ 9 h 480"/>
                <a:gd name="T2" fmla="*/ 133 w 432"/>
                <a:gd name="T3" fmla="*/ 9 h 480"/>
                <a:gd name="T4" fmla="*/ 133 w 432"/>
                <a:gd name="T5" fmla="*/ 75 h 480"/>
                <a:gd name="T6" fmla="*/ 272 w 432"/>
                <a:gd name="T7" fmla="*/ 0 h 480"/>
                <a:gd name="T8" fmla="*/ 432 w 432"/>
                <a:gd name="T9" fmla="*/ 175 h 480"/>
                <a:gd name="T10" fmla="*/ 432 w 432"/>
                <a:gd name="T11" fmla="*/ 480 h 480"/>
                <a:gd name="T12" fmla="*/ 298 w 432"/>
                <a:gd name="T13" fmla="*/ 480 h 480"/>
                <a:gd name="T14" fmla="*/ 298 w 432"/>
                <a:gd name="T15" fmla="*/ 217 h 480"/>
                <a:gd name="T16" fmla="*/ 217 w 432"/>
                <a:gd name="T17" fmla="*/ 121 h 480"/>
                <a:gd name="T18" fmla="*/ 133 w 432"/>
                <a:gd name="T19" fmla="*/ 217 h 480"/>
                <a:gd name="T20" fmla="*/ 133 w 432"/>
                <a:gd name="T21" fmla="*/ 480 h 480"/>
                <a:gd name="T22" fmla="*/ 0 w 432"/>
                <a:gd name="T23" fmla="*/ 480 h 480"/>
                <a:gd name="T24" fmla="*/ 0 w 432"/>
                <a:gd name="T25" fmla="*/ 9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480">
                  <a:moveTo>
                    <a:pt x="0" y="9"/>
                  </a:moveTo>
                  <a:cubicBezTo>
                    <a:pt x="133" y="9"/>
                    <a:pt x="133" y="9"/>
                    <a:pt x="133" y="9"/>
                  </a:cubicBezTo>
                  <a:cubicBezTo>
                    <a:pt x="133" y="75"/>
                    <a:pt x="133" y="75"/>
                    <a:pt x="133" y="75"/>
                  </a:cubicBezTo>
                  <a:cubicBezTo>
                    <a:pt x="164" y="36"/>
                    <a:pt x="204" y="0"/>
                    <a:pt x="272" y="0"/>
                  </a:cubicBezTo>
                  <a:cubicBezTo>
                    <a:pt x="373" y="0"/>
                    <a:pt x="432" y="67"/>
                    <a:pt x="432" y="175"/>
                  </a:cubicBezTo>
                  <a:cubicBezTo>
                    <a:pt x="432" y="480"/>
                    <a:pt x="432" y="480"/>
                    <a:pt x="432" y="480"/>
                  </a:cubicBezTo>
                  <a:cubicBezTo>
                    <a:pt x="298" y="480"/>
                    <a:pt x="298" y="480"/>
                    <a:pt x="298" y="480"/>
                  </a:cubicBezTo>
                  <a:cubicBezTo>
                    <a:pt x="298" y="217"/>
                    <a:pt x="298" y="217"/>
                    <a:pt x="298" y="217"/>
                  </a:cubicBezTo>
                  <a:cubicBezTo>
                    <a:pt x="298" y="154"/>
                    <a:pt x="268" y="121"/>
                    <a:pt x="217" y="121"/>
                  </a:cubicBezTo>
                  <a:cubicBezTo>
                    <a:pt x="166" y="121"/>
                    <a:pt x="133" y="154"/>
                    <a:pt x="133" y="217"/>
                  </a:cubicBezTo>
                  <a:cubicBezTo>
                    <a:pt x="133" y="480"/>
                    <a:pt x="133" y="480"/>
                    <a:pt x="133" y="480"/>
                  </a:cubicBezTo>
                  <a:cubicBezTo>
                    <a:pt x="0" y="480"/>
                    <a:pt x="0" y="480"/>
                    <a:pt x="0" y="480"/>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9">
              <a:extLst>
                <a:ext uri="{FF2B5EF4-FFF2-40B4-BE49-F238E27FC236}">
                  <a16:creationId xmlns:a16="http://schemas.microsoft.com/office/drawing/2014/main" id="{AA27F0F6-EBAD-77B3-0964-617F5FC5A0BD}"/>
                </a:ext>
              </a:extLst>
            </p:cNvPr>
            <p:cNvSpPr>
              <a:spLocks/>
            </p:cNvSpPr>
            <p:nvPr userDrawn="1"/>
          </p:nvSpPr>
          <p:spPr bwMode="auto">
            <a:xfrm>
              <a:off x="6436593" y="2649538"/>
              <a:ext cx="1460500" cy="2063750"/>
            </a:xfrm>
            <a:custGeom>
              <a:avLst/>
              <a:gdLst>
                <a:gd name="T0" fmla="*/ 0 w 920"/>
                <a:gd name="T1" fmla="*/ 0 h 1300"/>
                <a:gd name="T2" fmla="*/ 270 w 920"/>
                <a:gd name="T3" fmla="*/ 0 h 1300"/>
                <a:gd name="T4" fmla="*/ 270 w 920"/>
                <a:gd name="T5" fmla="*/ 692 h 1300"/>
                <a:gd name="T6" fmla="*/ 585 w 920"/>
                <a:gd name="T7" fmla="*/ 346 h 1300"/>
                <a:gd name="T8" fmla="*/ 908 w 920"/>
                <a:gd name="T9" fmla="*/ 346 h 1300"/>
                <a:gd name="T10" fmla="*/ 547 w 920"/>
                <a:gd name="T11" fmla="*/ 721 h 1300"/>
                <a:gd name="T12" fmla="*/ 920 w 920"/>
                <a:gd name="T13" fmla="*/ 1300 h 1300"/>
                <a:gd name="T14" fmla="*/ 609 w 920"/>
                <a:gd name="T15" fmla="*/ 1300 h 1300"/>
                <a:gd name="T16" fmla="*/ 365 w 920"/>
                <a:gd name="T17" fmla="*/ 909 h 1300"/>
                <a:gd name="T18" fmla="*/ 270 w 920"/>
                <a:gd name="T19" fmla="*/ 1010 h 1300"/>
                <a:gd name="T20" fmla="*/ 270 w 920"/>
                <a:gd name="T21" fmla="*/ 1300 h 1300"/>
                <a:gd name="T22" fmla="*/ 0 w 920"/>
                <a:gd name="T23" fmla="*/ 1300 h 1300"/>
                <a:gd name="T24" fmla="*/ 0 w 920"/>
                <a:gd name="T25" fmla="*/ 0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0" h="1300">
                  <a:moveTo>
                    <a:pt x="0" y="0"/>
                  </a:moveTo>
                  <a:lnTo>
                    <a:pt x="270" y="0"/>
                  </a:lnTo>
                  <a:lnTo>
                    <a:pt x="270" y="692"/>
                  </a:lnTo>
                  <a:lnTo>
                    <a:pt x="585" y="346"/>
                  </a:lnTo>
                  <a:lnTo>
                    <a:pt x="908" y="346"/>
                  </a:lnTo>
                  <a:lnTo>
                    <a:pt x="547" y="721"/>
                  </a:lnTo>
                  <a:lnTo>
                    <a:pt x="920" y="1300"/>
                  </a:lnTo>
                  <a:lnTo>
                    <a:pt x="609" y="1300"/>
                  </a:lnTo>
                  <a:lnTo>
                    <a:pt x="365" y="909"/>
                  </a:lnTo>
                  <a:lnTo>
                    <a:pt x="270" y="1010"/>
                  </a:lnTo>
                  <a:lnTo>
                    <a:pt x="270" y="1300"/>
                  </a:lnTo>
                  <a:lnTo>
                    <a:pt x="0" y="130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0">
              <a:extLst>
                <a:ext uri="{FF2B5EF4-FFF2-40B4-BE49-F238E27FC236}">
                  <a16:creationId xmlns:a16="http://schemas.microsoft.com/office/drawing/2014/main" id="{0D449E32-BCCB-5FA7-37E4-30FF7569B638}"/>
                </a:ext>
              </a:extLst>
            </p:cNvPr>
            <p:cNvSpPr>
              <a:spLocks/>
            </p:cNvSpPr>
            <p:nvPr userDrawn="1"/>
          </p:nvSpPr>
          <p:spPr bwMode="auto">
            <a:xfrm>
              <a:off x="7919896" y="3173413"/>
              <a:ext cx="1227138" cy="1568450"/>
            </a:xfrm>
            <a:custGeom>
              <a:avLst/>
              <a:gdLst>
                <a:gd name="T0" fmla="*/ 0 w 383"/>
                <a:gd name="T1" fmla="*/ 417 h 488"/>
                <a:gd name="T2" fmla="*/ 57 w 383"/>
                <a:gd name="T3" fmla="*/ 329 h 488"/>
                <a:gd name="T4" fmla="*/ 206 w 383"/>
                <a:gd name="T5" fmla="*/ 385 h 488"/>
                <a:gd name="T6" fmla="*/ 262 w 383"/>
                <a:gd name="T7" fmla="*/ 350 h 488"/>
                <a:gd name="T8" fmla="*/ 262 w 383"/>
                <a:gd name="T9" fmla="*/ 348 h 488"/>
                <a:gd name="T10" fmla="*/ 165 w 383"/>
                <a:gd name="T11" fmla="*/ 294 h 488"/>
                <a:gd name="T12" fmla="*/ 24 w 383"/>
                <a:gd name="T13" fmla="*/ 152 h 488"/>
                <a:gd name="T14" fmla="*/ 24 w 383"/>
                <a:gd name="T15" fmla="*/ 150 h 488"/>
                <a:gd name="T16" fmla="*/ 196 w 383"/>
                <a:gd name="T17" fmla="*/ 0 h 488"/>
                <a:gd name="T18" fmla="*/ 372 w 383"/>
                <a:gd name="T19" fmla="*/ 55 h 488"/>
                <a:gd name="T20" fmla="*/ 321 w 383"/>
                <a:gd name="T21" fmla="*/ 147 h 488"/>
                <a:gd name="T22" fmla="*/ 194 w 383"/>
                <a:gd name="T23" fmla="*/ 103 h 488"/>
                <a:gd name="T24" fmla="*/ 144 w 383"/>
                <a:gd name="T25" fmla="*/ 136 h 488"/>
                <a:gd name="T26" fmla="*/ 144 w 383"/>
                <a:gd name="T27" fmla="*/ 138 h 488"/>
                <a:gd name="T28" fmla="*/ 240 w 383"/>
                <a:gd name="T29" fmla="*/ 194 h 488"/>
                <a:gd name="T30" fmla="*/ 383 w 383"/>
                <a:gd name="T31" fmla="*/ 334 h 488"/>
                <a:gd name="T32" fmla="*/ 383 w 383"/>
                <a:gd name="T33" fmla="*/ 336 h 488"/>
                <a:gd name="T34" fmla="*/ 203 w 383"/>
                <a:gd name="T35" fmla="*/ 488 h 488"/>
                <a:gd name="T36" fmla="*/ 0 w 383"/>
                <a:gd name="T37" fmla="*/ 417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3" h="488">
                  <a:moveTo>
                    <a:pt x="0" y="417"/>
                  </a:moveTo>
                  <a:cubicBezTo>
                    <a:pt x="57" y="329"/>
                    <a:pt x="57" y="329"/>
                    <a:pt x="57" y="329"/>
                  </a:cubicBezTo>
                  <a:cubicBezTo>
                    <a:pt x="108" y="366"/>
                    <a:pt x="162" y="385"/>
                    <a:pt x="206" y="385"/>
                  </a:cubicBezTo>
                  <a:cubicBezTo>
                    <a:pt x="245" y="385"/>
                    <a:pt x="262" y="371"/>
                    <a:pt x="262" y="350"/>
                  </a:cubicBezTo>
                  <a:cubicBezTo>
                    <a:pt x="262" y="348"/>
                    <a:pt x="262" y="348"/>
                    <a:pt x="262" y="348"/>
                  </a:cubicBezTo>
                  <a:cubicBezTo>
                    <a:pt x="262" y="319"/>
                    <a:pt x="217" y="309"/>
                    <a:pt x="165" y="294"/>
                  </a:cubicBezTo>
                  <a:cubicBezTo>
                    <a:pt x="99" y="274"/>
                    <a:pt x="24" y="243"/>
                    <a:pt x="24" y="152"/>
                  </a:cubicBezTo>
                  <a:cubicBezTo>
                    <a:pt x="24" y="150"/>
                    <a:pt x="24" y="150"/>
                    <a:pt x="24" y="150"/>
                  </a:cubicBezTo>
                  <a:cubicBezTo>
                    <a:pt x="24" y="54"/>
                    <a:pt x="101" y="0"/>
                    <a:pt x="196" y="0"/>
                  </a:cubicBezTo>
                  <a:cubicBezTo>
                    <a:pt x="256" y="0"/>
                    <a:pt x="321" y="21"/>
                    <a:pt x="372" y="55"/>
                  </a:cubicBezTo>
                  <a:cubicBezTo>
                    <a:pt x="321" y="147"/>
                    <a:pt x="321" y="147"/>
                    <a:pt x="321" y="147"/>
                  </a:cubicBezTo>
                  <a:cubicBezTo>
                    <a:pt x="275" y="120"/>
                    <a:pt x="228" y="103"/>
                    <a:pt x="194" y="103"/>
                  </a:cubicBezTo>
                  <a:cubicBezTo>
                    <a:pt x="161" y="103"/>
                    <a:pt x="144" y="118"/>
                    <a:pt x="144" y="136"/>
                  </a:cubicBezTo>
                  <a:cubicBezTo>
                    <a:pt x="144" y="138"/>
                    <a:pt x="144" y="138"/>
                    <a:pt x="144" y="138"/>
                  </a:cubicBezTo>
                  <a:cubicBezTo>
                    <a:pt x="144" y="164"/>
                    <a:pt x="189" y="176"/>
                    <a:pt x="240" y="194"/>
                  </a:cubicBezTo>
                  <a:cubicBezTo>
                    <a:pt x="306" y="216"/>
                    <a:pt x="383" y="248"/>
                    <a:pt x="383" y="334"/>
                  </a:cubicBezTo>
                  <a:cubicBezTo>
                    <a:pt x="383" y="336"/>
                    <a:pt x="383" y="336"/>
                    <a:pt x="383" y="336"/>
                  </a:cubicBezTo>
                  <a:cubicBezTo>
                    <a:pt x="383" y="440"/>
                    <a:pt x="305" y="488"/>
                    <a:pt x="203" y="488"/>
                  </a:cubicBezTo>
                  <a:cubicBezTo>
                    <a:pt x="137" y="488"/>
                    <a:pt x="63" y="466"/>
                    <a:pt x="0" y="4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11">
              <a:extLst>
                <a:ext uri="{FF2B5EF4-FFF2-40B4-BE49-F238E27FC236}">
                  <a16:creationId xmlns:a16="http://schemas.microsoft.com/office/drawing/2014/main" id="{DF4FD3AA-2A1C-04CA-7759-A7926327B4AA}"/>
                </a:ext>
              </a:extLst>
            </p:cNvPr>
            <p:cNvSpPr>
              <a:spLocks noChangeArrowheads="1"/>
            </p:cNvSpPr>
            <p:nvPr userDrawn="1"/>
          </p:nvSpPr>
          <p:spPr bwMode="auto">
            <a:xfrm>
              <a:off x="9282260" y="4167188"/>
              <a:ext cx="544513" cy="546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8182141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_Black">
    <p:bg>
      <p:bgPr>
        <a:solidFill>
          <a:srgbClr val="1E0113"/>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9C3EB64-A851-71DD-8882-1FDB7C2E99CB}"/>
              </a:ext>
            </a:extLst>
          </p:cNvPr>
          <p:cNvSpPr txBox="1"/>
          <p:nvPr userDrawn="1"/>
        </p:nvSpPr>
        <p:spPr>
          <a:xfrm>
            <a:off x="1602389"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grpSp>
        <p:nvGrpSpPr>
          <p:cNvPr id="17" name="Group 16">
            <a:extLst>
              <a:ext uri="{FF2B5EF4-FFF2-40B4-BE49-F238E27FC236}">
                <a16:creationId xmlns:a16="http://schemas.microsoft.com/office/drawing/2014/main" id="{76E4C2BE-620B-6B7D-1426-F9CB0B9DB688}"/>
              </a:ext>
            </a:extLst>
          </p:cNvPr>
          <p:cNvGrpSpPr>
            <a:grpSpLocks noChangeAspect="1"/>
          </p:cNvGrpSpPr>
          <p:nvPr userDrawn="1"/>
        </p:nvGrpSpPr>
        <p:grpSpPr>
          <a:xfrm>
            <a:off x="760413" y="6348283"/>
            <a:ext cx="777240" cy="259316"/>
            <a:chOff x="547688" y="952500"/>
            <a:chExt cx="12190413" cy="4067175"/>
          </a:xfrm>
        </p:grpSpPr>
        <p:sp>
          <p:nvSpPr>
            <p:cNvPr id="18" name="Rectangle 17">
              <a:extLst>
                <a:ext uri="{FF2B5EF4-FFF2-40B4-BE49-F238E27FC236}">
                  <a16:creationId xmlns:a16="http://schemas.microsoft.com/office/drawing/2014/main" id="{7C002FA1-87AB-10E7-DF14-BCD2904245D0}"/>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AFC16D85-BEED-1820-DFF9-5D8B0AACAC23}"/>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1F2566FE-64C0-16F6-945D-2961668799EB}"/>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D3B60C47-FE53-B519-B5B0-91907EAADB5E}"/>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51BD7309-4598-0B4D-F955-25A4778655B5}"/>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a:extLst>
                <a:ext uri="{FF2B5EF4-FFF2-40B4-BE49-F238E27FC236}">
                  <a16:creationId xmlns:a16="http://schemas.microsoft.com/office/drawing/2014/main" id="{3AB317A1-606F-084E-CD32-A64A53D259C5}"/>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
              <a:extLst>
                <a:ext uri="{FF2B5EF4-FFF2-40B4-BE49-F238E27FC236}">
                  <a16:creationId xmlns:a16="http://schemas.microsoft.com/office/drawing/2014/main" id="{3ECEF077-D5E5-A906-C26A-748935BA5E8F}"/>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6" name="Title 16"/>
          <p:cNvSpPr>
            <a:spLocks noGrp="1"/>
          </p:cNvSpPr>
          <p:nvPr>
            <p:ph type="title" hasCustomPrompt="1"/>
          </p:nvPr>
        </p:nvSpPr>
        <p:spPr bwMode="gray">
          <a:xfrm>
            <a:off x="750333" y="1549491"/>
            <a:ext cx="9921240" cy="2405203"/>
          </a:xfrm>
          <a:prstGeom prst="rect">
            <a:avLst/>
          </a:prstGeom>
        </p:spPr>
        <p:txBody>
          <a:bodyPr lIns="0" tIns="0" rIns="0" bIns="0" anchor="b" anchorCtr="0"/>
          <a:lstStyle>
            <a:lvl1pPr marL="0" algn="l" defTabSz="1218987" rtl="0" eaLnBrk="1" latinLnBrk="0" hangingPunct="1">
              <a:lnSpc>
                <a:spcPct val="75000"/>
              </a:lnSpc>
              <a:spcBef>
                <a:spcPct val="0"/>
              </a:spcBef>
              <a:buNone/>
              <a:defRPr lang="en-US" sz="6000" b="1" kern="1200" cap="none" spc="-150" baseline="0" dirty="0">
                <a:solidFill>
                  <a:schemeClr val="bg1"/>
                </a:solidFill>
                <a:latin typeface="Arial" pitchFamily="34" charset="0"/>
                <a:ea typeface="+mn-ea"/>
                <a:cs typeface="Arial" pitchFamily="34" charset="0"/>
              </a:defRPr>
            </a:lvl1pPr>
          </a:lstStyle>
          <a:p>
            <a:r>
              <a:rPr lang="en-US" dirty="0"/>
              <a:t>Section header</a:t>
            </a:r>
          </a:p>
        </p:txBody>
      </p:sp>
      <p:sp>
        <p:nvSpPr>
          <p:cNvPr id="11" name="Text Placeholder 2"/>
          <p:cNvSpPr>
            <a:spLocks noGrp="1"/>
          </p:cNvSpPr>
          <p:nvPr>
            <p:ph type="body" idx="1" hasCustomPrompt="1"/>
          </p:nvPr>
        </p:nvSpPr>
        <p:spPr bwMode="white">
          <a:xfrm>
            <a:off x="750333" y="4328649"/>
            <a:ext cx="9921240" cy="327013"/>
          </a:xfrm>
          <a:prstGeom prst="rect">
            <a:avLst/>
          </a:prstGeom>
        </p:spPr>
        <p:txBody>
          <a:bodyPr wrap="square" lIns="0" tIns="0" rIns="0" bIns="0" anchor="t" anchorCtr="0">
            <a:spAutoFit/>
          </a:bodyPr>
          <a:lstStyle>
            <a:lvl1pPr marL="0" indent="0">
              <a:lnSpc>
                <a:spcPct val="85000"/>
              </a:lnSpc>
              <a:spcBef>
                <a:spcPts val="0"/>
              </a:spcBef>
              <a:buNone/>
              <a:defRPr sz="2500" spc="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here</a:t>
            </a:r>
          </a:p>
        </p:txBody>
      </p:sp>
      <p:sp>
        <p:nvSpPr>
          <p:cNvPr id="5" name="Slide Number Placeholder 4">
            <a:extLst>
              <a:ext uri="{FF2B5EF4-FFF2-40B4-BE49-F238E27FC236}">
                <a16:creationId xmlns:a16="http://schemas.microsoft.com/office/drawing/2014/main" id="{E7C22F89-ADF9-0A52-8877-914CA372E2DE}"/>
              </a:ext>
            </a:extLst>
          </p:cNvPr>
          <p:cNvSpPr>
            <a:spLocks noGrp="1"/>
          </p:cNvSpPr>
          <p:nvPr>
            <p:ph type="sldNum" sz="quarter" idx="10"/>
          </p:nvPr>
        </p:nvSpPr>
        <p:spPr/>
        <p:txBody>
          <a:bodyPr/>
          <a:lstStyle>
            <a:lvl1pPr>
              <a:defRPr>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327803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1" name="Title 28"/>
          <p:cNvSpPr>
            <a:spLocks noGrp="1"/>
          </p:cNvSpPr>
          <p:nvPr>
            <p:ph type="title" hasCustomPrompt="1"/>
          </p:nvPr>
        </p:nvSpPr>
        <p:spPr bwMode="gray">
          <a:xfrm>
            <a:off x="760412" y="442528"/>
            <a:ext cx="10668001"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2" name="Slide Number Placeholder 1">
            <a:extLst>
              <a:ext uri="{FF2B5EF4-FFF2-40B4-BE49-F238E27FC236}">
                <a16:creationId xmlns:a16="http://schemas.microsoft.com/office/drawing/2014/main" id="{99A0C0A2-1C95-CF60-15E7-57B445A89924}"/>
              </a:ext>
            </a:extLst>
          </p:cNvPr>
          <p:cNvSpPr>
            <a:spLocks noGrp="1"/>
          </p:cNvSpPr>
          <p:nvPr>
            <p:ph type="sldNum" sz="quarter" idx="10"/>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939585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_Black">
    <p:bg>
      <p:bgPr>
        <a:solidFill>
          <a:srgbClr val="1E0113"/>
        </a:solidFill>
        <a:effectLst/>
      </p:bgPr>
    </p:bg>
    <p:spTree>
      <p:nvGrpSpPr>
        <p:cNvPr id="1" name=""/>
        <p:cNvGrpSpPr/>
        <p:nvPr/>
      </p:nvGrpSpPr>
      <p:grpSpPr>
        <a:xfrm>
          <a:off x="0" y="0"/>
          <a:ext cx="0" cy="0"/>
          <a:chOff x="0" y="0"/>
          <a:chExt cx="0" cy="0"/>
        </a:xfrm>
      </p:grpSpPr>
      <p:sp>
        <p:nvSpPr>
          <p:cNvPr id="21" name="Title 28"/>
          <p:cNvSpPr>
            <a:spLocks noGrp="1"/>
          </p:cNvSpPr>
          <p:nvPr>
            <p:ph type="title" hasCustomPrompt="1"/>
          </p:nvPr>
        </p:nvSpPr>
        <p:spPr bwMode="gray">
          <a:xfrm>
            <a:off x="760412" y="442528"/>
            <a:ext cx="10668001"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25" name="TextBox 24">
            <a:extLst>
              <a:ext uri="{FF2B5EF4-FFF2-40B4-BE49-F238E27FC236}">
                <a16:creationId xmlns:a16="http://schemas.microsoft.com/office/drawing/2014/main" id="{CBEE098D-3AB1-76DB-7D94-47416B95B315}"/>
              </a:ext>
            </a:extLst>
          </p:cNvPr>
          <p:cNvSpPr txBox="1"/>
          <p:nvPr userDrawn="1"/>
        </p:nvSpPr>
        <p:spPr>
          <a:xfrm>
            <a:off x="1602289"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grpSp>
        <p:nvGrpSpPr>
          <p:cNvPr id="26" name="Group 25">
            <a:extLst>
              <a:ext uri="{FF2B5EF4-FFF2-40B4-BE49-F238E27FC236}">
                <a16:creationId xmlns:a16="http://schemas.microsoft.com/office/drawing/2014/main" id="{7D3A8838-C4DB-A234-AE13-77FD359114A0}"/>
              </a:ext>
            </a:extLst>
          </p:cNvPr>
          <p:cNvGrpSpPr>
            <a:grpSpLocks noChangeAspect="1"/>
          </p:cNvGrpSpPr>
          <p:nvPr userDrawn="1"/>
        </p:nvGrpSpPr>
        <p:grpSpPr>
          <a:xfrm>
            <a:off x="760413" y="6348283"/>
            <a:ext cx="777240" cy="259316"/>
            <a:chOff x="547688" y="952500"/>
            <a:chExt cx="12190413" cy="4067175"/>
          </a:xfrm>
        </p:grpSpPr>
        <p:sp>
          <p:nvSpPr>
            <p:cNvPr id="27" name="Rectangle 26">
              <a:extLst>
                <a:ext uri="{FF2B5EF4-FFF2-40B4-BE49-F238E27FC236}">
                  <a16:creationId xmlns:a16="http://schemas.microsoft.com/office/drawing/2014/main" id="{27C46987-CA04-04BE-C5FA-56E293EEB905}"/>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91EA1B80-EF2A-EAE6-2B00-FF82A1405645}"/>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679F583A-C57A-3239-E8A4-1C575A0EA73C}"/>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36324797-C488-8192-F77E-9F600E5490D0}"/>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6A067FCF-35DE-4E09-CCD5-280D653D4A60}"/>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a:extLst>
                <a:ext uri="{FF2B5EF4-FFF2-40B4-BE49-F238E27FC236}">
                  <a16:creationId xmlns:a16="http://schemas.microsoft.com/office/drawing/2014/main" id="{65171654-F4B2-F1B9-6AF4-18F3A499E487}"/>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a:extLst>
                <a:ext uri="{FF2B5EF4-FFF2-40B4-BE49-F238E27FC236}">
                  <a16:creationId xmlns:a16="http://schemas.microsoft.com/office/drawing/2014/main" id="{7E3A5950-4507-5E83-F8E2-F78AD0930D0E}"/>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Slide Number Placeholder 1">
            <a:extLst>
              <a:ext uri="{FF2B5EF4-FFF2-40B4-BE49-F238E27FC236}">
                <a16:creationId xmlns:a16="http://schemas.microsoft.com/office/drawing/2014/main" id="{A245D89D-54AB-A7D6-4141-95E6B3C3695D}"/>
              </a:ext>
            </a:extLst>
          </p:cNvPr>
          <p:cNvSpPr>
            <a:spLocks noGrp="1"/>
          </p:cNvSpPr>
          <p:nvPr>
            <p:ph type="sldNum" sz="quarter" idx="10"/>
          </p:nvPr>
        </p:nvSpPr>
        <p:spPr/>
        <p:txBody>
          <a:bodyPr/>
          <a:lstStyle>
            <a:lvl1pPr>
              <a:defRPr>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032212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Subtitle Only">
    <p:bg>
      <p:bgPr>
        <a:solidFill>
          <a:schemeClr val="bg1"/>
        </a:solidFill>
        <a:effectLst/>
      </p:bgPr>
    </p:bg>
    <p:spTree>
      <p:nvGrpSpPr>
        <p:cNvPr id="1" name=""/>
        <p:cNvGrpSpPr/>
        <p:nvPr/>
      </p:nvGrpSpPr>
      <p:grpSpPr>
        <a:xfrm>
          <a:off x="0" y="0"/>
          <a:ext cx="0" cy="0"/>
          <a:chOff x="0" y="0"/>
          <a:chExt cx="0" cy="0"/>
        </a:xfrm>
      </p:grpSpPr>
      <p:sp>
        <p:nvSpPr>
          <p:cNvPr id="23" name="Text Placeholder 2"/>
          <p:cNvSpPr>
            <a:spLocks noGrp="1"/>
          </p:cNvSpPr>
          <p:nvPr>
            <p:ph type="body" idx="10" hasCustomPrompt="1"/>
          </p:nvPr>
        </p:nvSpPr>
        <p:spPr bwMode="gray">
          <a:xfrm>
            <a:off x="760412" y="931563"/>
            <a:ext cx="10671048" cy="261610"/>
          </a:xfrm>
          <a:prstGeom prst="rect">
            <a:avLst/>
          </a:prstGeom>
        </p:spPr>
        <p:txBody>
          <a:bodyPr lIns="0" tIns="0" rIns="0" bIns="0" anchor="t" anchorCtr="0">
            <a:noAutofit/>
          </a:bodyPr>
          <a:lstStyle>
            <a:lvl1pPr marL="0" indent="0">
              <a:lnSpc>
                <a:spcPct val="85000"/>
              </a:lnSpc>
              <a:spcBef>
                <a:spcPts val="0"/>
              </a:spcBef>
              <a:buNone/>
              <a:defRPr sz="2000" b="0">
                <a:solidFill>
                  <a:schemeClr val="tx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1" name="Title 28"/>
          <p:cNvSpPr>
            <a:spLocks noGrp="1"/>
          </p:cNvSpPr>
          <p:nvPr>
            <p:ph type="title" hasCustomPrompt="1"/>
          </p:nvPr>
        </p:nvSpPr>
        <p:spPr bwMode="gray">
          <a:xfrm>
            <a:off x="760412" y="442528"/>
            <a:ext cx="10668001"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2" name="Slide Number Placeholder 1">
            <a:extLst>
              <a:ext uri="{FF2B5EF4-FFF2-40B4-BE49-F238E27FC236}">
                <a16:creationId xmlns:a16="http://schemas.microsoft.com/office/drawing/2014/main" id="{C55B6443-4299-282C-565B-68E5F9702780}"/>
              </a:ext>
            </a:extLst>
          </p:cNvPr>
          <p:cNvSpPr>
            <a:spLocks noGrp="1"/>
          </p:cNvSpPr>
          <p:nvPr>
            <p:ph type="sldNum" sz="quarter" idx="11"/>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763348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Subtitle Only_Black">
    <p:bg>
      <p:bgPr>
        <a:solidFill>
          <a:srgbClr val="1E0113"/>
        </a:solidFill>
        <a:effectLst/>
      </p:bgPr>
    </p:bg>
    <p:spTree>
      <p:nvGrpSpPr>
        <p:cNvPr id="1" name=""/>
        <p:cNvGrpSpPr/>
        <p:nvPr/>
      </p:nvGrpSpPr>
      <p:grpSpPr>
        <a:xfrm>
          <a:off x="0" y="0"/>
          <a:ext cx="0" cy="0"/>
          <a:chOff x="0" y="0"/>
          <a:chExt cx="0" cy="0"/>
        </a:xfrm>
      </p:grpSpPr>
      <p:sp>
        <p:nvSpPr>
          <p:cNvPr id="23" name="Text Placeholder 2"/>
          <p:cNvSpPr>
            <a:spLocks noGrp="1"/>
          </p:cNvSpPr>
          <p:nvPr>
            <p:ph type="body" idx="10" hasCustomPrompt="1"/>
          </p:nvPr>
        </p:nvSpPr>
        <p:spPr bwMode="gray">
          <a:xfrm>
            <a:off x="760412" y="931563"/>
            <a:ext cx="10671048" cy="261610"/>
          </a:xfrm>
          <a:prstGeom prst="rect">
            <a:avLst/>
          </a:prstGeom>
        </p:spPr>
        <p:txBody>
          <a:bodyPr lIns="0" tIns="0" rIns="0" bIns="0" anchor="t" anchorCtr="0">
            <a:noAutofit/>
          </a:bodyPr>
          <a:lstStyle>
            <a:lvl1pPr marL="0" indent="0">
              <a:lnSpc>
                <a:spcPct val="85000"/>
              </a:lnSpc>
              <a:spcBef>
                <a:spcPts val="0"/>
              </a:spcBef>
              <a:buNone/>
              <a:defRPr sz="2000" b="0">
                <a:solidFill>
                  <a:schemeClr val="bg1"/>
                </a:solidFill>
                <a:latin typeface="Arial" pitchFamily="34" charset="0"/>
                <a:cs typeface="Arial"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1" name="Title 28"/>
          <p:cNvSpPr>
            <a:spLocks noGrp="1"/>
          </p:cNvSpPr>
          <p:nvPr>
            <p:ph type="title" hasCustomPrompt="1"/>
          </p:nvPr>
        </p:nvSpPr>
        <p:spPr bwMode="gray">
          <a:xfrm>
            <a:off x="760412" y="442528"/>
            <a:ext cx="10671048"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bg1"/>
                </a:solidFill>
                <a:latin typeface="Arial" pitchFamily="34" charset="0"/>
                <a:ea typeface="+mn-ea"/>
                <a:cs typeface="Arial" pitchFamily="34" charset="0"/>
              </a:defRPr>
            </a:lvl1pPr>
          </a:lstStyle>
          <a:p>
            <a:r>
              <a:rPr lang="en-US" dirty="0"/>
              <a:t>Click to edit master title</a:t>
            </a:r>
          </a:p>
        </p:txBody>
      </p:sp>
      <p:sp>
        <p:nvSpPr>
          <p:cNvPr id="2" name="Slide Number Placeholder 1">
            <a:extLst>
              <a:ext uri="{FF2B5EF4-FFF2-40B4-BE49-F238E27FC236}">
                <a16:creationId xmlns:a16="http://schemas.microsoft.com/office/drawing/2014/main" id="{BC296FD5-38BC-1E97-5513-17F333DF59B9}"/>
              </a:ext>
            </a:extLst>
          </p:cNvPr>
          <p:cNvSpPr>
            <a:spLocks noGrp="1"/>
          </p:cNvSpPr>
          <p:nvPr>
            <p:ph type="sldNum" sz="quarter" idx="11"/>
          </p:nvPr>
        </p:nvSpPr>
        <p:spPr/>
        <p:txBody>
          <a:bodyPr/>
          <a:lstStyle>
            <a:lvl1pPr>
              <a:defRPr>
                <a:solidFill>
                  <a:schemeClr val="bg1"/>
                </a:solidFill>
              </a:defRPr>
            </a:lvl1pPr>
          </a:lstStyle>
          <a:p>
            <a:fld id="{6D22F896-40B5-4ADD-8801-0D06FADFA095}" type="slidenum">
              <a:rPr lang="en-US" smtClean="0"/>
              <a:pPr/>
              <a:t>‹#›</a:t>
            </a:fld>
            <a:endParaRPr lang="en-US" dirty="0"/>
          </a:p>
        </p:txBody>
      </p:sp>
      <p:sp>
        <p:nvSpPr>
          <p:cNvPr id="19" name="TextBox 18">
            <a:extLst>
              <a:ext uri="{FF2B5EF4-FFF2-40B4-BE49-F238E27FC236}">
                <a16:creationId xmlns:a16="http://schemas.microsoft.com/office/drawing/2014/main" id="{EA10E5A7-B9D3-4A2B-DE64-11D11241AC78}"/>
              </a:ext>
            </a:extLst>
          </p:cNvPr>
          <p:cNvSpPr txBox="1"/>
          <p:nvPr userDrawn="1"/>
        </p:nvSpPr>
        <p:spPr>
          <a:xfrm>
            <a:off x="1602289" y="6401580"/>
            <a:ext cx="4114800" cy="153888"/>
          </a:xfrm>
          <a:prstGeom prst="rect">
            <a:avLst/>
          </a:prstGeom>
          <a:noFill/>
        </p:spPr>
        <p:txBody>
          <a:bodyPr wrap="square" lIns="0" tIns="0" rIns="0" bIns="0" rtlCol="0">
            <a:spAutoFit/>
          </a:bodyPr>
          <a:lstStyle/>
          <a:p>
            <a:r>
              <a:rPr lang="en-US" sz="1000" dirty="0">
                <a:solidFill>
                  <a:schemeClr val="bg1"/>
                </a:solidFill>
                <a:latin typeface="Arial" pitchFamily="34" charset="0"/>
                <a:cs typeface="Arial" pitchFamily="34" charset="0"/>
              </a:rPr>
              <a:t>2023 Lenovo Internal. All rights reserved.</a:t>
            </a:r>
          </a:p>
        </p:txBody>
      </p:sp>
      <p:grpSp>
        <p:nvGrpSpPr>
          <p:cNvPr id="20" name="Group 19">
            <a:extLst>
              <a:ext uri="{FF2B5EF4-FFF2-40B4-BE49-F238E27FC236}">
                <a16:creationId xmlns:a16="http://schemas.microsoft.com/office/drawing/2014/main" id="{11153D81-7548-F581-513D-B7CD48FD3635}"/>
              </a:ext>
            </a:extLst>
          </p:cNvPr>
          <p:cNvGrpSpPr>
            <a:grpSpLocks noChangeAspect="1"/>
          </p:cNvGrpSpPr>
          <p:nvPr userDrawn="1"/>
        </p:nvGrpSpPr>
        <p:grpSpPr>
          <a:xfrm>
            <a:off x="760413" y="6348283"/>
            <a:ext cx="777240" cy="259316"/>
            <a:chOff x="547688" y="952500"/>
            <a:chExt cx="12190413" cy="4067175"/>
          </a:xfrm>
        </p:grpSpPr>
        <p:sp>
          <p:nvSpPr>
            <p:cNvPr id="21" name="Rectangle 20">
              <a:extLst>
                <a:ext uri="{FF2B5EF4-FFF2-40B4-BE49-F238E27FC236}">
                  <a16:creationId xmlns:a16="http://schemas.microsoft.com/office/drawing/2014/main" id="{C2984EA1-BF8F-D5A5-11B3-9FD6DD75D1AC}"/>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303FC84A-8F52-5F1D-38A9-C64EE5C6B590}"/>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51547846-5B73-A894-F0B4-466A292FE8BB}"/>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39F5F64D-B9AA-2AAA-21F6-2CAF46B091C4}"/>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E093FA7E-6243-55E3-A1D8-E9A2E7479C21}"/>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882876AE-214A-F90F-FAE5-C3E50982F478}"/>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75EC1C0B-EC3B-C973-9828-360528AEB96D}"/>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4226057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10" name="Title 28"/>
          <p:cNvSpPr>
            <a:spLocks noGrp="1"/>
          </p:cNvSpPr>
          <p:nvPr>
            <p:ph type="title" hasCustomPrompt="1"/>
          </p:nvPr>
        </p:nvSpPr>
        <p:spPr bwMode="gray">
          <a:xfrm>
            <a:off x="760412" y="442528"/>
            <a:ext cx="10671048" cy="418576"/>
          </a:xfrm>
          <a:prstGeom prst="rect">
            <a:avLst/>
          </a:prstGeom>
        </p:spPr>
        <p:txBody>
          <a:bodyPr wrap="square" lIns="0" tIns="0" rIns="0" bIns="0" anchor="t" anchorCtr="0">
            <a:noAutofit/>
          </a:bodyPr>
          <a:lstStyle>
            <a:lvl1pPr marL="0" algn="l" defTabSz="1218987" rtl="0" eaLnBrk="1" latinLnBrk="0" hangingPunct="1">
              <a:lnSpc>
                <a:spcPct val="85000"/>
              </a:lnSpc>
              <a:spcBef>
                <a:spcPct val="0"/>
              </a:spcBef>
              <a:buNone/>
              <a:tabLst>
                <a:tab pos="1218987" algn="l"/>
              </a:tabLst>
              <a:defRPr lang="en-US" sz="3200" b="1" kern="1200" cap="none" spc="-15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22" name="Content Placeholder 2"/>
          <p:cNvSpPr>
            <a:spLocks noGrp="1"/>
          </p:cNvSpPr>
          <p:nvPr>
            <p:ph sz="half" idx="1"/>
          </p:nvPr>
        </p:nvSpPr>
        <p:spPr bwMode="gray">
          <a:xfrm>
            <a:off x="760413" y="1308880"/>
            <a:ext cx="10671048" cy="4787120"/>
          </a:xfrm>
          <a:prstGeom prst="rect">
            <a:avLst/>
          </a:prstGeom>
        </p:spPr>
        <p:txBody>
          <a:bodyPr lIns="0" tIns="0" rIns="0" bIns="0"/>
          <a:lstStyle>
            <a:lvl1pPr marL="171450" indent="-171450">
              <a:lnSpc>
                <a:spcPct val="90000"/>
              </a:lnSpc>
              <a:spcBef>
                <a:spcPts val="1000"/>
              </a:spcBef>
              <a:buClrTx/>
              <a:buFont typeface="Arial" panose="020B0604020202020204" pitchFamily="34" charset="0"/>
              <a:buChar char="•"/>
              <a:defRPr sz="2000">
                <a:solidFill>
                  <a:schemeClr val="tx1"/>
                </a:solidFill>
                <a:latin typeface="Arial" pitchFamily="34" charset="0"/>
                <a:cs typeface="Arial" pitchFamily="34" charset="0"/>
              </a:defRPr>
            </a:lvl1pPr>
            <a:lvl2pPr marL="609493" indent="-228560">
              <a:lnSpc>
                <a:spcPct val="90000"/>
              </a:lnSpc>
              <a:spcBef>
                <a:spcPts val="500"/>
              </a:spcBef>
              <a:buClrTx/>
              <a:buFont typeface="Arial" pitchFamily="34" charset="0"/>
              <a:buChar char="–"/>
              <a:defRPr sz="1800">
                <a:solidFill>
                  <a:schemeClr val="tx1"/>
                </a:solidFill>
                <a:latin typeface="Arial" pitchFamily="34" charset="0"/>
                <a:cs typeface="Arial" pitchFamily="34" charset="0"/>
              </a:defRPr>
            </a:lvl2pPr>
            <a:lvl3pPr marL="835938"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3pPr>
            <a:lvl4pPr marL="1147033" indent="-156606">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4pPr>
            <a:lvl5pPr marL="1445431" indent="-150258">
              <a:lnSpc>
                <a:spcPct val="90000"/>
              </a:lnSpc>
              <a:spcBef>
                <a:spcPts val="500"/>
              </a:spcBef>
              <a:buClrTx/>
              <a:buFont typeface="Arial" panose="020B0604020202020204" pitchFamily="34" charset="0"/>
              <a:buChar char="-"/>
              <a:defRPr sz="1800">
                <a:solidFill>
                  <a:schemeClr val="tx1"/>
                </a:solidFill>
                <a:latin typeface="Arial" pitchFamily="34" charset="0"/>
                <a:cs typeface="Arial" pitchFamily="34"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Slide Number Placeholder 1">
            <a:extLst>
              <a:ext uri="{FF2B5EF4-FFF2-40B4-BE49-F238E27FC236}">
                <a16:creationId xmlns:a16="http://schemas.microsoft.com/office/drawing/2014/main" id="{0BC5559F-D4D6-DA53-A720-07C2A2D68FA6}"/>
              </a:ext>
            </a:extLst>
          </p:cNvPr>
          <p:cNvSpPr>
            <a:spLocks noGrp="1"/>
          </p:cNvSpPr>
          <p:nvPr>
            <p:ph type="sldNum" sz="quarter" idx="10"/>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141638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Box 1"/>
          <p:cNvSpPr txBox="1"/>
          <p:nvPr userDrawn="1"/>
        </p:nvSpPr>
        <p:spPr>
          <a:xfrm>
            <a:off x="1602289" y="6401580"/>
            <a:ext cx="4114800" cy="153888"/>
          </a:xfrm>
          <a:prstGeom prst="rect">
            <a:avLst/>
          </a:prstGeom>
          <a:noFill/>
        </p:spPr>
        <p:txBody>
          <a:bodyPr wrap="square" lIns="0" tIns="0" rIns="0" bIns="0" rtlCol="0">
            <a:spAutoFit/>
          </a:bodyPr>
          <a:lstStyle/>
          <a:p>
            <a:r>
              <a:rPr lang="en-US" sz="1000" dirty="0">
                <a:latin typeface="Arial" pitchFamily="34" charset="0"/>
                <a:cs typeface="Arial" pitchFamily="34" charset="0"/>
              </a:rPr>
              <a:t>2023 Lenovo Internal. All rights reserved.</a:t>
            </a:r>
          </a:p>
        </p:txBody>
      </p:sp>
      <p:sp>
        <p:nvSpPr>
          <p:cNvPr id="4" name="Slide Number Placeholder 5"/>
          <p:cNvSpPr>
            <a:spLocks noGrp="1"/>
          </p:cNvSpPr>
          <p:nvPr>
            <p:ph type="sldNum" sz="quarter" idx="4"/>
          </p:nvPr>
        </p:nvSpPr>
        <p:spPr>
          <a:xfrm>
            <a:off x="11669529" y="6400800"/>
            <a:ext cx="438912" cy="155448"/>
          </a:xfrm>
          <a:prstGeom prst="rect">
            <a:avLst/>
          </a:prstGeom>
        </p:spPr>
        <p:txBody>
          <a:bodyPr vert="horz" lIns="0" tIns="0" rIns="0" bIns="0" rtlCol="0" anchor="ctr"/>
          <a:lstStyle>
            <a:lvl1pPr algn="ctr">
              <a:defRPr sz="1000">
                <a:solidFill>
                  <a:schemeClr val="tx1"/>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grpSp>
        <p:nvGrpSpPr>
          <p:cNvPr id="73" name="Group 72">
            <a:extLst>
              <a:ext uri="{FF2B5EF4-FFF2-40B4-BE49-F238E27FC236}">
                <a16:creationId xmlns:a16="http://schemas.microsoft.com/office/drawing/2014/main" id="{E8E58A1D-41DA-DC58-93FB-1ED0F2D56A4A}"/>
              </a:ext>
            </a:extLst>
          </p:cNvPr>
          <p:cNvGrpSpPr>
            <a:grpSpLocks noChangeAspect="1"/>
          </p:cNvGrpSpPr>
          <p:nvPr userDrawn="1"/>
        </p:nvGrpSpPr>
        <p:grpSpPr>
          <a:xfrm>
            <a:off x="760413" y="6348283"/>
            <a:ext cx="777240" cy="259316"/>
            <a:chOff x="547688" y="952500"/>
            <a:chExt cx="12190413" cy="4067175"/>
          </a:xfrm>
        </p:grpSpPr>
        <p:sp>
          <p:nvSpPr>
            <p:cNvPr id="74" name="Rectangle 73">
              <a:extLst>
                <a:ext uri="{FF2B5EF4-FFF2-40B4-BE49-F238E27FC236}">
                  <a16:creationId xmlns:a16="http://schemas.microsoft.com/office/drawing/2014/main" id="{3BC243CA-E9F6-42B7-4EBD-174C6A6167E4}"/>
                </a:ext>
              </a:extLst>
            </p:cNvPr>
            <p:cNvSpPr>
              <a:spLocks noChangeArrowheads="1"/>
            </p:cNvSpPr>
            <p:nvPr userDrawn="1"/>
          </p:nvSpPr>
          <p:spPr bwMode="auto">
            <a:xfrm>
              <a:off x="547688" y="952500"/>
              <a:ext cx="12190413" cy="4067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
              <a:extLst>
                <a:ext uri="{FF2B5EF4-FFF2-40B4-BE49-F238E27FC236}">
                  <a16:creationId xmlns:a16="http://schemas.microsoft.com/office/drawing/2014/main" id="{AF0893DC-4B4F-34BC-2BE3-54AE043B958B}"/>
                </a:ext>
              </a:extLst>
            </p:cNvPr>
            <p:cNvSpPr>
              <a:spLocks/>
            </p:cNvSpPr>
            <p:nvPr userDrawn="1"/>
          </p:nvSpPr>
          <p:spPr bwMode="auto">
            <a:xfrm>
              <a:off x="4922838" y="2319338"/>
              <a:ext cx="1571625" cy="1590675"/>
            </a:xfrm>
            <a:custGeom>
              <a:avLst/>
              <a:gdLst>
                <a:gd name="T0" fmla="*/ 492 w 825"/>
                <a:gd name="T1" fmla="*/ 0 h 834"/>
                <a:gd name="T2" fmla="*/ 225 w 825"/>
                <a:gd name="T3" fmla="*/ 132 h 834"/>
                <a:gd name="T4" fmla="*/ 225 w 825"/>
                <a:gd name="T5" fmla="*/ 132 h 834"/>
                <a:gd name="T6" fmla="*/ 225 w 825"/>
                <a:gd name="T7" fmla="*/ 132 h 834"/>
                <a:gd name="T8" fmla="*/ 225 w 825"/>
                <a:gd name="T9" fmla="*/ 14 h 834"/>
                <a:gd name="T10" fmla="*/ 0 w 825"/>
                <a:gd name="T11" fmla="*/ 14 h 834"/>
                <a:gd name="T12" fmla="*/ 0 w 825"/>
                <a:gd name="T13" fmla="*/ 834 h 834"/>
                <a:gd name="T14" fmla="*/ 225 w 825"/>
                <a:gd name="T15" fmla="*/ 834 h 834"/>
                <a:gd name="T16" fmla="*/ 225 w 825"/>
                <a:gd name="T17" fmla="*/ 367 h 834"/>
                <a:gd name="T18" fmla="*/ 411 w 825"/>
                <a:gd name="T19" fmla="*/ 194 h 834"/>
                <a:gd name="T20" fmla="*/ 600 w 825"/>
                <a:gd name="T21" fmla="*/ 367 h 834"/>
                <a:gd name="T22" fmla="*/ 600 w 825"/>
                <a:gd name="T23" fmla="*/ 834 h 834"/>
                <a:gd name="T24" fmla="*/ 825 w 825"/>
                <a:gd name="T25" fmla="*/ 834 h 834"/>
                <a:gd name="T26" fmla="*/ 825 w 825"/>
                <a:gd name="T27" fmla="*/ 326 h 834"/>
                <a:gd name="T28" fmla="*/ 492 w 825"/>
                <a:gd name="T29"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834">
                  <a:moveTo>
                    <a:pt x="492" y="0"/>
                  </a:moveTo>
                  <a:cubicBezTo>
                    <a:pt x="398" y="0"/>
                    <a:pt x="291" y="44"/>
                    <a:pt x="225" y="132"/>
                  </a:cubicBezTo>
                  <a:cubicBezTo>
                    <a:pt x="225" y="132"/>
                    <a:pt x="225" y="132"/>
                    <a:pt x="225" y="132"/>
                  </a:cubicBezTo>
                  <a:cubicBezTo>
                    <a:pt x="225" y="132"/>
                    <a:pt x="225" y="132"/>
                    <a:pt x="225" y="132"/>
                  </a:cubicBezTo>
                  <a:cubicBezTo>
                    <a:pt x="225" y="14"/>
                    <a:pt x="225" y="14"/>
                    <a:pt x="225" y="14"/>
                  </a:cubicBezTo>
                  <a:cubicBezTo>
                    <a:pt x="0" y="14"/>
                    <a:pt x="0" y="14"/>
                    <a:pt x="0" y="14"/>
                  </a:cubicBezTo>
                  <a:cubicBezTo>
                    <a:pt x="0" y="834"/>
                    <a:pt x="0" y="834"/>
                    <a:pt x="0" y="834"/>
                  </a:cubicBezTo>
                  <a:cubicBezTo>
                    <a:pt x="225" y="834"/>
                    <a:pt x="225" y="834"/>
                    <a:pt x="225" y="834"/>
                  </a:cubicBezTo>
                  <a:cubicBezTo>
                    <a:pt x="225" y="367"/>
                    <a:pt x="225" y="367"/>
                    <a:pt x="225" y="367"/>
                  </a:cubicBezTo>
                  <a:cubicBezTo>
                    <a:pt x="225" y="283"/>
                    <a:pt x="290" y="194"/>
                    <a:pt x="411" y="194"/>
                  </a:cubicBezTo>
                  <a:cubicBezTo>
                    <a:pt x="504" y="194"/>
                    <a:pt x="600" y="259"/>
                    <a:pt x="600" y="367"/>
                  </a:cubicBezTo>
                  <a:cubicBezTo>
                    <a:pt x="600" y="834"/>
                    <a:pt x="600" y="834"/>
                    <a:pt x="600" y="834"/>
                  </a:cubicBezTo>
                  <a:cubicBezTo>
                    <a:pt x="825" y="834"/>
                    <a:pt x="825" y="834"/>
                    <a:pt x="825" y="834"/>
                  </a:cubicBezTo>
                  <a:cubicBezTo>
                    <a:pt x="825" y="326"/>
                    <a:pt x="825" y="326"/>
                    <a:pt x="825" y="326"/>
                  </a:cubicBezTo>
                  <a:cubicBezTo>
                    <a:pt x="825" y="137"/>
                    <a:pt x="690" y="0"/>
                    <a:pt x="4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8">
              <a:extLst>
                <a:ext uri="{FF2B5EF4-FFF2-40B4-BE49-F238E27FC236}">
                  <a16:creationId xmlns:a16="http://schemas.microsoft.com/office/drawing/2014/main" id="{2E9ED647-0AE4-33D4-5156-46F4EDDDEC5D}"/>
                </a:ext>
              </a:extLst>
            </p:cNvPr>
            <p:cNvSpPr>
              <a:spLocks/>
            </p:cNvSpPr>
            <p:nvPr userDrawn="1"/>
          </p:nvSpPr>
          <p:spPr bwMode="auto">
            <a:xfrm>
              <a:off x="8277225" y="2346325"/>
              <a:ext cx="1755775" cy="1563688"/>
            </a:xfrm>
            <a:custGeom>
              <a:avLst/>
              <a:gdLst>
                <a:gd name="T0" fmla="*/ 797 w 1106"/>
                <a:gd name="T1" fmla="*/ 0 h 985"/>
                <a:gd name="T2" fmla="*/ 553 w 1106"/>
                <a:gd name="T3" fmla="*/ 671 h 985"/>
                <a:gd name="T4" fmla="*/ 308 w 1106"/>
                <a:gd name="T5" fmla="*/ 0 h 985"/>
                <a:gd name="T6" fmla="*/ 0 w 1106"/>
                <a:gd name="T7" fmla="*/ 0 h 985"/>
                <a:gd name="T8" fmla="*/ 405 w 1106"/>
                <a:gd name="T9" fmla="*/ 985 h 985"/>
                <a:gd name="T10" fmla="*/ 701 w 1106"/>
                <a:gd name="T11" fmla="*/ 985 h 985"/>
                <a:gd name="T12" fmla="*/ 1106 w 1106"/>
                <a:gd name="T13" fmla="*/ 0 h 985"/>
                <a:gd name="T14" fmla="*/ 797 w 1106"/>
                <a:gd name="T15" fmla="*/ 0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6" h="985">
                  <a:moveTo>
                    <a:pt x="797" y="0"/>
                  </a:moveTo>
                  <a:lnTo>
                    <a:pt x="553" y="671"/>
                  </a:lnTo>
                  <a:lnTo>
                    <a:pt x="308" y="0"/>
                  </a:lnTo>
                  <a:lnTo>
                    <a:pt x="0" y="0"/>
                  </a:lnTo>
                  <a:lnTo>
                    <a:pt x="405" y="985"/>
                  </a:lnTo>
                  <a:lnTo>
                    <a:pt x="701" y="985"/>
                  </a:lnTo>
                  <a:lnTo>
                    <a:pt x="1106" y="0"/>
                  </a:lnTo>
                  <a:lnTo>
                    <a:pt x="7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
              <a:extLst>
                <a:ext uri="{FF2B5EF4-FFF2-40B4-BE49-F238E27FC236}">
                  <a16:creationId xmlns:a16="http://schemas.microsoft.com/office/drawing/2014/main" id="{05BD8F00-F164-080D-BE9D-F8D1C4DFAED9}"/>
                </a:ext>
              </a:extLst>
            </p:cNvPr>
            <p:cNvSpPr>
              <a:spLocks noEditPoints="1"/>
            </p:cNvSpPr>
            <p:nvPr userDrawn="1"/>
          </p:nvSpPr>
          <p:spPr bwMode="auto">
            <a:xfrm>
              <a:off x="3138488" y="2319338"/>
              <a:ext cx="1630363" cy="1617663"/>
            </a:xfrm>
            <a:custGeom>
              <a:avLst/>
              <a:gdLst>
                <a:gd name="T0" fmla="*/ 697 w 856"/>
                <a:gd name="T1" fmla="*/ 582 h 848"/>
                <a:gd name="T2" fmla="*/ 462 w 856"/>
                <a:gd name="T3" fmla="*/ 669 h 848"/>
                <a:gd name="T4" fmla="*/ 280 w 856"/>
                <a:gd name="T5" fmla="*/ 602 h 848"/>
                <a:gd name="T6" fmla="*/ 856 w 856"/>
                <a:gd name="T7" fmla="*/ 363 h 848"/>
                <a:gd name="T8" fmla="*/ 758 w 856"/>
                <a:gd name="T9" fmla="*/ 135 h 848"/>
                <a:gd name="T10" fmla="*/ 434 w 856"/>
                <a:gd name="T11" fmla="*/ 0 h 848"/>
                <a:gd name="T12" fmla="*/ 0 w 856"/>
                <a:gd name="T13" fmla="*/ 424 h 848"/>
                <a:gd name="T14" fmla="*/ 459 w 856"/>
                <a:gd name="T15" fmla="*/ 848 h 848"/>
                <a:gd name="T16" fmla="*/ 840 w 856"/>
                <a:gd name="T17" fmla="*/ 691 h 848"/>
                <a:gd name="T18" fmla="*/ 697 w 856"/>
                <a:gd name="T19" fmla="*/ 582 h 848"/>
                <a:gd name="T20" fmla="*/ 265 w 856"/>
                <a:gd name="T21" fmla="*/ 261 h 848"/>
                <a:gd name="T22" fmla="*/ 438 w 856"/>
                <a:gd name="T23" fmla="*/ 179 h 848"/>
                <a:gd name="T24" fmla="*/ 612 w 856"/>
                <a:gd name="T25" fmla="*/ 294 h 848"/>
                <a:gd name="T26" fmla="*/ 219 w 856"/>
                <a:gd name="T27" fmla="*/ 457 h 848"/>
                <a:gd name="T28" fmla="*/ 265 w 856"/>
                <a:gd name="T29" fmla="*/ 261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6" h="848">
                  <a:moveTo>
                    <a:pt x="697" y="582"/>
                  </a:moveTo>
                  <a:cubicBezTo>
                    <a:pt x="602" y="652"/>
                    <a:pt x="548" y="669"/>
                    <a:pt x="462" y="669"/>
                  </a:cubicBezTo>
                  <a:cubicBezTo>
                    <a:pt x="384" y="669"/>
                    <a:pt x="323" y="645"/>
                    <a:pt x="280" y="602"/>
                  </a:cubicBezTo>
                  <a:cubicBezTo>
                    <a:pt x="856" y="363"/>
                    <a:pt x="856" y="363"/>
                    <a:pt x="856" y="363"/>
                  </a:cubicBezTo>
                  <a:cubicBezTo>
                    <a:pt x="843" y="275"/>
                    <a:pt x="810" y="195"/>
                    <a:pt x="758" y="135"/>
                  </a:cubicBezTo>
                  <a:cubicBezTo>
                    <a:pt x="682" y="47"/>
                    <a:pt x="570" y="0"/>
                    <a:pt x="434" y="0"/>
                  </a:cubicBezTo>
                  <a:cubicBezTo>
                    <a:pt x="186" y="0"/>
                    <a:pt x="0" y="183"/>
                    <a:pt x="0" y="424"/>
                  </a:cubicBezTo>
                  <a:cubicBezTo>
                    <a:pt x="0" y="672"/>
                    <a:pt x="187" y="848"/>
                    <a:pt x="459" y="848"/>
                  </a:cubicBezTo>
                  <a:cubicBezTo>
                    <a:pt x="611" y="848"/>
                    <a:pt x="767" y="776"/>
                    <a:pt x="840" y="691"/>
                  </a:cubicBezTo>
                  <a:lnTo>
                    <a:pt x="697" y="582"/>
                  </a:lnTo>
                  <a:close/>
                  <a:moveTo>
                    <a:pt x="265" y="261"/>
                  </a:moveTo>
                  <a:cubicBezTo>
                    <a:pt x="303" y="210"/>
                    <a:pt x="364" y="179"/>
                    <a:pt x="438" y="179"/>
                  </a:cubicBezTo>
                  <a:cubicBezTo>
                    <a:pt x="519" y="179"/>
                    <a:pt x="581" y="226"/>
                    <a:pt x="612" y="294"/>
                  </a:cubicBezTo>
                  <a:cubicBezTo>
                    <a:pt x="219" y="457"/>
                    <a:pt x="219" y="457"/>
                    <a:pt x="219" y="457"/>
                  </a:cubicBezTo>
                  <a:cubicBezTo>
                    <a:pt x="208" y="374"/>
                    <a:pt x="230" y="308"/>
                    <a:pt x="265"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0">
              <a:extLst>
                <a:ext uri="{FF2B5EF4-FFF2-40B4-BE49-F238E27FC236}">
                  <a16:creationId xmlns:a16="http://schemas.microsoft.com/office/drawing/2014/main" id="{5270BA00-DD8B-D870-AA01-525F7B132534}"/>
                </a:ext>
              </a:extLst>
            </p:cNvPr>
            <p:cNvSpPr>
              <a:spLocks/>
            </p:cNvSpPr>
            <p:nvPr userDrawn="1"/>
          </p:nvSpPr>
          <p:spPr bwMode="auto">
            <a:xfrm>
              <a:off x="1685925" y="1879600"/>
              <a:ext cx="1409700" cy="2030413"/>
            </a:xfrm>
            <a:custGeom>
              <a:avLst/>
              <a:gdLst>
                <a:gd name="T0" fmla="*/ 888 w 888"/>
                <a:gd name="T1" fmla="*/ 1030 h 1279"/>
                <a:gd name="T2" fmla="*/ 274 w 888"/>
                <a:gd name="T3" fmla="*/ 1030 h 1279"/>
                <a:gd name="T4" fmla="*/ 274 w 888"/>
                <a:gd name="T5" fmla="*/ 0 h 1279"/>
                <a:gd name="T6" fmla="*/ 0 w 888"/>
                <a:gd name="T7" fmla="*/ 0 h 1279"/>
                <a:gd name="T8" fmla="*/ 0 w 888"/>
                <a:gd name="T9" fmla="*/ 1279 h 1279"/>
                <a:gd name="T10" fmla="*/ 888 w 888"/>
                <a:gd name="T11" fmla="*/ 1279 h 1279"/>
                <a:gd name="T12" fmla="*/ 888 w 888"/>
                <a:gd name="T13" fmla="*/ 1030 h 1279"/>
              </a:gdLst>
              <a:ahLst/>
              <a:cxnLst>
                <a:cxn ang="0">
                  <a:pos x="T0" y="T1"/>
                </a:cxn>
                <a:cxn ang="0">
                  <a:pos x="T2" y="T3"/>
                </a:cxn>
                <a:cxn ang="0">
                  <a:pos x="T4" y="T5"/>
                </a:cxn>
                <a:cxn ang="0">
                  <a:pos x="T6" y="T7"/>
                </a:cxn>
                <a:cxn ang="0">
                  <a:pos x="T8" y="T9"/>
                </a:cxn>
                <a:cxn ang="0">
                  <a:pos x="T10" y="T11"/>
                </a:cxn>
                <a:cxn ang="0">
                  <a:pos x="T12" y="T13"/>
                </a:cxn>
              </a:cxnLst>
              <a:rect l="0" t="0" r="r" b="b"/>
              <a:pathLst>
                <a:path w="888" h="1279">
                  <a:moveTo>
                    <a:pt x="888" y="1030"/>
                  </a:moveTo>
                  <a:lnTo>
                    <a:pt x="274" y="1030"/>
                  </a:lnTo>
                  <a:lnTo>
                    <a:pt x="274" y="0"/>
                  </a:lnTo>
                  <a:lnTo>
                    <a:pt x="0" y="0"/>
                  </a:lnTo>
                  <a:lnTo>
                    <a:pt x="0" y="1279"/>
                  </a:lnTo>
                  <a:lnTo>
                    <a:pt x="888" y="1279"/>
                  </a:lnTo>
                  <a:lnTo>
                    <a:pt x="888" y="10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8214A0A3-3CC6-58A0-8F76-87CEE5EF1B57}"/>
                </a:ext>
              </a:extLst>
            </p:cNvPr>
            <p:cNvSpPr>
              <a:spLocks noEditPoints="1"/>
            </p:cNvSpPr>
            <p:nvPr userDrawn="1"/>
          </p:nvSpPr>
          <p:spPr bwMode="auto">
            <a:xfrm>
              <a:off x="9966325" y="2319338"/>
              <a:ext cx="1677988" cy="1617663"/>
            </a:xfrm>
            <a:custGeom>
              <a:avLst/>
              <a:gdLst>
                <a:gd name="T0" fmla="*/ 439 w 881"/>
                <a:gd name="T1" fmla="*/ 848 h 848"/>
                <a:gd name="T2" fmla="*/ 0 w 881"/>
                <a:gd name="T3" fmla="*/ 424 h 848"/>
                <a:gd name="T4" fmla="*/ 442 w 881"/>
                <a:gd name="T5" fmla="*/ 0 h 848"/>
                <a:gd name="T6" fmla="*/ 881 w 881"/>
                <a:gd name="T7" fmla="*/ 424 h 848"/>
                <a:gd name="T8" fmla="*/ 439 w 881"/>
                <a:gd name="T9" fmla="*/ 848 h 848"/>
                <a:gd name="T10" fmla="*/ 439 w 881"/>
                <a:gd name="T11" fmla="*/ 193 h 848"/>
                <a:gd name="T12" fmla="*/ 222 w 881"/>
                <a:gd name="T13" fmla="*/ 424 h 848"/>
                <a:gd name="T14" fmla="*/ 442 w 881"/>
                <a:gd name="T15" fmla="*/ 655 h 848"/>
                <a:gd name="T16" fmla="*/ 659 w 881"/>
                <a:gd name="T17" fmla="*/ 424 h 848"/>
                <a:gd name="T18" fmla="*/ 439 w 881"/>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1" h="848">
                  <a:moveTo>
                    <a:pt x="439" y="848"/>
                  </a:moveTo>
                  <a:cubicBezTo>
                    <a:pt x="193" y="848"/>
                    <a:pt x="0" y="664"/>
                    <a:pt x="0" y="424"/>
                  </a:cubicBezTo>
                  <a:cubicBezTo>
                    <a:pt x="0" y="186"/>
                    <a:pt x="194" y="0"/>
                    <a:pt x="442" y="0"/>
                  </a:cubicBezTo>
                  <a:cubicBezTo>
                    <a:pt x="688" y="0"/>
                    <a:pt x="881" y="184"/>
                    <a:pt x="881" y="424"/>
                  </a:cubicBezTo>
                  <a:cubicBezTo>
                    <a:pt x="881" y="662"/>
                    <a:pt x="687" y="848"/>
                    <a:pt x="439" y="848"/>
                  </a:cubicBezTo>
                  <a:moveTo>
                    <a:pt x="439" y="193"/>
                  </a:moveTo>
                  <a:cubicBezTo>
                    <a:pt x="313" y="193"/>
                    <a:pt x="222" y="288"/>
                    <a:pt x="222" y="424"/>
                  </a:cubicBezTo>
                  <a:cubicBezTo>
                    <a:pt x="222" y="553"/>
                    <a:pt x="319" y="655"/>
                    <a:pt x="442" y="655"/>
                  </a:cubicBezTo>
                  <a:cubicBezTo>
                    <a:pt x="568" y="655"/>
                    <a:pt x="659" y="557"/>
                    <a:pt x="659" y="424"/>
                  </a:cubicBezTo>
                  <a:cubicBezTo>
                    <a:pt x="659" y="295"/>
                    <a:pt x="562"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D4ACFFF1-B65B-C5F8-C71D-FED0359A3058}"/>
                </a:ext>
              </a:extLst>
            </p:cNvPr>
            <p:cNvSpPr>
              <a:spLocks noEditPoints="1"/>
            </p:cNvSpPr>
            <p:nvPr userDrawn="1"/>
          </p:nvSpPr>
          <p:spPr bwMode="auto">
            <a:xfrm>
              <a:off x="6664325" y="2319338"/>
              <a:ext cx="1679575" cy="1617663"/>
            </a:xfrm>
            <a:custGeom>
              <a:avLst/>
              <a:gdLst>
                <a:gd name="T0" fmla="*/ 439 w 882"/>
                <a:gd name="T1" fmla="*/ 848 h 848"/>
                <a:gd name="T2" fmla="*/ 0 w 882"/>
                <a:gd name="T3" fmla="*/ 424 h 848"/>
                <a:gd name="T4" fmla="*/ 442 w 882"/>
                <a:gd name="T5" fmla="*/ 0 h 848"/>
                <a:gd name="T6" fmla="*/ 882 w 882"/>
                <a:gd name="T7" fmla="*/ 424 h 848"/>
                <a:gd name="T8" fmla="*/ 439 w 882"/>
                <a:gd name="T9" fmla="*/ 848 h 848"/>
                <a:gd name="T10" fmla="*/ 439 w 882"/>
                <a:gd name="T11" fmla="*/ 193 h 848"/>
                <a:gd name="T12" fmla="*/ 222 w 882"/>
                <a:gd name="T13" fmla="*/ 424 h 848"/>
                <a:gd name="T14" fmla="*/ 442 w 882"/>
                <a:gd name="T15" fmla="*/ 655 h 848"/>
                <a:gd name="T16" fmla="*/ 660 w 882"/>
                <a:gd name="T17" fmla="*/ 424 h 848"/>
                <a:gd name="T18" fmla="*/ 439 w 882"/>
                <a:gd name="T19" fmla="*/ 193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2" h="848">
                  <a:moveTo>
                    <a:pt x="439" y="848"/>
                  </a:moveTo>
                  <a:cubicBezTo>
                    <a:pt x="193" y="848"/>
                    <a:pt x="0" y="664"/>
                    <a:pt x="0" y="424"/>
                  </a:cubicBezTo>
                  <a:cubicBezTo>
                    <a:pt x="0" y="186"/>
                    <a:pt x="195" y="0"/>
                    <a:pt x="442" y="0"/>
                  </a:cubicBezTo>
                  <a:cubicBezTo>
                    <a:pt x="689" y="0"/>
                    <a:pt x="882" y="184"/>
                    <a:pt x="882" y="424"/>
                  </a:cubicBezTo>
                  <a:cubicBezTo>
                    <a:pt x="882" y="662"/>
                    <a:pt x="687" y="848"/>
                    <a:pt x="439" y="848"/>
                  </a:cubicBezTo>
                  <a:moveTo>
                    <a:pt x="439" y="193"/>
                  </a:moveTo>
                  <a:cubicBezTo>
                    <a:pt x="314" y="193"/>
                    <a:pt x="222" y="288"/>
                    <a:pt x="222" y="424"/>
                  </a:cubicBezTo>
                  <a:cubicBezTo>
                    <a:pt x="222" y="553"/>
                    <a:pt x="319" y="655"/>
                    <a:pt x="442" y="655"/>
                  </a:cubicBezTo>
                  <a:cubicBezTo>
                    <a:pt x="568" y="655"/>
                    <a:pt x="660" y="557"/>
                    <a:pt x="660" y="424"/>
                  </a:cubicBezTo>
                  <a:cubicBezTo>
                    <a:pt x="660" y="295"/>
                    <a:pt x="563" y="193"/>
                    <a:pt x="439" y="19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33027268"/>
      </p:ext>
    </p:extLst>
  </p:cSld>
  <p:clrMap bg1="lt1" tx1="dk1" bg2="lt2" tx2="dk2" accent1="accent1" accent2="accent2" accent3="accent3" accent4="accent4" accent5="accent5" accent6="accent6" hlink="hlink" folHlink="folHlink"/>
  <p:sldLayoutIdLst>
    <p:sldLayoutId id="2147483669" r:id="rId1"/>
    <p:sldLayoutId id="2147483750" r:id="rId2"/>
    <p:sldLayoutId id="2147483670" r:id="rId3"/>
    <p:sldLayoutId id="2147483752" r:id="rId4"/>
    <p:sldLayoutId id="2147483654" r:id="rId5"/>
    <p:sldLayoutId id="2147483725" r:id="rId6"/>
    <p:sldLayoutId id="2147483738" r:id="rId7"/>
    <p:sldLayoutId id="2147483739" r:id="rId8"/>
    <p:sldLayoutId id="2147483661" r:id="rId9"/>
    <p:sldLayoutId id="2147483726" r:id="rId10"/>
    <p:sldLayoutId id="2147483673" r:id="rId11"/>
    <p:sldLayoutId id="2147483727" r:id="rId12"/>
    <p:sldLayoutId id="2147483662" r:id="rId13"/>
    <p:sldLayoutId id="2147483728" r:id="rId14"/>
    <p:sldLayoutId id="2147483736" r:id="rId15"/>
    <p:sldLayoutId id="2147483737" r:id="rId16"/>
    <p:sldLayoutId id="2147483691" r:id="rId17"/>
    <p:sldLayoutId id="2147483729" r:id="rId18"/>
    <p:sldLayoutId id="2147483692" r:id="rId19"/>
    <p:sldLayoutId id="2147483730" r:id="rId20"/>
    <p:sldLayoutId id="2147483749" r:id="rId21"/>
    <p:sldLayoutId id="2147483711" r:id="rId22"/>
    <p:sldLayoutId id="2147483731" r:id="rId23"/>
    <p:sldLayoutId id="2147483722" r:id="rId24"/>
    <p:sldLayoutId id="2147483732" r:id="rId25"/>
    <p:sldLayoutId id="2147483657" r:id="rId26"/>
    <p:sldLayoutId id="2147483733" r:id="rId27"/>
    <p:sldLayoutId id="2147483659" r:id="rId28"/>
    <p:sldLayoutId id="2147483734" r:id="rId29"/>
    <p:sldLayoutId id="2147483747" r:id="rId30"/>
    <p:sldLayoutId id="2147483748" r:id="rId31"/>
  </p:sldLayoutIdLst>
  <p:transition spd="med"/>
  <p:hf hdr="0" ft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Tx/>
        <a:buFont typeface="Arial" panose="020B0604020202020204" pitchFamily="34" charset="0"/>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Tx/>
        <a:buFont typeface="Arial" panose="020B0604020202020204" pitchFamily="34" charset="0"/>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Tx/>
        <a:buFont typeface="Arial" panose="020B0604020202020204" pitchFamily="34" charset="0"/>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Tx/>
        <a:buFont typeface="Arial" panose="020B0604020202020204" pitchFamily="34" charset="0"/>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Tx/>
        <a:buFont typeface="Arial" panose="020B0604020202020204" pitchFamily="34" charset="0"/>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0" userDrawn="1">
          <p15:clr>
            <a:srgbClr val="F26B43"/>
          </p15:clr>
        </p15:guide>
        <p15:guide id="2" pos="6719" userDrawn="1">
          <p15:clr>
            <a:srgbClr val="F26B43"/>
          </p15:clr>
        </p15:guide>
        <p15:guide id="3" orient="horz" pos="2880" userDrawn="1">
          <p15:clr>
            <a:srgbClr val="F26B43"/>
          </p15:clr>
        </p15:guide>
        <p15:guide id="4" pos="3839" userDrawn="1">
          <p15:clr>
            <a:srgbClr val="F26B43"/>
          </p15:clr>
        </p15:guide>
        <p15:guide id="5" pos="5279" userDrawn="1">
          <p15:clr>
            <a:srgbClr val="F26B43"/>
          </p15:clr>
        </p15:guide>
        <p15:guide id="6" pos="2399" userDrawn="1">
          <p15:clr>
            <a:srgbClr val="F26B43"/>
          </p15:clr>
        </p15:guide>
        <p15:guide id="7" pos="959" userDrawn="1">
          <p15:clr>
            <a:srgbClr val="F26B43"/>
          </p15:clr>
        </p15:guide>
        <p15:guide id="8" pos="7199" userDrawn="1">
          <p15:clr>
            <a:srgbClr val="FDE53C"/>
          </p15:clr>
        </p15:guide>
        <p15:guide id="9" pos="6239" userDrawn="1">
          <p15:clr>
            <a:srgbClr val="FDE53C"/>
          </p15:clr>
        </p15:guide>
        <p15:guide id="10" pos="5759" userDrawn="1">
          <p15:clr>
            <a:srgbClr val="FDE53C"/>
          </p15:clr>
        </p15:guide>
        <p15:guide id="11" pos="4319" userDrawn="1">
          <p15:clr>
            <a:srgbClr val="FDE53C"/>
          </p15:clr>
        </p15:guide>
        <p15:guide id="12" pos="4799" userDrawn="1">
          <p15:clr>
            <a:srgbClr val="FDE53C"/>
          </p15:clr>
        </p15:guide>
        <p15:guide id="13" pos="3335" userDrawn="1">
          <p15:clr>
            <a:srgbClr val="FDE53C"/>
          </p15:clr>
        </p15:guide>
        <p15:guide id="14" pos="2879" userDrawn="1">
          <p15:clr>
            <a:srgbClr val="FDE53C"/>
          </p15:clr>
        </p15:guide>
        <p15:guide id="15" pos="1919" userDrawn="1">
          <p15:clr>
            <a:srgbClr val="FDE53C"/>
          </p15:clr>
        </p15:guide>
        <p15:guide id="16" pos="1439" userDrawn="1">
          <p15:clr>
            <a:srgbClr val="FDE53C"/>
          </p15:clr>
        </p15:guide>
        <p15:guide id="17" pos="479" userDrawn="1">
          <p15:clr>
            <a:srgbClr val="FDE53C"/>
          </p15:clr>
        </p15:guide>
        <p15:guide id="18" orient="horz" pos="960" userDrawn="1">
          <p15:clr>
            <a:srgbClr val="FDE53C"/>
          </p15:clr>
        </p15:guide>
        <p15:guide id="19" orient="horz" pos="480" userDrawn="1">
          <p15:clr>
            <a:srgbClr val="FDE53C"/>
          </p15:clr>
        </p15:guide>
        <p15:guide id="20" orient="horz" pos="1920" userDrawn="1">
          <p15:clr>
            <a:srgbClr val="FDE53C"/>
          </p15:clr>
        </p15:guide>
        <p15:guide id="21" orient="horz" pos="2400" userDrawn="1">
          <p15:clr>
            <a:srgbClr val="FDE53C"/>
          </p15:clr>
        </p15:guide>
        <p15:guide id="22" orient="horz" pos="3360" userDrawn="1">
          <p15:clr>
            <a:srgbClr val="FDE53C"/>
          </p15:clr>
        </p15:guide>
        <p15:guide id="23" orient="horz" pos="3840" userDrawn="1">
          <p15:clr>
            <a:srgbClr val="FDE53C"/>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data\张凌霄homework_0116.pptx</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64344" y="-80026"/>
            <a:ext cx="12320685" cy="6938042"/>
          </a:xfrm>
          <a:prstGeom prst="rect">
            <a:avLst/>
          </a:prstGeom>
        </p:spPr>
      </p:pic>
      <p:sp>
        <p:nvSpPr>
          <p:cNvPr id="6" name="矩形: 圆角 5"/>
          <p:cNvSpPr/>
          <p:nvPr/>
        </p:nvSpPr>
        <p:spPr>
          <a:xfrm>
            <a:off x="431798" y="381000"/>
            <a:ext cx="11417300" cy="6096000"/>
          </a:xfrm>
          <a:prstGeom prst="roundRect">
            <a:avLst>
              <a:gd name="adj" fmla="val 6667"/>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cs typeface="+mn-lt"/>
              </a:rPr>
              <a:t>e</a:t>
            </a:r>
          </a:p>
        </p:txBody>
      </p:sp>
      <p:sp>
        <p:nvSpPr>
          <p:cNvPr id="8" name="TextBox 7"/>
          <p:cNvSpPr txBox="1"/>
          <p:nvPr/>
        </p:nvSpPr>
        <p:spPr>
          <a:xfrm>
            <a:off x="716280" y="519430"/>
            <a:ext cx="2967355" cy="532765"/>
          </a:xfrm>
          <a:prstGeom prst="rect">
            <a:avLst/>
          </a:prstGeom>
          <a:noFill/>
        </p:spPr>
        <p:txBody>
          <a:bodyPr wrap="none">
            <a:spAutoFit/>
          </a:bodyPr>
          <a:lstStyle/>
          <a:p>
            <a:endParaRPr/>
          </a:p>
        </p:txBody>
      </p:sp>
      <p:sp>
        <p:nvSpPr>
          <p:cNvPr id="3" name="Ellipse 28"/>
          <p:cNvSpPr/>
          <p:nvPr/>
        </p:nvSpPr>
        <p:spPr>
          <a:xfrm>
            <a:off x="11385820" y="3007569"/>
            <a:ext cx="1242230" cy="798479"/>
          </a:xfrm>
          <a:prstGeom prst="ellipse">
            <a:avLst/>
          </a:prstGeom>
          <a:solidFill>
            <a:srgbClr val="F7F7F7"/>
          </a:solidFill>
          <a:ln w="76200">
            <a:solidFill>
              <a:srgbClr val="A2DDF7"/>
            </a:solidFill>
          </a:ln>
        </p:spPr>
        <p:txBody>
          <a:bodyPr anchor="ctr" anchorCtr="1"/>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fr-FR"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大模型与</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BI</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结合有哪些可能的机会</a:t>
            </a:r>
          </a:p>
        </p:txBody>
      </p:sp>
      <p:sp>
        <p:nvSpPr>
          <p:cNvPr id="4" name="Freeform 95"/>
          <p:cNvSpPr/>
          <p:nvPr/>
        </p:nvSpPr>
        <p:spPr bwMode="auto">
          <a:xfrm>
            <a:off x="12331552" y="2938318"/>
            <a:ext cx="261793" cy="277607"/>
          </a:xfrm>
          <a:custGeom>
            <a:avLst/>
            <a:gdLst>
              <a:gd name="T0" fmla="*/ 2147483646 w 275"/>
              <a:gd name="T1" fmla="*/ 2147483646 h 275"/>
              <a:gd name="T2" fmla="*/ 2147483646 w 275"/>
              <a:gd name="T3" fmla="*/ 2147483646 h 275"/>
              <a:gd name="T4" fmla="*/ 2147483646 w 275"/>
              <a:gd name="T5" fmla="*/ 2147483646 h 275"/>
              <a:gd name="T6" fmla="*/ 2147483646 w 275"/>
              <a:gd name="T7" fmla="*/ 2147483646 h 275"/>
              <a:gd name="T8" fmla="*/ 0 w 275"/>
              <a:gd name="T9" fmla="*/ 2147483646 h 275"/>
              <a:gd name="T10" fmla="*/ 2147483646 w 275"/>
              <a:gd name="T11" fmla="*/ 2147483646 h 275"/>
              <a:gd name="T12" fmla="*/ 2147483646 w 275"/>
              <a:gd name="T13" fmla="*/ 2147483646 h 275"/>
              <a:gd name="T14" fmla="*/ 2147483646 w 275"/>
              <a:gd name="T15" fmla="*/ 2147483646 h 275"/>
              <a:gd name="T16" fmla="*/ 2147483646 w 275"/>
              <a:gd name="T17" fmla="*/ 2147483646 h 275"/>
              <a:gd name="T18" fmla="*/ 2147483646 w 275"/>
              <a:gd name="T19" fmla="*/ 2147483646 h 275"/>
              <a:gd name="T20" fmla="*/ 2147483646 w 275"/>
              <a:gd name="T21" fmla="*/ 2147483646 h 275"/>
              <a:gd name="T22" fmla="*/ 2147483646 w 275"/>
              <a:gd name="T23" fmla="*/ 2147483646 h 275"/>
              <a:gd name="T24" fmla="*/ 2147483646 w 275"/>
              <a:gd name="T25" fmla="*/ 2147483646 h 275"/>
              <a:gd name="T26" fmla="*/ 2147483646 w 275"/>
              <a:gd name="T27" fmla="*/ 2147483646 h 275"/>
              <a:gd name="T28" fmla="*/ 2147483646 w 275"/>
              <a:gd name="T29" fmla="*/ 2147483646 h 275"/>
              <a:gd name="T30" fmla="*/ 2147483646 w 275"/>
              <a:gd name="T31" fmla="*/ 2147483646 h 275"/>
              <a:gd name="T32" fmla="*/ 2147483646 w 275"/>
              <a:gd name="T33" fmla="*/ 2147483646 h 275"/>
              <a:gd name="T34" fmla="*/ 2147483646 w 275"/>
              <a:gd name="T35" fmla="*/ 2147483646 h 275"/>
              <a:gd name="T36" fmla="*/ 2147483646 w 275"/>
              <a:gd name="T37" fmla="*/ 2147483646 h 275"/>
              <a:gd name="T38" fmla="*/ 2147483646 w 275"/>
              <a:gd name="T39" fmla="*/ 0 h 275"/>
              <a:gd name="T40" fmla="*/ 2147483646 w 275"/>
              <a:gd name="T41" fmla="*/ 0 h 275"/>
              <a:gd name="T42" fmla="*/ 2147483646 w 275"/>
              <a:gd name="T43" fmla="*/ 2147483646 h 275"/>
              <a:gd name="T44" fmla="*/ 2147483646 w 275"/>
              <a:gd name="T45" fmla="*/ 2147483646 h 275"/>
              <a:gd name="T46" fmla="*/ 2147483646 w 275"/>
              <a:gd name="T47" fmla="*/ 2147483646 h 275"/>
              <a:gd name="T48" fmla="*/ 2147483646 w 275"/>
              <a:gd name="T49" fmla="*/ 2147483646 h 275"/>
              <a:gd name="T50" fmla="*/ 2147483646 w 275"/>
              <a:gd name="T51" fmla="*/ 2147483646 h 275"/>
              <a:gd name="T52" fmla="*/ 2147483646 w 275"/>
              <a:gd name="T53" fmla="*/ 2147483646 h 275"/>
              <a:gd name="T54" fmla="*/ 2147483646 w 275"/>
              <a:gd name="T55" fmla="*/ 2147483646 h 275"/>
              <a:gd name="T56" fmla="*/ 2147483646 w 275"/>
              <a:gd name="T57" fmla="*/ 2147483646 h 275"/>
              <a:gd name="T58" fmla="*/ 2147483646 w 275"/>
              <a:gd name="T59" fmla="*/ 2147483646 h 275"/>
              <a:gd name="T60" fmla="*/ 2147483646 w 275"/>
              <a:gd name="T61" fmla="*/ 2147483646 h 275"/>
              <a:gd name="T62" fmla="*/ 2147483646 w 275"/>
              <a:gd name="T63" fmla="*/ 2147483646 h 275"/>
              <a:gd name="T64" fmla="*/ 2147483646 w 275"/>
              <a:gd name="T65" fmla="*/ 2147483646 h 275"/>
              <a:gd name="T66" fmla="*/ 2147483646 w 275"/>
              <a:gd name="T67" fmla="*/ 2147483646 h 275"/>
              <a:gd name="T68" fmla="*/ 2147483646 w 275"/>
              <a:gd name="T69" fmla="*/ 2147483646 h 275"/>
              <a:gd name="T70" fmla="*/ 2147483646 w 275"/>
              <a:gd name="T71" fmla="*/ 2147483646 h 275"/>
              <a:gd name="T72" fmla="*/ 2147483646 w 275"/>
              <a:gd name="T73" fmla="*/ 2147483646 h 275"/>
              <a:gd name="T74" fmla="*/ 2147483646 w 275"/>
              <a:gd name="T75" fmla="*/ 2147483646 h 275"/>
              <a:gd name="T76" fmla="*/ 2147483646 w 275"/>
              <a:gd name="T77" fmla="*/ 2147483646 h 2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5"/>
              <a:gd name="T118" fmla="*/ 0 h 275"/>
              <a:gd name="T119" fmla="*/ 275 w 275"/>
              <a:gd name="T120" fmla="*/ 275 h 2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5" h="275">
                <a:moveTo>
                  <a:pt x="117" y="275"/>
                </a:moveTo>
                <a:lnTo>
                  <a:pt x="117" y="275"/>
                </a:lnTo>
                <a:lnTo>
                  <a:pt x="96" y="274"/>
                </a:lnTo>
                <a:lnTo>
                  <a:pt x="77" y="271"/>
                </a:lnTo>
                <a:lnTo>
                  <a:pt x="60" y="267"/>
                </a:lnTo>
                <a:lnTo>
                  <a:pt x="45" y="262"/>
                </a:lnTo>
                <a:lnTo>
                  <a:pt x="32" y="257"/>
                </a:lnTo>
                <a:lnTo>
                  <a:pt x="24" y="252"/>
                </a:lnTo>
                <a:lnTo>
                  <a:pt x="14" y="247"/>
                </a:lnTo>
                <a:lnTo>
                  <a:pt x="0" y="239"/>
                </a:lnTo>
                <a:lnTo>
                  <a:pt x="16" y="234"/>
                </a:lnTo>
                <a:lnTo>
                  <a:pt x="28" y="229"/>
                </a:lnTo>
                <a:lnTo>
                  <a:pt x="39" y="224"/>
                </a:lnTo>
                <a:lnTo>
                  <a:pt x="32" y="214"/>
                </a:lnTo>
                <a:lnTo>
                  <a:pt x="26" y="206"/>
                </a:lnTo>
                <a:lnTo>
                  <a:pt x="21" y="196"/>
                </a:lnTo>
                <a:lnTo>
                  <a:pt x="16" y="185"/>
                </a:lnTo>
                <a:lnTo>
                  <a:pt x="11" y="172"/>
                </a:lnTo>
                <a:lnTo>
                  <a:pt x="8" y="160"/>
                </a:lnTo>
                <a:lnTo>
                  <a:pt x="7" y="146"/>
                </a:lnTo>
                <a:lnTo>
                  <a:pt x="5" y="133"/>
                </a:lnTo>
                <a:lnTo>
                  <a:pt x="7" y="120"/>
                </a:lnTo>
                <a:lnTo>
                  <a:pt x="8" y="108"/>
                </a:lnTo>
                <a:lnTo>
                  <a:pt x="11" y="94"/>
                </a:lnTo>
                <a:lnTo>
                  <a:pt x="16" y="82"/>
                </a:lnTo>
                <a:lnTo>
                  <a:pt x="21" y="71"/>
                </a:lnTo>
                <a:lnTo>
                  <a:pt x="28" y="59"/>
                </a:lnTo>
                <a:lnTo>
                  <a:pt x="36" y="49"/>
                </a:lnTo>
                <a:lnTo>
                  <a:pt x="44" y="40"/>
                </a:lnTo>
                <a:lnTo>
                  <a:pt x="54" y="30"/>
                </a:lnTo>
                <a:lnTo>
                  <a:pt x="65" y="23"/>
                </a:lnTo>
                <a:lnTo>
                  <a:pt x="76" y="15"/>
                </a:lnTo>
                <a:lnTo>
                  <a:pt x="89" y="9"/>
                </a:lnTo>
                <a:lnTo>
                  <a:pt x="101" y="6"/>
                </a:lnTo>
                <a:lnTo>
                  <a:pt x="113" y="2"/>
                </a:lnTo>
                <a:lnTo>
                  <a:pt x="127" y="0"/>
                </a:lnTo>
                <a:lnTo>
                  <a:pt x="140" y="0"/>
                </a:lnTo>
                <a:lnTo>
                  <a:pt x="150" y="0"/>
                </a:lnTo>
                <a:lnTo>
                  <a:pt x="161" y="1"/>
                </a:lnTo>
                <a:lnTo>
                  <a:pt x="170" y="3"/>
                </a:lnTo>
                <a:lnTo>
                  <a:pt x="180" y="6"/>
                </a:lnTo>
                <a:lnTo>
                  <a:pt x="198" y="12"/>
                </a:lnTo>
                <a:lnTo>
                  <a:pt x="215" y="22"/>
                </a:lnTo>
                <a:lnTo>
                  <a:pt x="230" y="34"/>
                </a:lnTo>
                <a:lnTo>
                  <a:pt x="244" y="48"/>
                </a:lnTo>
                <a:lnTo>
                  <a:pt x="249" y="56"/>
                </a:lnTo>
                <a:lnTo>
                  <a:pt x="255" y="64"/>
                </a:lnTo>
                <a:lnTo>
                  <a:pt x="260" y="74"/>
                </a:lnTo>
                <a:lnTo>
                  <a:pt x="264" y="82"/>
                </a:lnTo>
                <a:lnTo>
                  <a:pt x="269" y="96"/>
                </a:lnTo>
                <a:lnTo>
                  <a:pt x="272" y="109"/>
                </a:lnTo>
                <a:lnTo>
                  <a:pt x="273" y="122"/>
                </a:lnTo>
                <a:lnTo>
                  <a:pt x="275" y="134"/>
                </a:lnTo>
                <a:lnTo>
                  <a:pt x="273" y="148"/>
                </a:lnTo>
                <a:lnTo>
                  <a:pt x="272" y="161"/>
                </a:lnTo>
                <a:lnTo>
                  <a:pt x="269" y="173"/>
                </a:lnTo>
                <a:lnTo>
                  <a:pt x="264" y="185"/>
                </a:lnTo>
                <a:lnTo>
                  <a:pt x="259" y="197"/>
                </a:lnTo>
                <a:lnTo>
                  <a:pt x="252" y="208"/>
                </a:lnTo>
                <a:lnTo>
                  <a:pt x="244" y="218"/>
                </a:lnTo>
                <a:lnTo>
                  <a:pt x="236" y="229"/>
                </a:lnTo>
                <a:lnTo>
                  <a:pt x="226" y="237"/>
                </a:lnTo>
                <a:lnTo>
                  <a:pt x="215" y="245"/>
                </a:lnTo>
                <a:lnTo>
                  <a:pt x="204" y="252"/>
                </a:lnTo>
                <a:lnTo>
                  <a:pt x="192" y="258"/>
                </a:lnTo>
                <a:lnTo>
                  <a:pt x="185" y="260"/>
                </a:lnTo>
                <a:lnTo>
                  <a:pt x="168" y="267"/>
                </a:lnTo>
                <a:lnTo>
                  <a:pt x="152" y="271"/>
                </a:lnTo>
                <a:lnTo>
                  <a:pt x="134" y="274"/>
                </a:lnTo>
                <a:lnTo>
                  <a:pt x="117" y="275"/>
                </a:lnTo>
                <a:close/>
              </a:path>
            </a:pathLst>
          </a:custGeom>
          <a:solidFill>
            <a:srgbClr val="A2DDF7"/>
          </a:solidFill>
          <a:ln w="38100">
            <a:solidFill>
              <a:srgbClr val="A2DDF7"/>
            </a:solidFill>
            <a:round/>
          </a:ln>
        </p:spPr>
        <p:txBody>
          <a:bodyPr anchor="ctr" anchorCtr="1"/>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fr-FR" sz="3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lt"/>
              </a:rPr>
              <a:t>2</a:t>
            </a:r>
          </a:p>
        </p:txBody>
      </p:sp>
      <p:sp>
        <p:nvSpPr>
          <p:cNvPr id="9" name="Ellipse 28"/>
          <p:cNvSpPr/>
          <p:nvPr/>
        </p:nvSpPr>
        <p:spPr>
          <a:xfrm>
            <a:off x="6334955" y="2478488"/>
            <a:ext cx="2095665" cy="1178505"/>
          </a:xfrm>
          <a:prstGeom prst="ellipse">
            <a:avLst/>
          </a:prstGeom>
          <a:solidFill>
            <a:srgbClr val="F7F7F7"/>
          </a:solidFill>
          <a:ln w="76200">
            <a:solidFill>
              <a:srgbClr val="5791CD"/>
            </a:solidFill>
          </a:ln>
        </p:spPr>
        <p:txBody>
          <a:bodyPr anchor="ctr" anchorCtr="1"/>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fr-FR"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列出你最需要的</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5</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个</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AI</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应用</a:t>
            </a:r>
          </a:p>
        </p:txBody>
      </p:sp>
      <p:sp>
        <p:nvSpPr>
          <p:cNvPr id="10" name="Freeform 95"/>
          <p:cNvSpPr/>
          <p:nvPr/>
        </p:nvSpPr>
        <p:spPr bwMode="auto">
          <a:xfrm flipH="1">
            <a:off x="6460209" y="2361146"/>
            <a:ext cx="462219" cy="317827"/>
          </a:xfrm>
          <a:custGeom>
            <a:avLst/>
            <a:gdLst>
              <a:gd name="T0" fmla="*/ 2147483646 w 275"/>
              <a:gd name="T1" fmla="*/ 2147483646 h 275"/>
              <a:gd name="T2" fmla="*/ 2147483646 w 275"/>
              <a:gd name="T3" fmla="*/ 2147483646 h 275"/>
              <a:gd name="T4" fmla="*/ 2147483646 w 275"/>
              <a:gd name="T5" fmla="*/ 2147483646 h 275"/>
              <a:gd name="T6" fmla="*/ 2147483646 w 275"/>
              <a:gd name="T7" fmla="*/ 2147483646 h 275"/>
              <a:gd name="T8" fmla="*/ 0 w 275"/>
              <a:gd name="T9" fmla="*/ 2147483646 h 275"/>
              <a:gd name="T10" fmla="*/ 2147483646 w 275"/>
              <a:gd name="T11" fmla="*/ 2147483646 h 275"/>
              <a:gd name="T12" fmla="*/ 2147483646 w 275"/>
              <a:gd name="T13" fmla="*/ 2147483646 h 275"/>
              <a:gd name="T14" fmla="*/ 2147483646 w 275"/>
              <a:gd name="T15" fmla="*/ 2147483646 h 275"/>
              <a:gd name="T16" fmla="*/ 2147483646 w 275"/>
              <a:gd name="T17" fmla="*/ 2147483646 h 275"/>
              <a:gd name="T18" fmla="*/ 2147483646 w 275"/>
              <a:gd name="T19" fmla="*/ 2147483646 h 275"/>
              <a:gd name="T20" fmla="*/ 2147483646 w 275"/>
              <a:gd name="T21" fmla="*/ 2147483646 h 275"/>
              <a:gd name="T22" fmla="*/ 2147483646 w 275"/>
              <a:gd name="T23" fmla="*/ 2147483646 h 275"/>
              <a:gd name="T24" fmla="*/ 2147483646 w 275"/>
              <a:gd name="T25" fmla="*/ 2147483646 h 275"/>
              <a:gd name="T26" fmla="*/ 2147483646 w 275"/>
              <a:gd name="T27" fmla="*/ 2147483646 h 275"/>
              <a:gd name="T28" fmla="*/ 2147483646 w 275"/>
              <a:gd name="T29" fmla="*/ 2147483646 h 275"/>
              <a:gd name="T30" fmla="*/ 2147483646 w 275"/>
              <a:gd name="T31" fmla="*/ 2147483646 h 275"/>
              <a:gd name="T32" fmla="*/ 2147483646 w 275"/>
              <a:gd name="T33" fmla="*/ 2147483646 h 275"/>
              <a:gd name="T34" fmla="*/ 2147483646 w 275"/>
              <a:gd name="T35" fmla="*/ 2147483646 h 275"/>
              <a:gd name="T36" fmla="*/ 2147483646 w 275"/>
              <a:gd name="T37" fmla="*/ 2147483646 h 275"/>
              <a:gd name="T38" fmla="*/ 2147483646 w 275"/>
              <a:gd name="T39" fmla="*/ 0 h 275"/>
              <a:gd name="T40" fmla="*/ 2147483646 w 275"/>
              <a:gd name="T41" fmla="*/ 0 h 275"/>
              <a:gd name="T42" fmla="*/ 2147483646 w 275"/>
              <a:gd name="T43" fmla="*/ 2147483646 h 275"/>
              <a:gd name="T44" fmla="*/ 2147483646 w 275"/>
              <a:gd name="T45" fmla="*/ 2147483646 h 275"/>
              <a:gd name="T46" fmla="*/ 2147483646 w 275"/>
              <a:gd name="T47" fmla="*/ 2147483646 h 275"/>
              <a:gd name="T48" fmla="*/ 2147483646 w 275"/>
              <a:gd name="T49" fmla="*/ 2147483646 h 275"/>
              <a:gd name="T50" fmla="*/ 2147483646 w 275"/>
              <a:gd name="T51" fmla="*/ 2147483646 h 275"/>
              <a:gd name="T52" fmla="*/ 2147483646 w 275"/>
              <a:gd name="T53" fmla="*/ 2147483646 h 275"/>
              <a:gd name="T54" fmla="*/ 2147483646 w 275"/>
              <a:gd name="T55" fmla="*/ 2147483646 h 275"/>
              <a:gd name="T56" fmla="*/ 2147483646 w 275"/>
              <a:gd name="T57" fmla="*/ 2147483646 h 275"/>
              <a:gd name="T58" fmla="*/ 2147483646 w 275"/>
              <a:gd name="T59" fmla="*/ 2147483646 h 275"/>
              <a:gd name="T60" fmla="*/ 2147483646 w 275"/>
              <a:gd name="T61" fmla="*/ 2147483646 h 275"/>
              <a:gd name="T62" fmla="*/ 2147483646 w 275"/>
              <a:gd name="T63" fmla="*/ 2147483646 h 275"/>
              <a:gd name="T64" fmla="*/ 2147483646 w 275"/>
              <a:gd name="T65" fmla="*/ 2147483646 h 275"/>
              <a:gd name="T66" fmla="*/ 2147483646 w 275"/>
              <a:gd name="T67" fmla="*/ 2147483646 h 275"/>
              <a:gd name="T68" fmla="*/ 2147483646 w 275"/>
              <a:gd name="T69" fmla="*/ 2147483646 h 275"/>
              <a:gd name="T70" fmla="*/ 2147483646 w 275"/>
              <a:gd name="T71" fmla="*/ 2147483646 h 275"/>
              <a:gd name="T72" fmla="*/ 2147483646 w 275"/>
              <a:gd name="T73" fmla="*/ 2147483646 h 275"/>
              <a:gd name="T74" fmla="*/ 2147483646 w 275"/>
              <a:gd name="T75" fmla="*/ 2147483646 h 275"/>
              <a:gd name="T76" fmla="*/ 2147483646 w 275"/>
              <a:gd name="T77" fmla="*/ 2147483646 h 2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5"/>
              <a:gd name="T118" fmla="*/ 0 h 275"/>
              <a:gd name="T119" fmla="*/ 275 w 275"/>
              <a:gd name="T120" fmla="*/ 275 h 2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5" h="275">
                <a:moveTo>
                  <a:pt x="117" y="275"/>
                </a:moveTo>
                <a:lnTo>
                  <a:pt x="117" y="275"/>
                </a:lnTo>
                <a:lnTo>
                  <a:pt x="96" y="274"/>
                </a:lnTo>
                <a:lnTo>
                  <a:pt x="77" y="271"/>
                </a:lnTo>
                <a:lnTo>
                  <a:pt x="60" y="267"/>
                </a:lnTo>
                <a:lnTo>
                  <a:pt x="45" y="262"/>
                </a:lnTo>
                <a:lnTo>
                  <a:pt x="32" y="257"/>
                </a:lnTo>
                <a:lnTo>
                  <a:pt x="24" y="252"/>
                </a:lnTo>
                <a:lnTo>
                  <a:pt x="14" y="247"/>
                </a:lnTo>
                <a:lnTo>
                  <a:pt x="0" y="239"/>
                </a:lnTo>
                <a:lnTo>
                  <a:pt x="16" y="234"/>
                </a:lnTo>
                <a:lnTo>
                  <a:pt x="28" y="229"/>
                </a:lnTo>
                <a:lnTo>
                  <a:pt x="39" y="224"/>
                </a:lnTo>
                <a:lnTo>
                  <a:pt x="32" y="214"/>
                </a:lnTo>
                <a:lnTo>
                  <a:pt x="26" y="206"/>
                </a:lnTo>
                <a:lnTo>
                  <a:pt x="21" y="196"/>
                </a:lnTo>
                <a:lnTo>
                  <a:pt x="16" y="185"/>
                </a:lnTo>
                <a:lnTo>
                  <a:pt x="11" y="172"/>
                </a:lnTo>
                <a:lnTo>
                  <a:pt x="8" y="160"/>
                </a:lnTo>
                <a:lnTo>
                  <a:pt x="7" y="146"/>
                </a:lnTo>
                <a:lnTo>
                  <a:pt x="5" y="133"/>
                </a:lnTo>
                <a:lnTo>
                  <a:pt x="7" y="120"/>
                </a:lnTo>
                <a:lnTo>
                  <a:pt x="8" y="108"/>
                </a:lnTo>
                <a:lnTo>
                  <a:pt x="11" y="94"/>
                </a:lnTo>
                <a:lnTo>
                  <a:pt x="16" y="82"/>
                </a:lnTo>
                <a:lnTo>
                  <a:pt x="21" y="71"/>
                </a:lnTo>
                <a:lnTo>
                  <a:pt x="28" y="59"/>
                </a:lnTo>
                <a:lnTo>
                  <a:pt x="36" y="49"/>
                </a:lnTo>
                <a:lnTo>
                  <a:pt x="44" y="40"/>
                </a:lnTo>
                <a:lnTo>
                  <a:pt x="54" y="30"/>
                </a:lnTo>
                <a:lnTo>
                  <a:pt x="65" y="23"/>
                </a:lnTo>
                <a:lnTo>
                  <a:pt x="76" y="15"/>
                </a:lnTo>
                <a:lnTo>
                  <a:pt x="89" y="9"/>
                </a:lnTo>
                <a:lnTo>
                  <a:pt x="101" y="6"/>
                </a:lnTo>
                <a:lnTo>
                  <a:pt x="113" y="2"/>
                </a:lnTo>
                <a:lnTo>
                  <a:pt x="127" y="0"/>
                </a:lnTo>
                <a:lnTo>
                  <a:pt x="140" y="0"/>
                </a:lnTo>
                <a:lnTo>
                  <a:pt x="150" y="0"/>
                </a:lnTo>
                <a:lnTo>
                  <a:pt x="161" y="1"/>
                </a:lnTo>
                <a:lnTo>
                  <a:pt x="170" y="3"/>
                </a:lnTo>
                <a:lnTo>
                  <a:pt x="180" y="6"/>
                </a:lnTo>
                <a:lnTo>
                  <a:pt x="198" y="12"/>
                </a:lnTo>
                <a:lnTo>
                  <a:pt x="215" y="22"/>
                </a:lnTo>
                <a:lnTo>
                  <a:pt x="230" y="34"/>
                </a:lnTo>
                <a:lnTo>
                  <a:pt x="244" y="48"/>
                </a:lnTo>
                <a:lnTo>
                  <a:pt x="249" y="56"/>
                </a:lnTo>
                <a:lnTo>
                  <a:pt x="255" y="64"/>
                </a:lnTo>
                <a:lnTo>
                  <a:pt x="260" y="74"/>
                </a:lnTo>
                <a:lnTo>
                  <a:pt x="264" y="82"/>
                </a:lnTo>
                <a:lnTo>
                  <a:pt x="269" y="96"/>
                </a:lnTo>
                <a:lnTo>
                  <a:pt x="272" y="109"/>
                </a:lnTo>
                <a:lnTo>
                  <a:pt x="273" y="122"/>
                </a:lnTo>
                <a:lnTo>
                  <a:pt x="275" y="134"/>
                </a:lnTo>
                <a:lnTo>
                  <a:pt x="273" y="148"/>
                </a:lnTo>
                <a:lnTo>
                  <a:pt x="272" y="161"/>
                </a:lnTo>
                <a:lnTo>
                  <a:pt x="269" y="173"/>
                </a:lnTo>
                <a:lnTo>
                  <a:pt x="264" y="185"/>
                </a:lnTo>
                <a:lnTo>
                  <a:pt x="259" y="197"/>
                </a:lnTo>
                <a:lnTo>
                  <a:pt x="252" y="208"/>
                </a:lnTo>
                <a:lnTo>
                  <a:pt x="244" y="218"/>
                </a:lnTo>
                <a:lnTo>
                  <a:pt x="236" y="229"/>
                </a:lnTo>
                <a:lnTo>
                  <a:pt x="226" y="237"/>
                </a:lnTo>
                <a:lnTo>
                  <a:pt x="215" y="245"/>
                </a:lnTo>
                <a:lnTo>
                  <a:pt x="204" y="252"/>
                </a:lnTo>
                <a:lnTo>
                  <a:pt x="192" y="258"/>
                </a:lnTo>
                <a:lnTo>
                  <a:pt x="185" y="260"/>
                </a:lnTo>
                <a:lnTo>
                  <a:pt x="168" y="267"/>
                </a:lnTo>
                <a:lnTo>
                  <a:pt x="152" y="271"/>
                </a:lnTo>
                <a:lnTo>
                  <a:pt x="134" y="274"/>
                </a:lnTo>
                <a:lnTo>
                  <a:pt x="117" y="275"/>
                </a:lnTo>
                <a:close/>
              </a:path>
            </a:pathLst>
          </a:custGeom>
          <a:solidFill>
            <a:srgbClr val="5791CD"/>
          </a:solidFill>
          <a:ln w="38100">
            <a:solidFill>
              <a:srgbClr val="5791CD"/>
            </a:solidFill>
            <a:round/>
          </a:ln>
        </p:spPr>
        <p:txBody>
          <a:bodyPr anchor="ctr" anchorCtr="1"/>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fr-FR" sz="3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lt"/>
              </a:rPr>
              <a:t>1</a:t>
            </a:r>
          </a:p>
        </p:txBody>
      </p:sp>
      <p:sp>
        <p:nvSpPr>
          <p:cNvPr id="12" name="Ellipse 28"/>
          <p:cNvSpPr/>
          <p:nvPr/>
        </p:nvSpPr>
        <p:spPr>
          <a:xfrm>
            <a:off x="11244023" y="6933888"/>
            <a:ext cx="1291569" cy="521956"/>
          </a:xfrm>
          <a:prstGeom prst="ellipse">
            <a:avLst/>
          </a:prstGeom>
          <a:solidFill>
            <a:srgbClr val="F7F7F7"/>
          </a:solidFill>
          <a:ln w="76200">
            <a:solidFill>
              <a:srgbClr val="5791CD"/>
            </a:solidFill>
          </a:ln>
        </p:spPr>
        <p:txBody>
          <a:bodyPr anchor="ctr" anchorCtr="1"/>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你是否愿意自己付钱购买</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AINOW</a:t>
            </a:r>
          </a:p>
        </p:txBody>
      </p:sp>
      <p:sp>
        <p:nvSpPr>
          <p:cNvPr id="13" name="Freeform 95"/>
          <p:cNvSpPr/>
          <p:nvPr/>
        </p:nvSpPr>
        <p:spPr bwMode="auto">
          <a:xfrm>
            <a:off x="12216985" y="6868811"/>
            <a:ext cx="271501" cy="159342"/>
          </a:xfrm>
          <a:custGeom>
            <a:avLst/>
            <a:gdLst>
              <a:gd name="T0" fmla="*/ 117 w 275"/>
              <a:gd name="T1" fmla="*/ 275 h 275"/>
              <a:gd name="T2" fmla="*/ 77 w 275"/>
              <a:gd name="T3" fmla="*/ 271 h 275"/>
              <a:gd name="T4" fmla="*/ 45 w 275"/>
              <a:gd name="T5" fmla="*/ 262 h 275"/>
              <a:gd name="T6" fmla="*/ 24 w 275"/>
              <a:gd name="T7" fmla="*/ 252 h 275"/>
              <a:gd name="T8" fmla="*/ 0 w 275"/>
              <a:gd name="T9" fmla="*/ 239 h 275"/>
              <a:gd name="T10" fmla="*/ 16 w 275"/>
              <a:gd name="T11" fmla="*/ 234 h 275"/>
              <a:gd name="T12" fmla="*/ 39 w 275"/>
              <a:gd name="T13" fmla="*/ 224 h 275"/>
              <a:gd name="T14" fmla="*/ 32 w 275"/>
              <a:gd name="T15" fmla="*/ 214 h 275"/>
              <a:gd name="T16" fmla="*/ 21 w 275"/>
              <a:gd name="T17" fmla="*/ 196 h 275"/>
              <a:gd name="T18" fmla="*/ 16 w 275"/>
              <a:gd name="T19" fmla="*/ 185 h 275"/>
              <a:gd name="T20" fmla="*/ 8 w 275"/>
              <a:gd name="T21" fmla="*/ 160 h 275"/>
              <a:gd name="T22" fmla="*/ 5 w 275"/>
              <a:gd name="T23" fmla="*/ 133 h 275"/>
              <a:gd name="T24" fmla="*/ 8 w 275"/>
              <a:gd name="T25" fmla="*/ 108 h 275"/>
              <a:gd name="T26" fmla="*/ 16 w 275"/>
              <a:gd name="T27" fmla="*/ 82 h 275"/>
              <a:gd name="T28" fmla="*/ 28 w 275"/>
              <a:gd name="T29" fmla="*/ 59 h 275"/>
              <a:gd name="T30" fmla="*/ 44 w 275"/>
              <a:gd name="T31" fmla="*/ 40 h 275"/>
              <a:gd name="T32" fmla="*/ 65 w 275"/>
              <a:gd name="T33" fmla="*/ 23 h 275"/>
              <a:gd name="T34" fmla="*/ 89 w 275"/>
              <a:gd name="T35" fmla="*/ 9 h 275"/>
              <a:gd name="T36" fmla="*/ 101 w 275"/>
              <a:gd name="T37" fmla="*/ 6 h 275"/>
              <a:gd name="T38" fmla="*/ 127 w 275"/>
              <a:gd name="T39" fmla="*/ 0 h 275"/>
              <a:gd name="T40" fmla="*/ 140 w 275"/>
              <a:gd name="T41" fmla="*/ 0 h 275"/>
              <a:gd name="T42" fmla="*/ 161 w 275"/>
              <a:gd name="T43" fmla="*/ 1 h 275"/>
              <a:gd name="T44" fmla="*/ 180 w 275"/>
              <a:gd name="T45" fmla="*/ 6 h 275"/>
              <a:gd name="T46" fmla="*/ 215 w 275"/>
              <a:gd name="T47" fmla="*/ 22 h 275"/>
              <a:gd name="T48" fmla="*/ 244 w 275"/>
              <a:gd name="T49" fmla="*/ 48 h 275"/>
              <a:gd name="T50" fmla="*/ 255 w 275"/>
              <a:gd name="T51" fmla="*/ 64 h 275"/>
              <a:gd name="T52" fmla="*/ 264 w 275"/>
              <a:gd name="T53" fmla="*/ 82 h 275"/>
              <a:gd name="T54" fmla="*/ 269 w 275"/>
              <a:gd name="T55" fmla="*/ 96 h 275"/>
              <a:gd name="T56" fmla="*/ 273 w 275"/>
              <a:gd name="T57" fmla="*/ 122 h 275"/>
              <a:gd name="T58" fmla="*/ 273 w 275"/>
              <a:gd name="T59" fmla="*/ 148 h 275"/>
              <a:gd name="T60" fmla="*/ 269 w 275"/>
              <a:gd name="T61" fmla="*/ 173 h 275"/>
              <a:gd name="T62" fmla="*/ 259 w 275"/>
              <a:gd name="T63" fmla="*/ 197 h 275"/>
              <a:gd name="T64" fmla="*/ 244 w 275"/>
              <a:gd name="T65" fmla="*/ 218 h 275"/>
              <a:gd name="T66" fmla="*/ 226 w 275"/>
              <a:gd name="T67" fmla="*/ 237 h 275"/>
              <a:gd name="T68" fmla="*/ 204 w 275"/>
              <a:gd name="T69" fmla="*/ 252 h 275"/>
              <a:gd name="T70" fmla="*/ 192 w 275"/>
              <a:gd name="T71" fmla="*/ 258 h 275"/>
              <a:gd name="T72" fmla="*/ 185 w 275"/>
              <a:gd name="T73" fmla="*/ 260 h 275"/>
              <a:gd name="T74" fmla="*/ 152 w 275"/>
              <a:gd name="T75" fmla="*/ 271 h 275"/>
              <a:gd name="T76" fmla="*/ 117 w 275"/>
              <a:gd name="T7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5" h="275">
                <a:moveTo>
                  <a:pt x="117" y="275"/>
                </a:moveTo>
                <a:lnTo>
                  <a:pt x="117" y="275"/>
                </a:lnTo>
                <a:lnTo>
                  <a:pt x="96" y="274"/>
                </a:lnTo>
                <a:lnTo>
                  <a:pt x="77" y="271"/>
                </a:lnTo>
                <a:lnTo>
                  <a:pt x="60" y="267"/>
                </a:lnTo>
                <a:lnTo>
                  <a:pt x="45" y="262"/>
                </a:lnTo>
                <a:lnTo>
                  <a:pt x="32" y="257"/>
                </a:lnTo>
                <a:lnTo>
                  <a:pt x="24" y="252"/>
                </a:lnTo>
                <a:lnTo>
                  <a:pt x="14" y="247"/>
                </a:lnTo>
                <a:lnTo>
                  <a:pt x="0" y="239"/>
                </a:lnTo>
                <a:lnTo>
                  <a:pt x="16" y="234"/>
                </a:lnTo>
                <a:lnTo>
                  <a:pt x="16" y="234"/>
                </a:lnTo>
                <a:lnTo>
                  <a:pt x="28" y="229"/>
                </a:lnTo>
                <a:lnTo>
                  <a:pt x="39" y="224"/>
                </a:lnTo>
                <a:lnTo>
                  <a:pt x="39" y="224"/>
                </a:lnTo>
                <a:lnTo>
                  <a:pt x="32" y="214"/>
                </a:lnTo>
                <a:lnTo>
                  <a:pt x="26" y="206"/>
                </a:lnTo>
                <a:lnTo>
                  <a:pt x="21" y="196"/>
                </a:lnTo>
                <a:lnTo>
                  <a:pt x="16" y="185"/>
                </a:lnTo>
                <a:lnTo>
                  <a:pt x="16" y="185"/>
                </a:lnTo>
                <a:lnTo>
                  <a:pt x="11" y="172"/>
                </a:lnTo>
                <a:lnTo>
                  <a:pt x="8" y="160"/>
                </a:lnTo>
                <a:lnTo>
                  <a:pt x="7" y="146"/>
                </a:lnTo>
                <a:lnTo>
                  <a:pt x="5" y="133"/>
                </a:lnTo>
                <a:lnTo>
                  <a:pt x="7" y="120"/>
                </a:lnTo>
                <a:lnTo>
                  <a:pt x="8" y="108"/>
                </a:lnTo>
                <a:lnTo>
                  <a:pt x="11" y="94"/>
                </a:lnTo>
                <a:lnTo>
                  <a:pt x="16" y="82"/>
                </a:lnTo>
                <a:lnTo>
                  <a:pt x="21" y="71"/>
                </a:lnTo>
                <a:lnTo>
                  <a:pt x="28" y="59"/>
                </a:lnTo>
                <a:lnTo>
                  <a:pt x="36" y="49"/>
                </a:lnTo>
                <a:lnTo>
                  <a:pt x="44" y="40"/>
                </a:lnTo>
                <a:lnTo>
                  <a:pt x="54" y="30"/>
                </a:lnTo>
                <a:lnTo>
                  <a:pt x="65" y="23"/>
                </a:lnTo>
                <a:lnTo>
                  <a:pt x="76" y="15"/>
                </a:lnTo>
                <a:lnTo>
                  <a:pt x="89" y="9"/>
                </a:lnTo>
                <a:lnTo>
                  <a:pt x="89" y="9"/>
                </a:lnTo>
                <a:lnTo>
                  <a:pt x="101" y="6"/>
                </a:lnTo>
                <a:lnTo>
                  <a:pt x="113" y="2"/>
                </a:lnTo>
                <a:lnTo>
                  <a:pt x="127" y="0"/>
                </a:lnTo>
                <a:lnTo>
                  <a:pt x="140" y="0"/>
                </a:lnTo>
                <a:lnTo>
                  <a:pt x="140" y="0"/>
                </a:lnTo>
                <a:lnTo>
                  <a:pt x="150" y="0"/>
                </a:lnTo>
                <a:lnTo>
                  <a:pt x="161" y="1"/>
                </a:lnTo>
                <a:lnTo>
                  <a:pt x="170" y="3"/>
                </a:lnTo>
                <a:lnTo>
                  <a:pt x="180" y="6"/>
                </a:lnTo>
                <a:lnTo>
                  <a:pt x="198" y="12"/>
                </a:lnTo>
                <a:lnTo>
                  <a:pt x="215" y="22"/>
                </a:lnTo>
                <a:lnTo>
                  <a:pt x="230" y="34"/>
                </a:lnTo>
                <a:lnTo>
                  <a:pt x="244" y="48"/>
                </a:lnTo>
                <a:lnTo>
                  <a:pt x="249" y="56"/>
                </a:lnTo>
                <a:lnTo>
                  <a:pt x="255" y="64"/>
                </a:lnTo>
                <a:lnTo>
                  <a:pt x="260" y="74"/>
                </a:lnTo>
                <a:lnTo>
                  <a:pt x="264" y="82"/>
                </a:lnTo>
                <a:lnTo>
                  <a:pt x="264" y="82"/>
                </a:lnTo>
                <a:lnTo>
                  <a:pt x="269" y="96"/>
                </a:lnTo>
                <a:lnTo>
                  <a:pt x="272" y="109"/>
                </a:lnTo>
                <a:lnTo>
                  <a:pt x="273" y="122"/>
                </a:lnTo>
                <a:lnTo>
                  <a:pt x="275" y="134"/>
                </a:lnTo>
                <a:lnTo>
                  <a:pt x="273" y="148"/>
                </a:lnTo>
                <a:lnTo>
                  <a:pt x="272" y="161"/>
                </a:lnTo>
                <a:lnTo>
                  <a:pt x="269" y="173"/>
                </a:lnTo>
                <a:lnTo>
                  <a:pt x="264" y="185"/>
                </a:lnTo>
                <a:lnTo>
                  <a:pt x="259" y="197"/>
                </a:lnTo>
                <a:lnTo>
                  <a:pt x="252" y="208"/>
                </a:lnTo>
                <a:lnTo>
                  <a:pt x="244" y="218"/>
                </a:lnTo>
                <a:lnTo>
                  <a:pt x="236" y="229"/>
                </a:lnTo>
                <a:lnTo>
                  <a:pt x="226" y="237"/>
                </a:lnTo>
                <a:lnTo>
                  <a:pt x="215" y="245"/>
                </a:lnTo>
                <a:lnTo>
                  <a:pt x="204" y="252"/>
                </a:lnTo>
                <a:lnTo>
                  <a:pt x="192" y="258"/>
                </a:lnTo>
                <a:lnTo>
                  <a:pt x="192" y="258"/>
                </a:lnTo>
                <a:lnTo>
                  <a:pt x="185" y="260"/>
                </a:lnTo>
                <a:lnTo>
                  <a:pt x="185" y="260"/>
                </a:lnTo>
                <a:lnTo>
                  <a:pt x="168" y="267"/>
                </a:lnTo>
                <a:lnTo>
                  <a:pt x="152" y="271"/>
                </a:lnTo>
                <a:lnTo>
                  <a:pt x="134" y="274"/>
                </a:lnTo>
                <a:lnTo>
                  <a:pt x="117" y="275"/>
                </a:lnTo>
                <a:lnTo>
                  <a:pt x="117" y="275"/>
                </a:lnTo>
                <a:close/>
              </a:path>
            </a:pathLst>
          </a:custGeom>
          <a:solidFill>
            <a:srgbClr val="5791CD"/>
          </a:solidFill>
          <a:ln w="38100">
            <a:solidFill>
              <a:srgbClr val="5791CD"/>
            </a:solidFill>
            <a:round/>
          </a:ln>
        </p:spPr>
        <p:txBody>
          <a:bodyPr anchor="ctr" anchorCtr="1"/>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fr-FR" sz="3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lt"/>
              </a:rPr>
              <a:t>4</a:t>
            </a:r>
          </a:p>
        </p:txBody>
      </p:sp>
      <p:sp>
        <p:nvSpPr>
          <p:cNvPr id="15" name="Ellipse 28"/>
          <p:cNvSpPr/>
          <p:nvPr/>
        </p:nvSpPr>
        <p:spPr>
          <a:xfrm>
            <a:off x="7054897" y="6633077"/>
            <a:ext cx="886515" cy="648031"/>
          </a:xfrm>
          <a:prstGeom prst="ellipse">
            <a:avLst/>
          </a:prstGeom>
          <a:solidFill>
            <a:srgbClr val="F7F7F7"/>
          </a:solidFill>
          <a:ln w="76200">
            <a:solidFill>
              <a:srgbClr val="A2DDF7"/>
            </a:solidFill>
          </a:ln>
        </p:spPr>
        <p:txBody>
          <a:bodyPr anchor="ctr" anchorCtr="1"/>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fr-FR"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用一句话介绍</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AINow</a:t>
            </a:r>
          </a:p>
        </p:txBody>
      </p:sp>
      <p:sp>
        <p:nvSpPr>
          <p:cNvPr id="16" name="Freeform 95"/>
          <p:cNvSpPr/>
          <p:nvPr/>
        </p:nvSpPr>
        <p:spPr bwMode="auto">
          <a:xfrm flipH="1">
            <a:off x="7129685" y="6557463"/>
            <a:ext cx="183452" cy="201917"/>
          </a:xfrm>
          <a:custGeom>
            <a:avLst/>
            <a:gdLst>
              <a:gd name="T0" fmla="*/ 117 w 275"/>
              <a:gd name="T1" fmla="*/ 275 h 275"/>
              <a:gd name="T2" fmla="*/ 77 w 275"/>
              <a:gd name="T3" fmla="*/ 271 h 275"/>
              <a:gd name="T4" fmla="*/ 45 w 275"/>
              <a:gd name="T5" fmla="*/ 262 h 275"/>
              <a:gd name="T6" fmla="*/ 24 w 275"/>
              <a:gd name="T7" fmla="*/ 252 h 275"/>
              <a:gd name="T8" fmla="*/ 0 w 275"/>
              <a:gd name="T9" fmla="*/ 239 h 275"/>
              <a:gd name="T10" fmla="*/ 16 w 275"/>
              <a:gd name="T11" fmla="*/ 234 h 275"/>
              <a:gd name="T12" fmla="*/ 39 w 275"/>
              <a:gd name="T13" fmla="*/ 224 h 275"/>
              <a:gd name="T14" fmla="*/ 32 w 275"/>
              <a:gd name="T15" fmla="*/ 214 h 275"/>
              <a:gd name="T16" fmla="*/ 21 w 275"/>
              <a:gd name="T17" fmla="*/ 196 h 275"/>
              <a:gd name="T18" fmla="*/ 16 w 275"/>
              <a:gd name="T19" fmla="*/ 185 h 275"/>
              <a:gd name="T20" fmla="*/ 8 w 275"/>
              <a:gd name="T21" fmla="*/ 160 h 275"/>
              <a:gd name="T22" fmla="*/ 5 w 275"/>
              <a:gd name="T23" fmla="*/ 133 h 275"/>
              <a:gd name="T24" fmla="*/ 8 w 275"/>
              <a:gd name="T25" fmla="*/ 108 h 275"/>
              <a:gd name="T26" fmla="*/ 16 w 275"/>
              <a:gd name="T27" fmla="*/ 82 h 275"/>
              <a:gd name="T28" fmla="*/ 28 w 275"/>
              <a:gd name="T29" fmla="*/ 59 h 275"/>
              <a:gd name="T30" fmla="*/ 44 w 275"/>
              <a:gd name="T31" fmla="*/ 40 h 275"/>
              <a:gd name="T32" fmla="*/ 65 w 275"/>
              <a:gd name="T33" fmla="*/ 23 h 275"/>
              <a:gd name="T34" fmla="*/ 89 w 275"/>
              <a:gd name="T35" fmla="*/ 9 h 275"/>
              <a:gd name="T36" fmla="*/ 101 w 275"/>
              <a:gd name="T37" fmla="*/ 6 h 275"/>
              <a:gd name="T38" fmla="*/ 127 w 275"/>
              <a:gd name="T39" fmla="*/ 0 h 275"/>
              <a:gd name="T40" fmla="*/ 140 w 275"/>
              <a:gd name="T41" fmla="*/ 0 h 275"/>
              <a:gd name="T42" fmla="*/ 161 w 275"/>
              <a:gd name="T43" fmla="*/ 1 h 275"/>
              <a:gd name="T44" fmla="*/ 180 w 275"/>
              <a:gd name="T45" fmla="*/ 6 h 275"/>
              <a:gd name="T46" fmla="*/ 215 w 275"/>
              <a:gd name="T47" fmla="*/ 22 h 275"/>
              <a:gd name="T48" fmla="*/ 244 w 275"/>
              <a:gd name="T49" fmla="*/ 48 h 275"/>
              <a:gd name="T50" fmla="*/ 255 w 275"/>
              <a:gd name="T51" fmla="*/ 64 h 275"/>
              <a:gd name="T52" fmla="*/ 264 w 275"/>
              <a:gd name="T53" fmla="*/ 82 h 275"/>
              <a:gd name="T54" fmla="*/ 269 w 275"/>
              <a:gd name="T55" fmla="*/ 96 h 275"/>
              <a:gd name="T56" fmla="*/ 273 w 275"/>
              <a:gd name="T57" fmla="*/ 122 h 275"/>
              <a:gd name="T58" fmla="*/ 273 w 275"/>
              <a:gd name="T59" fmla="*/ 148 h 275"/>
              <a:gd name="T60" fmla="*/ 269 w 275"/>
              <a:gd name="T61" fmla="*/ 173 h 275"/>
              <a:gd name="T62" fmla="*/ 259 w 275"/>
              <a:gd name="T63" fmla="*/ 197 h 275"/>
              <a:gd name="T64" fmla="*/ 244 w 275"/>
              <a:gd name="T65" fmla="*/ 218 h 275"/>
              <a:gd name="T66" fmla="*/ 226 w 275"/>
              <a:gd name="T67" fmla="*/ 237 h 275"/>
              <a:gd name="T68" fmla="*/ 204 w 275"/>
              <a:gd name="T69" fmla="*/ 252 h 275"/>
              <a:gd name="T70" fmla="*/ 192 w 275"/>
              <a:gd name="T71" fmla="*/ 258 h 275"/>
              <a:gd name="T72" fmla="*/ 185 w 275"/>
              <a:gd name="T73" fmla="*/ 260 h 275"/>
              <a:gd name="T74" fmla="*/ 152 w 275"/>
              <a:gd name="T75" fmla="*/ 271 h 275"/>
              <a:gd name="T76" fmla="*/ 117 w 275"/>
              <a:gd name="T7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5" h="275">
                <a:moveTo>
                  <a:pt x="117" y="275"/>
                </a:moveTo>
                <a:lnTo>
                  <a:pt x="117" y="275"/>
                </a:lnTo>
                <a:lnTo>
                  <a:pt x="96" y="274"/>
                </a:lnTo>
                <a:lnTo>
                  <a:pt x="77" y="271"/>
                </a:lnTo>
                <a:lnTo>
                  <a:pt x="60" y="267"/>
                </a:lnTo>
                <a:lnTo>
                  <a:pt x="45" y="262"/>
                </a:lnTo>
                <a:lnTo>
                  <a:pt x="32" y="257"/>
                </a:lnTo>
                <a:lnTo>
                  <a:pt x="24" y="252"/>
                </a:lnTo>
                <a:lnTo>
                  <a:pt x="14" y="247"/>
                </a:lnTo>
                <a:lnTo>
                  <a:pt x="0" y="239"/>
                </a:lnTo>
                <a:lnTo>
                  <a:pt x="16" y="234"/>
                </a:lnTo>
                <a:lnTo>
                  <a:pt x="16" y="234"/>
                </a:lnTo>
                <a:lnTo>
                  <a:pt x="28" y="229"/>
                </a:lnTo>
                <a:lnTo>
                  <a:pt x="39" y="224"/>
                </a:lnTo>
                <a:lnTo>
                  <a:pt x="39" y="224"/>
                </a:lnTo>
                <a:lnTo>
                  <a:pt x="32" y="214"/>
                </a:lnTo>
                <a:lnTo>
                  <a:pt x="26" y="206"/>
                </a:lnTo>
                <a:lnTo>
                  <a:pt x="21" y="196"/>
                </a:lnTo>
                <a:lnTo>
                  <a:pt x="16" y="185"/>
                </a:lnTo>
                <a:lnTo>
                  <a:pt x="16" y="185"/>
                </a:lnTo>
                <a:lnTo>
                  <a:pt x="11" y="172"/>
                </a:lnTo>
                <a:lnTo>
                  <a:pt x="8" y="160"/>
                </a:lnTo>
                <a:lnTo>
                  <a:pt x="7" y="146"/>
                </a:lnTo>
                <a:lnTo>
                  <a:pt x="5" y="133"/>
                </a:lnTo>
                <a:lnTo>
                  <a:pt x="7" y="120"/>
                </a:lnTo>
                <a:lnTo>
                  <a:pt x="8" y="108"/>
                </a:lnTo>
                <a:lnTo>
                  <a:pt x="11" y="94"/>
                </a:lnTo>
                <a:lnTo>
                  <a:pt x="16" y="82"/>
                </a:lnTo>
                <a:lnTo>
                  <a:pt x="21" y="71"/>
                </a:lnTo>
                <a:lnTo>
                  <a:pt x="28" y="59"/>
                </a:lnTo>
                <a:lnTo>
                  <a:pt x="36" y="49"/>
                </a:lnTo>
                <a:lnTo>
                  <a:pt x="44" y="40"/>
                </a:lnTo>
                <a:lnTo>
                  <a:pt x="54" y="30"/>
                </a:lnTo>
                <a:lnTo>
                  <a:pt x="65" y="23"/>
                </a:lnTo>
                <a:lnTo>
                  <a:pt x="76" y="15"/>
                </a:lnTo>
                <a:lnTo>
                  <a:pt x="89" y="9"/>
                </a:lnTo>
                <a:lnTo>
                  <a:pt x="89" y="9"/>
                </a:lnTo>
                <a:lnTo>
                  <a:pt x="101" y="6"/>
                </a:lnTo>
                <a:lnTo>
                  <a:pt x="113" y="2"/>
                </a:lnTo>
                <a:lnTo>
                  <a:pt x="127" y="0"/>
                </a:lnTo>
                <a:lnTo>
                  <a:pt x="140" y="0"/>
                </a:lnTo>
                <a:lnTo>
                  <a:pt x="140" y="0"/>
                </a:lnTo>
                <a:lnTo>
                  <a:pt x="150" y="0"/>
                </a:lnTo>
                <a:lnTo>
                  <a:pt x="161" y="1"/>
                </a:lnTo>
                <a:lnTo>
                  <a:pt x="170" y="3"/>
                </a:lnTo>
                <a:lnTo>
                  <a:pt x="180" y="6"/>
                </a:lnTo>
                <a:lnTo>
                  <a:pt x="198" y="12"/>
                </a:lnTo>
                <a:lnTo>
                  <a:pt x="215" y="22"/>
                </a:lnTo>
                <a:lnTo>
                  <a:pt x="230" y="34"/>
                </a:lnTo>
                <a:lnTo>
                  <a:pt x="244" y="48"/>
                </a:lnTo>
                <a:lnTo>
                  <a:pt x="249" y="56"/>
                </a:lnTo>
                <a:lnTo>
                  <a:pt x="255" y="64"/>
                </a:lnTo>
                <a:lnTo>
                  <a:pt x="260" y="74"/>
                </a:lnTo>
                <a:lnTo>
                  <a:pt x="264" y="82"/>
                </a:lnTo>
                <a:lnTo>
                  <a:pt x="264" y="82"/>
                </a:lnTo>
                <a:lnTo>
                  <a:pt x="269" y="96"/>
                </a:lnTo>
                <a:lnTo>
                  <a:pt x="272" y="109"/>
                </a:lnTo>
                <a:lnTo>
                  <a:pt x="273" y="122"/>
                </a:lnTo>
                <a:lnTo>
                  <a:pt x="275" y="134"/>
                </a:lnTo>
                <a:lnTo>
                  <a:pt x="273" y="148"/>
                </a:lnTo>
                <a:lnTo>
                  <a:pt x="272" y="161"/>
                </a:lnTo>
                <a:lnTo>
                  <a:pt x="269" y="173"/>
                </a:lnTo>
                <a:lnTo>
                  <a:pt x="264" y="185"/>
                </a:lnTo>
                <a:lnTo>
                  <a:pt x="259" y="197"/>
                </a:lnTo>
                <a:lnTo>
                  <a:pt x="252" y="208"/>
                </a:lnTo>
                <a:lnTo>
                  <a:pt x="244" y="218"/>
                </a:lnTo>
                <a:lnTo>
                  <a:pt x="236" y="229"/>
                </a:lnTo>
                <a:lnTo>
                  <a:pt x="226" y="237"/>
                </a:lnTo>
                <a:lnTo>
                  <a:pt x="215" y="245"/>
                </a:lnTo>
                <a:lnTo>
                  <a:pt x="204" y="252"/>
                </a:lnTo>
                <a:lnTo>
                  <a:pt x="192" y="258"/>
                </a:lnTo>
                <a:lnTo>
                  <a:pt x="192" y="258"/>
                </a:lnTo>
                <a:lnTo>
                  <a:pt x="185" y="260"/>
                </a:lnTo>
                <a:lnTo>
                  <a:pt x="185" y="260"/>
                </a:lnTo>
                <a:lnTo>
                  <a:pt x="168" y="267"/>
                </a:lnTo>
                <a:lnTo>
                  <a:pt x="152" y="271"/>
                </a:lnTo>
                <a:lnTo>
                  <a:pt x="134" y="274"/>
                </a:lnTo>
                <a:lnTo>
                  <a:pt x="117" y="275"/>
                </a:lnTo>
                <a:lnTo>
                  <a:pt x="117" y="275"/>
                </a:lnTo>
                <a:close/>
              </a:path>
            </a:pathLst>
          </a:custGeom>
          <a:solidFill>
            <a:srgbClr val="A2DDF7"/>
          </a:solidFill>
          <a:ln w="38100">
            <a:solidFill>
              <a:srgbClr val="A2DDF7"/>
            </a:solidFill>
            <a:round/>
          </a:ln>
        </p:spPr>
        <p:txBody>
          <a:bodyPr anchor="ctr" anchorCtr="1"/>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fr-FR" sz="3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lt"/>
              </a:rPr>
              <a:t>3</a:t>
            </a:r>
          </a:p>
        </p:txBody>
      </p:sp>
      <p:sp>
        <p:nvSpPr>
          <p:cNvPr id="17" name="Oval 16"/>
          <p:cNvSpPr/>
          <p:nvPr/>
        </p:nvSpPr>
        <p:spPr>
          <a:xfrm>
            <a:off x="3404742" y="3439235"/>
            <a:ext cx="5311622" cy="0"/>
          </a:xfrm>
          <a:prstGeom prst="ellipse">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Oval 17"/>
          <p:cNvSpPr/>
          <p:nvPr/>
        </p:nvSpPr>
        <p:spPr>
          <a:xfrm>
            <a:off x="6253394" y="976870"/>
            <a:ext cx="0" cy="5280170"/>
          </a:xfrm>
          <a:prstGeom prst="ellipse">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 name="TextBox 18"/>
          <p:cNvSpPr txBox="1"/>
          <p:nvPr/>
        </p:nvSpPr>
        <p:spPr>
          <a:xfrm>
            <a:off x="634365" y="3677920"/>
            <a:ext cx="2771140" cy="1025922"/>
          </a:xfrm>
          <a:prstGeom prst="rect">
            <a:avLst/>
          </a:prstGeom>
          <a:noFill/>
        </p:spPr>
        <p:txBody>
          <a:bodyPr wrap="none">
            <a:spAutoFit/>
          </a:bodyPr>
          <a:lstStyle/>
          <a:p>
            <a:r>
              <a:t>AINow是一个人与机器对话部署到本地的大模型可以通过人与机器的对话实现个性化服务</a:t>
            </a:r>
          </a:p>
        </p:txBody>
      </p:sp>
      <p:sp>
        <p:nvSpPr>
          <p:cNvPr id="20" name="TextBox 19"/>
          <p:cNvSpPr txBox="1"/>
          <p:nvPr/>
        </p:nvSpPr>
        <p:spPr>
          <a:xfrm>
            <a:off x="902970" y="1459230"/>
            <a:ext cx="2565400" cy="1713230"/>
          </a:xfrm>
          <a:prstGeom prst="rect">
            <a:avLst/>
          </a:prstGeom>
          <a:noFill/>
        </p:spPr>
        <p:txBody>
          <a:bodyPr wrap="none">
            <a:spAutoFit/>
          </a:bodyPr>
          <a:lstStyle/>
          <a:p>
            <a:r>
              <a:t>1.智能标注工具</a:t>
            </a:r>
          </a:p>
          <a:p>
            <a:r>
              <a:t>2.自然语言处理工具</a:t>
            </a:r>
          </a:p>
          <a:p>
            <a:r>
              <a:t>3.情感分析工具</a:t>
            </a:r>
          </a:p>
          <a:p>
            <a:r>
              <a:t>4.机器学习平台</a:t>
            </a:r>
          </a:p>
          <a:p>
            <a:r>
              <a:t>5数据可视化工具</a:t>
            </a:r>
          </a:p>
        </p:txBody>
      </p:sp>
      <p:sp>
        <p:nvSpPr>
          <p:cNvPr id="21" name="TextBox 20"/>
          <p:cNvSpPr txBox="1"/>
          <p:nvPr/>
        </p:nvSpPr>
        <p:spPr>
          <a:xfrm>
            <a:off x="9200771" y="1519422"/>
            <a:ext cx="2541305" cy="1349103"/>
          </a:xfrm>
          <a:prstGeom prst="rect">
            <a:avLst/>
          </a:prstGeom>
          <a:noFill/>
        </p:spPr>
        <p:txBody>
          <a:bodyPr wrap="none">
            <a:spAutoFit/>
          </a:bodyPr>
          <a:lstStyle/>
          <a:p>
            <a:r>
              <a:t>大模型与BI结合，可以针对某一行业进行智能分析，智能预警，智能措施等</a:t>
            </a:r>
          </a:p>
        </p:txBody>
      </p:sp>
      <p:sp>
        <p:nvSpPr>
          <p:cNvPr id="22" name="TextBox 21"/>
          <p:cNvSpPr txBox="1"/>
          <p:nvPr/>
        </p:nvSpPr>
        <p:spPr>
          <a:xfrm>
            <a:off x="9102090" y="3706495"/>
            <a:ext cx="2747010" cy="1825625"/>
          </a:xfrm>
          <a:prstGeom prst="rect">
            <a:avLst/>
          </a:prstGeom>
          <a:noFill/>
        </p:spPr>
        <p:txBody>
          <a:bodyPr wrap="none">
            <a:spAutoFit/>
          </a:bodyPr>
          <a:lstStyle/>
          <a:p>
            <a:r>
              <a:t>目前不愿意购买AINOW现在的一些功能不够完善。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data\组会-liutw5.pptx</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任意多边形 105"/>
          <p:cNvSpPr/>
          <p:nvPr/>
        </p:nvSpPr>
        <p:spPr>
          <a:xfrm>
            <a:off x="1456704" y="1898881"/>
            <a:ext cx="170777" cy="4109980"/>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725 w 334099"/>
              <a:gd name="connsiteY0-2" fmla="*/ 508256 h 5164770"/>
              <a:gd name="connsiteX1-3" fmla="*/ 149315 w 334099"/>
              <a:gd name="connsiteY1-4" fmla="*/ 4760216 h 5164770"/>
              <a:gd name="connsiteX2-5" fmla="*/ 332195 w 334099"/>
              <a:gd name="connsiteY2-6" fmla="*/ 4577336 h 5164770"/>
              <a:gd name="connsiteX3-7" fmla="*/ 229325 w 334099"/>
              <a:gd name="connsiteY3-8" fmla="*/ 531116 h 5164770"/>
              <a:gd name="connsiteX4-9" fmla="*/ 725 w 334099"/>
              <a:gd name="connsiteY4-10" fmla="*/ 508256 h 5164770"/>
              <a:gd name="connsiteX0-11" fmla="*/ 5231 w 338605"/>
              <a:gd name="connsiteY0-12" fmla="*/ 508256 h 5164770"/>
              <a:gd name="connsiteX1-13" fmla="*/ 61921 w 338605"/>
              <a:gd name="connsiteY1-14" fmla="*/ 4760216 h 5164770"/>
              <a:gd name="connsiteX2-15" fmla="*/ 336701 w 338605"/>
              <a:gd name="connsiteY2-16" fmla="*/ 4577336 h 5164770"/>
              <a:gd name="connsiteX3-17" fmla="*/ 233831 w 338605"/>
              <a:gd name="connsiteY3-18" fmla="*/ 531116 h 5164770"/>
              <a:gd name="connsiteX4-19" fmla="*/ 5231 w 338605"/>
              <a:gd name="connsiteY4-20" fmla="*/ 508256 h 5164770"/>
              <a:gd name="connsiteX0-21" fmla="*/ 1317 w 334691"/>
              <a:gd name="connsiteY0-22" fmla="*/ 509201 h 5174270"/>
              <a:gd name="connsiteX1-23" fmla="*/ 126931 w 334691"/>
              <a:gd name="connsiteY1-24" fmla="*/ 4775919 h 5174270"/>
              <a:gd name="connsiteX2-25" fmla="*/ 332787 w 334691"/>
              <a:gd name="connsiteY2-26" fmla="*/ 4578281 h 5174270"/>
              <a:gd name="connsiteX3-27" fmla="*/ 229917 w 334691"/>
              <a:gd name="connsiteY3-28" fmla="*/ 532061 h 5174270"/>
              <a:gd name="connsiteX4-29" fmla="*/ 1317 w 334691"/>
              <a:gd name="connsiteY4-30" fmla="*/ 509201 h 5174270"/>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334691" h="5174270">
                <a:moveTo>
                  <a:pt x="1317" y="509201"/>
                </a:moveTo>
                <a:cubicBezTo>
                  <a:pt x="-15847" y="1216511"/>
                  <a:pt x="140611" y="4171533"/>
                  <a:pt x="126931" y="4775919"/>
                </a:cubicBezTo>
                <a:cubicBezTo>
                  <a:pt x="113251" y="5380305"/>
                  <a:pt x="319452" y="5283131"/>
                  <a:pt x="332787" y="4578281"/>
                </a:cubicBezTo>
                <a:cubicBezTo>
                  <a:pt x="346122" y="3873431"/>
                  <a:pt x="287067" y="1212146"/>
                  <a:pt x="229917" y="532061"/>
                </a:cubicBezTo>
                <a:cubicBezTo>
                  <a:pt x="172767" y="-148024"/>
                  <a:pt x="18481" y="-198109"/>
                  <a:pt x="1317" y="509201"/>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7" name="任意多边形 106"/>
          <p:cNvSpPr/>
          <p:nvPr/>
        </p:nvSpPr>
        <p:spPr>
          <a:xfrm>
            <a:off x="2611203" y="1903029"/>
            <a:ext cx="182209" cy="4101339"/>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1179 w 357095"/>
              <a:gd name="connsiteY0-2" fmla="*/ 503978 h 5163391"/>
              <a:gd name="connsiteX1-3" fmla="*/ 149769 w 357095"/>
              <a:gd name="connsiteY1-4" fmla="*/ 4755938 h 5163391"/>
              <a:gd name="connsiteX2-5" fmla="*/ 355623 w 357095"/>
              <a:gd name="connsiteY2-6" fmla="*/ 4514024 h 5163391"/>
              <a:gd name="connsiteX3-7" fmla="*/ 229779 w 357095"/>
              <a:gd name="connsiteY3-8" fmla="*/ 526838 h 5163391"/>
              <a:gd name="connsiteX4-9" fmla="*/ 1179 w 357095"/>
              <a:gd name="connsiteY4-10" fmla="*/ 503978 h 51633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095" h="5163391">
                <a:moveTo>
                  <a:pt x="1179" y="503978"/>
                </a:moveTo>
                <a:cubicBezTo>
                  <a:pt x="-12156" y="1208828"/>
                  <a:pt x="90695" y="4087597"/>
                  <a:pt x="149769" y="4755938"/>
                </a:cubicBezTo>
                <a:cubicBezTo>
                  <a:pt x="208843" y="5424279"/>
                  <a:pt x="342288" y="5218874"/>
                  <a:pt x="355623" y="4514024"/>
                </a:cubicBezTo>
                <a:cubicBezTo>
                  <a:pt x="368958" y="3809174"/>
                  <a:pt x="288853" y="1195179"/>
                  <a:pt x="229779" y="526838"/>
                </a:cubicBezTo>
                <a:cubicBezTo>
                  <a:pt x="170705" y="-141503"/>
                  <a:pt x="14514" y="-200872"/>
                  <a:pt x="1179" y="503978"/>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8" name="任意多边形 107"/>
          <p:cNvSpPr/>
          <p:nvPr/>
        </p:nvSpPr>
        <p:spPr>
          <a:xfrm rot="5400000">
            <a:off x="2057693" y="4897345"/>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0" name="任意多边形 109"/>
          <p:cNvSpPr/>
          <p:nvPr/>
        </p:nvSpPr>
        <p:spPr>
          <a:xfrm rot="5400000">
            <a:off x="2057693" y="4161592"/>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2" name="任意多边形 111"/>
          <p:cNvSpPr/>
          <p:nvPr/>
        </p:nvSpPr>
        <p:spPr>
          <a:xfrm rot="5400000">
            <a:off x="2057693" y="3392706"/>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4" name="任意多边形 113"/>
          <p:cNvSpPr/>
          <p:nvPr/>
        </p:nvSpPr>
        <p:spPr>
          <a:xfrm rot="5400000">
            <a:off x="2047569" y="2673288"/>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6" name="任意多边形 115"/>
          <p:cNvSpPr/>
          <p:nvPr/>
        </p:nvSpPr>
        <p:spPr>
          <a:xfrm rot="5400000">
            <a:off x="2047570" y="1948853"/>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7" name="TextBox 116"/>
          <p:cNvSpPr txBox="1"/>
          <p:nvPr/>
        </p:nvSpPr>
        <p:spPr>
          <a:xfrm>
            <a:off x="2939415" y="5089525"/>
            <a:ext cx="1163320" cy="398780"/>
          </a:xfrm>
          <a:prstGeom prst="rect">
            <a:avLst/>
          </a:prstGeom>
          <a:noFill/>
        </p:spPr>
        <p:txBody>
          <a:bodyPr wrap="none">
            <a:spAutoFit/>
          </a:bodyPr>
          <a:lstStyle/>
          <a:p>
            <a:r>
              <a:t>意愿购买</a:t>
            </a:r>
          </a:p>
        </p:txBody>
      </p:sp>
      <p:sp>
        <p:nvSpPr>
          <p:cNvPr id="118" name="TextBox 117"/>
          <p:cNvSpPr txBox="1"/>
          <p:nvPr/>
        </p:nvSpPr>
        <p:spPr>
          <a:xfrm>
            <a:off x="2599055" y="4260850"/>
            <a:ext cx="1803400" cy="398780"/>
          </a:xfrm>
          <a:prstGeom prst="rect">
            <a:avLst/>
          </a:prstGeom>
          <a:noFill/>
        </p:spPr>
        <p:txBody>
          <a:bodyPr wrap="none">
            <a:spAutoFit/>
          </a:bodyPr>
          <a:lstStyle/>
          <a:p>
            <a:r>
              <a:t>介绍AINow</a:t>
            </a:r>
          </a:p>
        </p:txBody>
      </p:sp>
      <p:sp>
        <p:nvSpPr>
          <p:cNvPr id="119" name="TextBox 118"/>
          <p:cNvSpPr txBox="1"/>
          <p:nvPr/>
        </p:nvSpPr>
        <p:spPr>
          <a:xfrm>
            <a:off x="2939415" y="3397250"/>
            <a:ext cx="1141095" cy="398780"/>
          </a:xfrm>
          <a:prstGeom prst="rect">
            <a:avLst/>
          </a:prstGeom>
          <a:noFill/>
        </p:spPr>
        <p:txBody>
          <a:bodyPr wrap="none">
            <a:spAutoFit/>
          </a:bodyPr>
          <a:lstStyle/>
          <a:p>
            <a:r>
              <a:t>可能机会</a:t>
            </a:r>
          </a:p>
        </p:txBody>
      </p:sp>
      <p:sp>
        <p:nvSpPr>
          <p:cNvPr id="120" name="TextBox 119"/>
          <p:cNvSpPr txBox="1"/>
          <p:nvPr/>
        </p:nvSpPr>
        <p:spPr>
          <a:xfrm>
            <a:off x="2950706" y="2274591"/>
            <a:ext cx="1021677" cy="398780"/>
          </a:xfrm>
          <a:prstGeom prst="rect">
            <a:avLst/>
          </a:prstGeom>
          <a:noFill/>
        </p:spPr>
        <p:txBody>
          <a:bodyPr wrap="none">
            <a:spAutoFit/>
          </a:bodyPr>
          <a:lstStyle/>
          <a:p>
            <a:r>
              <a:t>5个应用</a:t>
            </a:r>
          </a:p>
        </p:txBody>
      </p:sp>
      <p:sp>
        <p:nvSpPr>
          <p:cNvPr id="121" name="TextBox 120"/>
          <p:cNvSpPr txBox="1"/>
          <p:nvPr/>
        </p:nvSpPr>
        <p:spPr>
          <a:xfrm>
            <a:off x="4080070" y="2274551"/>
            <a:ext cx="6545579" cy="706755"/>
          </a:xfrm>
          <a:prstGeom prst="rect">
            <a:avLst/>
          </a:prstGeom>
          <a:noFill/>
        </p:spPr>
        <p:txBody>
          <a:bodyPr wrap="none">
            <a:spAutoFit/>
          </a:bodyPr>
          <a:lstStyle/>
          <a:p>
            <a:r>
              <a:t>—— 1.AI宠物喂食机  2.AI旅行规划 3.AI&amp;出行通勤信息 4.AI投资理财规划 5.个性化营养建议</a:t>
            </a:r>
          </a:p>
        </p:txBody>
      </p:sp>
      <p:sp>
        <p:nvSpPr>
          <p:cNvPr id="122" name="TextBox 121"/>
          <p:cNvSpPr txBox="1"/>
          <p:nvPr/>
        </p:nvSpPr>
        <p:spPr>
          <a:xfrm>
            <a:off x="4100391" y="3397348"/>
            <a:ext cx="6545579" cy="706755"/>
          </a:xfrm>
          <a:prstGeom prst="rect">
            <a:avLst/>
          </a:prstGeom>
          <a:noFill/>
        </p:spPr>
        <p:txBody>
          <a:bodyPr wrap="none">
            <a:spAutoFit/>
          </a:bodyPr>
          <a:lstStyle/>
          <a:p>
            <a:r>
              <a:t>—— 提供更加精确定向的数据分析，针对垂直领域进行精细分工，区分出客户群体以及发现潜在客户。</a:t>
            </a:r>
          </a:p>
        </p:txBody>
      </p:sp>
      <p:sp>
        <p:nvSpPr>
          <p:cNvPr id="123" name="TextBox 122"/>
          <p:cNvSpPr txBox="1"/>
          <p:nvPr/>
        </p:nvSpPr>
        <p:spPr>
          <a:xfrm>
            <a:off x="3972755" y="4306806"/>
            <a:ext cx="6545579" cy="400110"/>
          </a:xfrm>
          <a:prstGeom prst="rect">
            <a:avLst/>
          </a:prstGeom>
          <a:noFill/>
        </p:spPr>
        <p:txBody>
          <a:bodyPr wrap="none">
            <a:spAutoFit/>
          </a:bodyPr>
          <a:lstStyle/>
          <a:p>
            <a:r>
              <a:t>—— 能够提供帮助的智能小助手</a:t>
            </a:r>
          </a:p>
        </p:txBody>
      </p:sp>
      <p:sp>
        <p:nvSpPr>
          <p:cNvPr id="124" name="TextBox 123"/>
          <p:cNvSpPr txBox="1"/>
          <p:nvPr/>
        </p:nvSpPr>
        <p:spPr>
          <a:xfrm>
            <a:off x="4080070" y="5088103"/>
            <a:ext cx="6545579" cy="398780"/>
          </a:xfrm>
          <a:prstGeom prst="rect">
            <a:avLst/>
          </a:prstGeom>
          <a:noFill/>
        </p:spPr>
        <p:txBody>
          <a:bodyPr wrap="none">
            <a:spAutoFit/>
          </a:bodyPr>
          <a:lstStyle/>
          <a:p>
            <a:r>
              <a:t>—— inwillingness</a:t>
            </a:r>
          </a:p>
        </p:txBody>
      </p:sp>
      <p:sp>
        <p:nvSpPr>
          <p:cNvPr id="33" name="任意多边形 32"/>
          <p:cNvSpPr/>
          <p:nvPr/>
        </p:nvSpPr>
        <p:spPr>
          <a:xfrm>
            <a:off x="8102146" y="1924503"/>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92"/>
          <p:cNvSpPr>
            <a:spLocks noEditPoints="1"/>
          </p:cNvSpPr>
          <p:nvPr/>
        </p:nvSpPr>
        <p:spPr bwMode="auto">
          <a:xfrm>
            <a:off x="11879489" y="4368799"/>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93"/>
          <p:cNvSpPr/>
          <p:nvPr/>
        </p:nvSpPr>
        <p:spPr bwMode="auto">
          <a:xfrm>
            <a:off x="12034118" y="5125700"/>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4"/>
          <p:cNvSpPr/>
          <p:nvPr/>
        </p:nvSpPr>
        <p:spPr bwMode="auto">
          <a:xfrm>
            <a:off x="12162975" y="5123107"/>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95"/>
          <p:cNvSpPr/>
          <p:nvPr/>
        </p:nvSpPr>
        <p:spPr bwMode="auto">
          <a:xfrm>
            <a:off x="12338691" y="5123107"/>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96"/>
          <p:cNvSpPr/>
          <p:nvPr/>
        </p:nvSpPr>
        <p:spPr bwMode="auto">
          <a:xfrm>
            <a:off x="12619835" y="5418609"/>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97"/>
          <p:cNvSpPr/>
          <p:nvPr/>
        </p:nvSpPr>
        <p:spPr bwMode="auto">
          <a:xfrm>
            <a:off x="12823663" y="5405649"/>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98"/>
          <p:cNvSpPr/>
          <p:nvPr/>
        </p:nvSpPr>
        <p:spPr bwMode="auto">
          <a:xfrm>
            <a:off x="13018122" y="5408240"/>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99"/>
          <p:cNvSpPr/>
          <p:nvPr/>
        </p:nvSpPr>
        <p:spPr bwMode="auto">
          <a:xfrm>
            <a:off x="13170407" y="5413425"/>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00"/>
          <p:cNvSpPr/>
          <p:nvPr/>
        </p:nvSpPr>
        <p:spPr bwMode="auto">
          <a:xfrm>
            <a:off x="13343779" y="5403056"/>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01"/>
          <p:cNvSpPr/>
          <p:nvPr/>
        </p:nvSpPr>
        <p:spPr bwMode="auto">
          <a:xfrm>
            <a:off x="13524181" y="5405649"/>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02"/>
          <p:cNvSpPr/>
          <p:nvPr/>
        </p:nvSpPr>
        <p:spPr bwMode="auto">
          <a:xfrm>
            <a:off x="13711610" y="5395281"/>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03"/>
          <p:cNvSpPr/>
          <p:nvPr/>
        </p:nvSpPr>
        <p:spPr bwMode="auto">
          <a:xfrm>
            <a:off x="13899039" y="5390096"/>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4"/>
          <p:cNvSpPr/>
          <p:nvPr/>
        </p:nvSpPr>
        <p:spPr bwMode="auto">
          <a:xfrm>
            <a:off x="14093496" y="5395281"/>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05"/>
          <p:cNvSpPr/>
          <p:nvPr/>
        </p:nvSpPr>
        <p:spPr bwMode="auto">
          <a:xfrm>
            <a:off x="14278583" y="5395281"/>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06"/>
          <p:cNvSpPr/>
          <p:nvPr/>
        </p:nvSpPr>
        <p:spPr bwMode="auto">
          <a:xfrm>
            <a:off x="14428527" y="5379728"/>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07"/>
          <p:cNvSpPr/>
          <p:nvPr/>
        </p:nvSpPr>
        <p:spPr bwMode="auto">
          <a:xfrm>
            <a:off x="14618298" y="5379728"/>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08"/>
          <p:cNvSpPr/>
          <p:nvPr/>
        </p:nvSpPr>
        <p:spPr bwMode="auto">
          <a:xfrm>
            <a:off x="14791670" y="5379728"/>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9"/>
          <p:cNvSpPr/>
          <p:nvPr/>
        </p:nvSpPr>
        <p:spPr bwMode="auto">
          <a:xfrm>
            <a:off x="14969728" y="5366766"/>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10"/>
          <p:cNvSpPr/>
          <p:nvPr/>
        </p:nvSpPr>
        <p:spPr bwMode="auto">
          <a:xfrm>
            <a:off x="15342244" y="5066080"/>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11"/>
          <p:cNvSpPr/>
          <p:nvPr/>
        </p:nvSpPr>
        <p:spPr bwMode="auto">
          <a:xfrm>
            <a:off x="15506245" y="5037567"/>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12"/>
          <p:cNvSpPr/>
          <p:nvPr/>
        </p:nvSpPr>
        <p:spPr bwMode="auto">
          <a:xfrm>
            <a:off x="15660874" y="5014237"/>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13"/>
          <p:cNvSpPr/>
          <p:nvPr/>
        </p:nvSpPr>
        <p:spPr bwMode="auto">
          <a:xfrm>
            <a:off x="12071604" y="4511365"/>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14"/>
          <p:cNvSpPr/>
          <p:nvPr/>
        </p:nvSpPr>
        <p:spPr bwMode="auto">
          <a:xfrm>
            <a:off x="12226233" y="4519142"/>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15"/>
          <p:cNvSpPr/>
          <p:nvPr/>
        </p:nvSpPr>
        <p:spPr bwMode="auto">
          <a:xfrm>
            <a:off x="12387890" y="4519142"/>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16"/>
          <p:cNvSpPr/>
          <p:nvPr/>
        </p:nvSpPr>
        <p:spPr bwMode="auto">
          <a:xfrm>
            <a:off x="12551891" y="4508774"/>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17"/>
          <p:cNvSpPr/>
          <p:nvPr/>
        </p:nvSpPr>
        <p:spPr bwMode="auto">
          <a:xfrm>
            <a:off x="12687777" y="4500997"/>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18"/>
          <p:cNvSpPr/>
          <p:nvPr/>
        </p:nvSpPr>
        <p:spPr bwMode="auto">
          <a:xfrm>
            <a:off x="12854121" y="4503590"/>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19"/>
          <p:cNvSpPr/>
          <p:nvPr/>
        </p:nvSpPr>
        <p:spPr bwMode="auto">
          <a:xfrm>
            <a:off x="15009558" y="4508774"/>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20"/>
          <p:cNvSpPr/>
          <p:nvPr/>
        </p:nvSpPr>
        <p:spPr bwMode="auto">
          <a:xfrm>
            <a:off x="15161843" y="4503590"/>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21"/>
          <p:cNvSpPr/>
          <p:nvPr/>
        </p:nvSpPr>
        <p:spPr bwMode="auto">
          <a:xfrm>
            <a:off x="15325844" y="4498405"/>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22"/>
          <p:cNvSpPr/>
          <p:nvPr/>
        </p:nvSpPr>
        <p:spPr bwMode="auto">
          <a:xfrm>
            <a:off x="15496874" y="4480260"/>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23"/>
          <p:cNvSpPr/>
          <p:nvPr/>
        </p:nvSpPr>
        <p:spPr bwMode="auto">
          <a:xfrm>
            <a:off x="15660874" y="4462116"/>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24"/>
          <p:cNvSpPr/>
          <p:nvPr/>
        </p:nvSpPr>
        <p:spPr bwMode="auto">
          <a:xfrm>
            <a:off x="15815503" y="4451747"/>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25"/>
          <p:cNvSpPr/>
          <p:nvPr/>
        </p:nvSpPr>
        <p:spPr bwMode="auto">
          <a:xfrm>
            <a:off x="12659663" y="4739472"/>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26"/>
          <p:cNvSpPr/>
          <p:nvPr/>
        </p:nvSpPr>
        <p:spPr bwMode="auto">
          <a:xfrm>
            <a:off x="12826007" y="4723919"/>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27"/>
          <p:cNvSpPr/>
          <p:nvPr/>
        </p:nvSpPr>
        <p:spPr bwMode="auto">
          <a:xfrm>
            <a:off x="13029835" y="4710960"/>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28"/>
          <p:cNvSpPr/>
          <p:nvPr/>
        </p:nvSpPr>
        <p:spPr bwMode="auto">
          <a:xfrm>
            <a:off x="13207893" y="4710960"/>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29"/>
          <p:cNvSpPr/>
          <p:nvPr/>
        </p:nvSpPr>
        <p:spPr bwMode="auto">
          <a:xfrm>
            <a:off x="13388294" y="4695407"/>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30"/>
          <p:cNvSpPr/>
          <p:nvPr/>
        </p:nvSpPr>
        <p:spPr bwMode="auto">
          <a:xfrm>
            <a:off x="13571038" y="4690223"/>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31"/>
          <p:cNvSpPr/>
          <p:nvPr/>
        </p:nvSpPr>
        <p:spPr bwMode="auto">
          <a:xfrm>
            <a:off x="13728009" y="4674670"/>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32"/>
          <p:cNvSpPr/>
          <p:nvPr/>
        </p:nvSpPr>
        <p:spPr bwMode="auto">
          <a:xfrm>
            <a:off x="13924810" y="4682445"/>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33"/>
          <p:cNvSpPr/>
          <p:nvPr/>
        </p:nvSpPr>
        <p:spPr bwMode="auto">
          <a:xfrm>
            <a:off x="14123954" y="4692814"/>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34"/>
          <p:cNvSpPr/>
          <p:nvPr/>
        </p:nvSpPr>
        <p:spPr bwMode="auto">
          <a:xfrm>
            <a:off x="14297326" y="4685038"/>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5"/>
          <p:cNvSpPr/>
          <p:nvPr/>
        </p:nvSpPr>
        <p:spPr bwMode="auto">
          <a:xfrm>
            <a:off x="14461327" y="4682445"/>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36"/>
          <p:cNvSpPr/>
          <p:nvPr/>
        </p:nvSpPr>
        <p:spPr bwMode="auto">
          <a:xfrm>
            <a:off x="14632355" y="4685038"/>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37"/>
          <p:cNvSpPr/>
          <p:nvPr/>
        </p:nvSpPr>
        <p:spPr bwMode="auto">
          <a:xfrm>
            <a:off x="14805727" y="4690223"/>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38"/>
          <p:cNvSpPr/>
          <p:nvPr/>
        </p:nvSpPr>
        <p:spPr bwMode="auto">
          <a:xfrm>
            <a:off x="14972072" y="4679854"/>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TextBox 124"/>
          <p:cNvSpPr txBox="1"/>
          <p:nvPr/>
        </p:nvSpPr>
        <p:spPr>
          <a:xfrm>
            <a:off x="8264650" y="2032681"/>
            <a:ext cx="2863122" cy="521970"/>
          </a:xfrm>
          <a:prstGeom prst="rect">
            <a:avLst/>
          </a:prstGeom>
          <a:noFill/>
        </p:spPr>
        <p:txBody>
          <a:bodyPr wrap="none">
            <a:spAutoFit/>
          </a:bodyPr>
          <a:lstStyle/>
          <a:p>
            <a:r>
              <a:t>homework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data\组会-liuyl57.pptx</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65125"/>
            <a:ext cx="10515600" cy="132556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dirty="0">
                <a:solidFill>
                  <a:schemeClr val="tx1"/>
                </a:solidFill>
              </a:rPr>
              <a:t>我最需要的5个AI应用</a:t>
            </a:r>
          </a:p>
        </p:txBody>
      </p:sp>
      <p:sp>
        <p:nvSpPr>
          <p:cNvPr id="3" name="Rectangle 2"/>
          <p:cNvSpPr/>
          <p:nvPr/>
        </p:nvSpPr>
        <p:spPr>
          <a:xfrm>
            <a:off x="838200" y="1825625"/>
            <a:ext cx="10515600" cy="435133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dirty="0" err="1">
                <a:solidFill>
                  <a:schemeClr val="tx1"/>
                </a:solidFill>
              </a:rPr>
              <a:t>ai朗读</a:t>
            </a:r>
            <a:endParaRPr dirty="0">
              <a:solidFill>
                <a:schemeClr val="tx1"/>
              </a:solidFill>
            </a:endParaRPr>
          </a:p>
          <a:p>
            <a:r>
              <a:rPr dirty="0" err="1">
                <a:solidFill>
                  <a:schemeClr val="tx1"/>
                </a:solidFill>
              </a:rPr>
              <a:t>智能家居</a:t>
            </a:r>
            <a:endParaRPr dirty="0">
              <a:solidFill>
                <a:schemeClr val="tx1"/>
              </a:solidFill>
            </a:endParaRPr>
          </a:p>
          <a:p>
            <a:r>
              <a:rPr dirty="0" err="1">
                <a:solidFill>
                  <a:schemeClr val="tx1"/>
                </a:solidFill>
              </a:rPr>
              <a:t>多语言翻译</a:t>
            </a:r>
            <a:endParaRPr dirty="0">
              <a:solidFill>
                <a:schemeClr val="tx1"/>
              </a:solidFill>
            </a:endParaRPr>
          </a:p>
          <a:p>
            <a:r>
              <a:rPr dirty="0" err="1">
                <a:solidFill>
                  <a:schemeClr val="tx1"/>
                </a:solidFill>
              </a:rPr>
              <a:t>地图导航</a:t>
            </a:r>
            <a:endParaRPr dirty="0">
              <a:solidFill>
                <a:schemeClr val="tx1"/>
              </a:solidFill>
            </a:endParaRPr>
          </a:p>
          <a:p>
            <a:r>
              <a:rPr dirty="0" err="1">
                <a:solidFill>
                  <a:schemeClr val="tx1"/>
                </a:solidFill>
              </a:rPr>
              <a:t>智能的个人助理</a:t>
            </a:r>
            <a:endParaRPr dirty="0">
              <a:solidFill>
                <a:schemeClr val="tx1"/>
              </a:solidFill>
            </a:endParaRPr>
          </a:p>
          <a:p>
            <a:endParaRPr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65125"/>
            <a:ext cx="10515600" cy="132556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a:solidFill>
                  <a:schemeClr val="tx1"/>
                </a:solidFill>
              </a:rPr>
              <a:t>大模型与BI结合有哪些可能的机会</a:t>
            </a:r>
          </a:p>
        </p:txBody>
      </p:sp>
      <p:sp>
        <p:nvSpPr>
          <p:cNvPr id="3" name="Rectangle 2"/>
          <p:cNvSpPr/>
          <p:nvPr/>
        </p:nvSpPr>
        <p:spPr>
          <a:xfrm>
            <a:off x="838200" y="1825625"/>
            <a:ext cx="10515600" cy="435133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a:solidFill>
                  <a:schemeClr val="tx1"/>
                </a:solidFill>
              </a:rPr>
              <a:t>大模型与BI的结合，不仅可以使数据分析更便捷、更智能，而且能够使我们对数据有更深入的理解，从而为企业决策提供更强大的支持。</a:t>
            </a:r>
          </a:p>
          <a:p>
            <a:r>
              <a:rPr>
                <a:solidFill>
                  <a:schemeClr val="tx1"/>
                </a:solidFill>
              </a:rPr>
              <a:t>   例如：在零售业中，企业可以使用大模型和BI来分析客户的购物历史和偏好，从而提供定制化的推荐和促销活动；在物流行业中，企业可以使用大模型和BI来分析历史运输数据和天气条件，从而预测未来的运输需求和成本，进而制定更加合理的运输计划；在客户服务领域中，企业可以使用大模型和BI来分析客户的反馈和问题，从而提供更加快速和准确的解决方案。</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65125"/>
            <a:ext cx="10515600" cy="132556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a:solidFill>
                  <a:schemeClr val="tx1"/>
                </a:solidFill>
              </a:rPr>
              <a:t>用一句话介绍AINOW</a:t>
            </a:r>
          </a:p>
        </p:txBody>
      </p:sp>
      <p:sp>
        <p:nvSpPr>
          <p:cNvPr id="3" name="Rectangle 2"/>
          <p:cNvSpPr/>
          <p:nvPr/>
        </p:nvSpPr>
        <p:spPr>
          <a:xfrm>
            <a:off x="838200" y="1825625"/>
            <a:ext cx="10515600" cy="435133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a:solidFill>
                  <a:schemeClr val="tx1"/>
                </a:solidFill>
              </a:rPr>
              <a:t>AINOW是一个基于人工智能技术的自然语言处理工具，用于自动分析和处理文本数据。</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65125"/>
            <a:ext cx="10515600" cy="132556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a:solidFill>
                  <a:schemeClr val="tx1"/>
                </a:solidFill>
              </a:rPr>
              <a:t>关于是否愿意自己付钱购买AINOW</a:t>
            </a:r>
          </a:p>
        </p:txBody>
      </p:sp>
      <p:sp>
        <p:nvSpPr>
          <p:cNvPr id="3" name="Rectangle 2"/>
          <p:cNvSpPr/>
          <p:nvPr/>
        </p:nvSpPr>
        <p:spPr>
          <a:xfrm>
            <a:off x="838200" y="1825625"/>
            <a:ext cx="10515600" cy="435133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a:solidFill>
                  <a:schemeClr val="tx1"/>
                </a:solidFill>
              </a:rPr>
              <a:t>我首先会评估自己的需求和预算，在了解AINOW的具体功能和价格，能否为我提供有价值的服务，然后就会选择是否购买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data\组会-wuyn4.pptx</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cstate="screen"/>
          <a:stretch>
            <a:fillRect/>
          </a:stretch>
        </p:blipFill>
        <p:spPr>
          <a:xfrm>
            <a:off x="8566834" y="5292336"/>
            <a:ext cx="1565664" cy="1565664"/>
          </a:xfrm>
          <a:prstGeom prst="rect">
            <a:avLst/>
          </a:prstGeom>
        </p:spPr>
      </p:pic>
      <p:sp>
        <p:nvSpPr>
          <p:cNvPr id="21" name="TextBox 20"/>
          <p:cNvSpPr txBox="1"/>
          <p:nvPr/>
        </p:nvSpPr>
        <p:spPr>
          <a:xfrm>
            <a:off x="3536742" y="436103"/>
            <a:ext cx="4012323" cy="584775"/>
          </a:xfrm>
          <a:prstGeom prst="rect">
            <a:avLst/>
          </a:prstGeom>
          <a:noFill/>
        </p:spPr>
        <p:txBody>
          <a:bodyPr wrap="none">
            <a:spAutoFit/>
          </a:bodyPr>
          <a:lstStyle/>
          <a:p>
            <a:r>
              <a:t>homework</a:t>
            </a:r>
          </a:p>
        </p:txBody>
      </p:sp>
      <p:sp>
        <p:nvSpPr>
          <p:cNvPr id="22" name="TextBox 21"/>
          <p:cNvSpPr txBox="1"/>
          <p:nvPr/>
        </p:nvSpPr>
        <p:spPr>
          <a:xfrm>
            <a:off x="819302" y="1314222"/>
            <a:ext cx="9447202" cy="709035"/>
          </a:xfrm>
          <a:prstGeom prst="rect">
            <a:avLst/>
          </a:prstGeom>
          <a:noFill/>
        </p:spPr>
        <p:txBody>
          <a:bodyPr wrap="none">
            <a:spAutoFit/>
          </a:bodyPr>
          <a:lstStyle/>
          <a:p>
            <a:r>
              <a:t>1. 5个AI应用：语音助手、人脸识别、智能翻译、星火、智能推荐</a:t>
            </a:r>
          </a:p>
          <a:p>
            <a:endParaRPr/>
          </a:p>
        </p:txBody>
      </p:sp>
      <p:sp>
        <p:nvSpPr>
          <p:cNvPr id="28" name="矩形 27"/>
          <p:cNvSpPr>
            <a:spLocks noChangeArrowheads="1"/>
          </p:cNvSpPr>
          <p:nvPr/>
        </p:nvSpPr>
        <p:spPr bwMode="auto">
          <a:xfrm>
            <a:off x="819302" y="2502118"/>
            <a:ext cx="9982725" cy="929645"/>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nchor="t">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nSpc>
                <a:spcPct val="130000"/>
              </a:lnSpc>
            </a:pPr>
            <a:endParaRPr lang="zh-CN" altLang="en-US" sz="1500">
              <a:latin typeface="+mn-lt"/>
              <a:ea typeface="等线"/>
              <a:cs typeface="+mn-ea"/>
            </a:endParaRPr>
          </a:p>
          <a:p>
            <a:pPr>
              <a:lnSpc>
                <a:spcPct val="130000"/>
              </a:lnSpc>
            </a:pPr>
            <a:r>
              <a:rPr lang="zh-CN" altLang="en-US" sz="1500" dirty="0">
                <a:latin typeface="+mn-lt"/>
                <a:ea typeface="等线"/>
                <a:cs typeface="+mn-ea"/>
                <a:sym typeface="+mn-lt"/>
              </a:rPr>
              <a:t> </a:t>
            </a:r>
            <a:r>
              <a:rPr lang="en-US" altLang="zh-CN" sz="1500" dirty="0">
                <a:latin typeface="+mn-lt"/>
                <a:ea typeface="等线"/>
                <a:cs typeface="+mn-ea"/>
                <a:sym typeface="+mn-lt"/>
              </a:rPr>
              <a:t>-</a:t>
            </a:r>
            <a:r>
              <a:rPr lang="zh-CN" altLang="en-US" sz="1500">
                <a:latin typeface="+mn-lt"/>
                <a:ea typeface="等线"/>
                <a:cs typeface="+mn-ea"/>
              </a:rPr>
              <a:t>菜品推荐：可以通过分析用户的口味和偏好，推荐适合用户口味的菜品，并提供制作方法和材料清单。</a:t>
            </a:r>
            <a:endParaRPr lang="en-US" altLang="zh-CN" sz="1500">
              <a:latin typeface="+mn-lt"/>
              <a:ea typeface="等线"/>
              <a:cs typeface="+mn-ea"/>
            </a:endParaRPr>
          </a:p>
          <a:p>
            <a:pPr>
              <a:lnSpc>
                <a:spcPct val="130000"/>
              </a:lnSpc>
            </a:pPr>
            <a:endParaRPr lang="zh-CN" altLang="en-US" sz="1500">
              <a:latin typeface="+mn-lt"/>
              <a:ea typeface="等线"/>
              <a:cs typeface="+mn-ea"/>
            </a:endParaRPr>
          </a:p>
        </p:txBody>
      </p:sp>
      <p:pic>
        <p:nvPicPr>
          <p:cNvPr id="18" name="图片 17"/>
          <p:cNvPicPr>
            <a:picLocks noChangeAspect="1"/>
          </p:cNvPicPr>
          <p:nvPr/>
        </p:nvPicPr>
        <p:blipFill>
          <a:blip cstate="screen"/>
          <a:stretch>
            <a:fillRect/>
          </a:stretch>
        </p:blipFill>
        <p:spPr>
          <a:xfrm>
            <a:off x="11112446" y="811301"/>
            <a:ext cx="443384" cy="1472370"/>
          </a:xfrm>
          <a:prstGeom prst="rect">
            <a:avLst/>
          </a:prstGeom>
        </p:spPr>
      </p:pic>
      <p:pic>
        <p:nvPicPr>
          <p:cNvPr id="19" name="图片 18"/>
          <p:cNvPicPr>
            <a:picLocks noChangeAspect="1"/>
          </p:cNvPicPr>
          <p:nvPr/>
        </p:nvPicPr>
        <p:blipFill>
          <a:blip cstate="screen"/>
          <a:stretch>
            <a:fillRect/>
          </a:stretch>
        </p:blipFill>
        <p:spPr>
          <a:xfrm>
            <a:off x="310964" y="5041634"/>
            <a:ext cx="443384" cy="1472370"/>
          </a:xfrm>
          <a:prstGeom prst="rect">
            <a:avLst/>
          </a:prstGeom>
        </p:spPr>
      </p:pic>
      <p:sp>
        <p:nvSpPr>
          <p:cNvPr id="29" name="TextBox 28"/>
          <p:cNvSpPr txBox="1"/>
          <p:nvPr/>
        </p:nvSpPr>
        <p:spPr>
          <a:xfrm>
            <a:off x="819302" y="1788980"/>
            <a:ext cx="9447202" cy="709035"/>
          </a:xfrm>
          <a:prstGeom prst="rect">
            <a:avLst/>
          </a:prstGeom>
          <a:noFill/>
        </p:spPr>
        <p:txBody>
          <a:bodyPr wrap="none">
            <a:spAutoFit/>
          </a:bodyPr>
          <a:lstStyle/>
          <a:p>
            <a:endParaRPr/>
          </a:p>
          <a:p>
            <a:r>
              <a:t>2.大模型与BI的结合</a:t>
            </a:r>
          </a:p>
        </p:txBody>
      </p:sp>
      <p:sp>
        <p:nvSpPr>
          <p:cNvPr id="30" name="TextBox 29"/>
          <p:cNvSpPr txBox="1"/>
          <p:nvPr/>
        </p:nvSpPr>
        <p:spPr>
          <a:xfrm>
            <a:off x="755210" y="4022044"/>
            <a:ext cx="9447202" cy="1016812"/>
          </a:xfrm>
          <a:prstGeom prst="rect">
            <a:avLst/>
          </a:prstGeom>
          <a:noFill/>
        </p:spPr>
        <p:txBody>
          <a:bodyPr wrap="none">
            <a:spAutoFit/>
          </a:bodyPr>
          <a:lstStyle/>
          <a:p>
            <a:endParaRPr/>
          </a:p>
          <a:p>
            <a:r>
              <a:t>3.AI NOW：联想AI Now是一款个人AI助理，以用户自建的设备知识库为基础，打造个性化互动体验。</a:t>
            </a:r>
          </a:p>
          <a:p>
            <a:endParaRPr/>
          </a:p>
        </p:txBody>
      </p:sp>
      <p:sp>
        <p:nvSpPr>
          <p:cNvPr id="31" name="TextBox 30"/>
          <p:cNvSpPr txBox="1"/>
          <p:nvPr/>
        </p:nvSpPr>
        <p:spPr>
          <a:xfrm>
            <a:off x="819303" y="4799784"/>
            <a:ext cx="9447202" cy="1324588"/>
          </a:xfrm>
          <a:prstGeom prst="rect">
            <a:avLst/>
          </a:prstGeom>
          <a:noFill/>
        </p:spPr>
        <p:txBody>
          <a:bodyPr wrap="none">
            <a:spAutoFit/>
          </a:bodyPr>
          <a:lstStyle/>
          <a:p>
            <a:endParaRPr/>
          </a:p>
          <a:p>
            <a:r>
              <a:t>4. AI NOW特有的亮点和价格定位</a:t>
            </a:r>
          </a:p>
          <a:p>
            <a:endParaRPr/>
          </a:p>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a:extLst>
              <a:ext uri="{FF2B5EF4-FFF2-40B4-BE49-F238E27FC236}">
                <a16:creationId xmlns:a16="http://schemas.microsoft.com/office/drawing/2014/main" id="{1FCEC1F5-B9D6-4992-A0F3-6B52BECD2638}"/>
              </a:ext>
            </a:extLst>
          </p:cNvPr>
          <p:cNvSpPr/>
          <p:nvPr/>
        </p:nvSpPr>
        <p:spPr>
          <a:xfrm>
            <a:off x="4967257" y="314766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a:extLst>
              <a:ext uri="{FF2B5EF4-FFF2-40B4-BE49-F238E27FC236}">
                <a16:creationId xmlns:a16="http://schemas.microsoft.com/office/drawing/2014/main" id="{B11F3E2F-B708-4B7C-8A41-59CE8644099E}"/>
              </a:ext>
            </a:extLst>
          </p:cNvPr>
          <p:cNvSpPr/>
          <p:nvPr/>
        </p:nvSpPr>
        <p:spPr>
          <a:xfrm>
            <a:off x="6327986" y="218468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a:extLst>
              <a:ext uri="{FF2B5EF4-FFF2-40B4-BE49-F238E27FC236}">
                <a16:creationId xmlns:a16="http://schemas.microsoft.com/office/drawing/2014/main" id="{653087CB-8D0F-4FC0-A5B5-3D3BF2DED45F}"/>
              </a:ext>
            </a:extLst>
          </p:cNvPr>
          <p:cNvSpPr/>
          <p:nvPr/>
        </p:nvSpPr>
        <p:spPr>
          <a:xfrm>
            <a:off x="4651065" y="284847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矩形 74">
            <a:extLst>
              <a:ext uri="{FF2B5EF4-FFF2-40B4-BE49-F238E27FC236}">
                <a16:creationId xmlns:a16="http://schemas.microsoft.com/office/drawing/2014/main" id="{408906C9-2F8F-4DE1-9CD5-1E9E9C4B177E}"/>
              </a:ext>
            </a:extLst>
          </p:cNvPr>
          <p:cNvSpPr/>
          <p:nvPr/>
        </p:nvSpPr>
        <p:spPr>
          <a:xfrm>
            <a:off x="233660" y="2018801"/>
            <a:ext cx="3091542" cy="3855733"/>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椭圆 81">
            <a:extLst>
              <a:ext uri="{FF2B5EF4-FFF2-40B4-BE49-F238E27FC236}">
                <a16:creationId xmlns:a16="http://schemas.microsoft.com/office/drawing/2014/main" id="{04ADBF8E-03EE-4094-AF4B-30F0316A29D6}"/>
              </a:ext>
            </a:extLst>
          </p:cNvPr>
          <p:cNvSpPr/>
          <p:nvPr/>
        </p:nvSpPr>
        <p:spPr>
          <a:xfrm>
            <a:off x="1986265" y="3434395"/>
            <a:ext cx="921204" cy="921204"/>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3" name="图片 82">
            <a:extLst>
              <a:ext uri="{FF2B5EF4-FFF2-40B4-BE49-F238E27FC236}">
                <a16:creationId xmlns:a16="http://schemas.microsoft.com/office/drawing/2014/main" id="{69BDCD86-444D-424A-9239-807321A90695}"/>
              </a:ext>
            </a:extLst>
          </p:cNvPr>
          <p:cNvPicPr>
            <a:picLocks noChangeAspect="1"/>
          </p:cNvPicPr>
          <p:nvPr/>
        </p:nvPicPr>
        <p:blipFill>
          <a:blip cstate="screen">
            <a:extLst>
              <a:ext uri="{28A0092B-C50C-407E-A947-70E740481C1C}">
                <a14:useLocalDpi xmlns:a14="http://schemas.microsoft.com/office/drawing/2010/main"/>
              </a:ext>
            </a:extLst>
          </a:blip>
          <a:stretch>
            <a:fillRect/>
          </a:stretch>
        </p:blipFill>
        <p:spPr>
          <a:xfrm>
            <a:off x="2158092" y="3589235"/>
            <a:ext cx="577551" cy="611524"/>
          </a:xfrm>
          <a:prstGeom prst="rect">
            <a:avLst/>
          </a:prstGeom>
        </p:spPr>
      </p:pic>
      <p:sp>
        <p:nvSpPr>
          <p:cNvPr id="84" name="TextBox 83"/>
          <p:cNvSpPr txBox="1"/>
          <p:nvPr/>
        </p:nvSpPr>
        <p:spPr>
          <a:xfrm>
            <a:off x="419169" y="2273390"/>
            <a:ext cx="2906033" cy="461665"/>
          </a:xfrm>
          <a:prstGeom prst="rect">
            <a:avLst/>
          </a:prstGeom>
          <a:noFill/>
        </p:spPr>
        <p:txBody>
          <a:bodyPr wrap="none">
            <a:spAutoFit/>
          </a:bodyPr>
          <a:lstStyle/>
          <a:p>
            <a:r>
              <a:rPr dirty="0"/>
              <a:t>最需要的5个AI应用</a:t>
            </a:r>
          </a:p>
        </p:txBody>
      </p:sp>
      <p:sp>
        <p:nvSpPr>
          <p:cNvPr id="85" name="TextBox 84"/>
          <p:cNvSpPr txBox="1"/>
          <p:nvPr/>
        </p:nvSpPr>
        <p:spPr>
          <a:xfrm>
            <a:off x="419170" y="2737548"/>
            <a:ext cx="2776417" cy="2677656"/>
          </a:xfrm>
          <a:prstGeom prst="rect">
            <a:avLst/>
          </a:prstGeom>
          <a:noFill/>
        </p:spPr>
        <p:txBody>
          <a:bodyPr wrap="square">
            <a:spAutoFit/>
          </a:bodyPr>
          <a:lstStyle/>
          <a:p>
            <a:r>
              <a:rPr dirty="0"/>
              <a:t>•</a:t>
            </a:r>
            <a:r>
              <a:rPr dirty="0" err="1"/>
              <a:t>智慧语音助手</a:t>
            </a:r>
            <a:endParaRPr dirty="0"/>
          </a:p>
          <a:p>
            <a:r>
              <a:rPr dirty="0"/>
              <a:t>•</a:t>
            </a:r>
            <a:r>
              <a:rPr dirty="0" err="1"/>
              <a:t>高德地图</a:t>
            </a:r>
            <a:endParaRPr dirty="0"/>
          </a:p>
          <a:p>
            <a:r>
              <a:rPr dirty="0"/>
              <a:t>•</a:t>
            </a:r>
            <a:r>
              <a:rPr dirty="0" err="1"/>
              <a:t>文心一言类大模型</a:t>
            </a:r>
            <a:endParaRPr dirty="0"/>
          </a:p>
          <a:p>
            <a:r>
              <a:rPr dirty="0"/>
              <a:t>•</a:t>
            </a:r>
            <a:r>
              <a:rPr dirty="0" err="1"/>
              <a:t>智能家居</a:t>
            </a:r>
            <a:r>
              <a:rPr dirty="0"/>
              <a:t>----</a:t>
            </a:r>
            <a:r>
              <a:rPr dirty="0" err="1"/>
              <a:t>如智能台灯</a:t>
            </a:r>
            <a:endParaRPr dirty="0"/>
          </a:p>
          <a:p>
            <a:r>
              <a:rPr dirty="0"/>
              <a:t>•</a:t>
            </a:r>
            <a:r>
              <a:rPr dirty="0" err="1"/>
              <a:t>智能推荐</a:t>
            </a:r>
            <a:endParaRPr dirty="0"/>
          </a:p>
          <a:p>
            <a:endParaRPr dirty="0"/>
          </a:p>
        </p:txBody>
      </p:sp>
      <p:sp>
        <p:nvSpPr>
          <p:cNvPr id="2" name="矩形 84">
            <a:extLst>
              <a:ext uri="{FF2B5EF4-FFF2-40B4-BE49-F238E27FC236}">
                <a16:creationId xmlns:a16="http://schemas.microsoft.com/office/drawing/2014/main" id="{AA39BF38-EB97-4B10-8A55-37BD8AB58D65}"/>
              </a:ext>
            </a:extLst>
          </p:cNvPr>
          <p:cNvSpPr/>
          <p:nvPr/>
        </p:nvSpPr>
        <p:spPr>
          <a:xfrm>
            <a:off x="4137321" y="2030779"/>
            <a:ext cx="3091542" cy="3855733"/>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椭圆 91">
            <a:extLst>
              <a:ext uri="{FF2B5EF4-FFF2-40B4-BE49-F238E27FC236}">
                <a16:creationId xmlns:a16="http://schemas.microsoft.com/office/drawing/2014/main" id="{406F9C46-C6BB-44A8-B34C-FFCDDF5032FE}"/>
              </a:ext>
            </a:extLst>
          </p:cNvPr>
          <p:cNvSpPr/>
          <p:nvPr/>
        </p:nvSpPr>
        <p:spPr>
          <a:xfrm>
            <a:off x="11703579" y="5119214"/>
            <a:ext cx="921204" cy="921204"/>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3" name="图片 92">
            <a:extLst>
              <a:ext uri="{FF2B5EF4-FFF2-40B4-BE49-F238E27FC236}">
                <a16:creationId xmlns:a16="http://schemas.microsoft.com/office/drawing/2014/main" id="{D256B38D-6D98-4EBD-A2A1-75955509B7B9}"/>
              </a:ext>
            </a:extLst>
          </p:cNvPr>
          <p:cNvPicPr>
            <a:picLocks noChangeAspect="1"/>
          </p:cNvPicPr>
          <p:nvPr/>
        </p:nvPicPr>
        <p:blipFill>
          <a:blip cstate="screen">
            <a:extLst>
              <a:ext uri="{28A0092B-C50C-407E-A947-70E740481C1C}">
                <a14:useLocalDpi xmlns:a14="http://schemas.microsoft.com/office/drawing/2010/main"/>
              </a:ext>
            </a:extLst>
          </a:blip>
          <a:stretch>
            <a:fillRect/>
          </a:stretch>
        </p:blipFill>
        <p:spPr>
          <a:xfrm>
            <a:off x="11875406" y="5304167"/>
            <a:ext cx="577551" cy="551298"/>
          </a:xfrm>
          <a:prstGeom prst="rect">
            <a:avLst/>
          </a:prstGeom>
        </p:spPr>
      </p:pic>
      <p:sp>
        <p:nvSpPr>
          <p:cNvPr id="94" name="TextBox 93"/>
          <p:cNvSpPr txBox="1"/>
          <p:nvPr/>
        </p:nvSpPr>
        <p:spPr>
          <a:xfrm>
            <a:off x="4320013" y="2386811"/>
            <a:ext cx="2674030" cy="461665"/>
          </a:xfrm>
          <a:prstGeom prst="rect">
            <a:avLst/>
          </a:prstGeom>
          <a:noFill/>
        </p:spPr>
        <p:txBody>
          <a:bodyPr wrap="none">
            <a:spAutoFit/>
          </a:bodyPr>
          <a:lstStyle/>
          <a:p>
            <a:r>
              <a:rPr dirty="0" err="1"/>
              <a:t>大模型+生命科学</a:t>
            </a:r>
            <a:endParaRPr dirty="0"/>
          </a:p>
        </p:txBody>
      </p:sp>
      <p:sp>
        <p:nvSpPr>
          <p:cNvPr id="95" name="TextBox 94"/>
          <p:cNvSpPr txBox="1"/>
          <p:nvPr/>
        </p:nvSpPr>
        <p:spPr>
          <a:xfrm>
            <a:off x="4320013" y="2850969"/>
            <a:ext cx="2762453" cy="6740307"/>
          </a:xfrm>
          <a:prstGeom prst="rect">
            <a:avLst/>
          </a:prstGeom>
          <a:noFill/>
        </p:spPr>
        <p:txBody>
          <a:bodyPr wrap="square">
            <a:spAutoFit/>
          </a:bodyPr>
          <a:lstStyle/>
          <a:p>
            <a:r>
              <a:rPr dirty="0"/>
              <a:t>•</a:t>
            </a:r>
            <a:r>
              <a:rPr dirty="0" err="1"/>
              <a:t>做垂类大模型</a:t>
            </a:r>
            <a:endParaRPr dirty="0"/>
          </a:p>
          <a:p>
            <a:r>
              <a:rPr dirty="0"/>
              <a:t>•</a:t>
            </a:r>
            <a:r>
              <a:rPr dirty="0" err="1"/>
              <a:t>通过探索人类进化过程中蛋白质组合的各种可能性，根据用户给定的参数和功能，以生成的方式，设计创新的蛋白质（抗体、酶等</a:t>
            </a:r>
            <a:r>
              <a:rPr dirty="0"/>
              <a:t>）、</a:t>
            </a:r>
            <a:r>
              <a:rPr dirty="0" err="1"/>
              <a:t>细胞等设计方案，来回答各种生命科学问题</a:t>
            </a:r>
            <a:endParaRPr dirty="0"/>
          </a:p>
          <a:p>
            <a:r>
              <a:rPr dirty="0"/>
              <a:t>•</a:t>
            </a:r>
            <a:r>
              <a:rPr dirty="0" err="1"/>
              <a:t>可以与大型的药企、大型的石油公司、大型的工业公司，或者是研究中心、中小型公司以及高校著名的实验室合作</a:t>
            </a:r>
            <a:endParaRPr dirty="0"/>
          </a:p>
        </p:txBody>
      </p:sp>
      <p:sp>
        <p:nvSpPr>
          <p:cNvPr id="3" name="矩形 94">
            <a:extLst>
              <a:ext uri="{FF2B5EF4-FFF2-40B4-BE49-F238E27FC236}">
                <a16:creationId xmlns:a16="http://schemas.microsoft.com/office/drawing/2014/main" id="{06F2730B-EEA9-4DCE-AD1C-B2F6481D79A2}"/>
              </a:ext>
            </a:extLst>
          </p:cNvPr>
          <p:cNvSpPr/>
          <p:nvPr/>
        </p:nvSpPr>
        <p:spPr>
          <a:xfrm>
            <a:off x="8295102" y="1929657"/>
            <a:ext cx="3091542" cy="3855733"/>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 name="椭圆 101">
            <a:extLst>
              <a:ext uri="{FF2B5EF4-FFF2-40B4-BE49-F238E27FC236}">
                <a16:creationId xmlns:a16="http://schemas.microsoft.com/office/drawing/2014/main" id="{76406C93-8F0D-44A4-9340-98F9D46FF7A1}"/>
              </a:ext>
            </a:extLst>
          </p:cNvPr>
          <p:cNvSpPr/>
          <p:nvPr/>
        </p:nvSpPr>
        <p:spPr>
          <a:xfrm>
            <a:off x="24879287" y="5374242"/>
            <a:ext cx="921204" cy="921204"/>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3" name="图片 102">
            <a:extLst>
              <a:ext uri="{FF2B5EF4-FFF2-40B4-BE49-F238E27FC236}">
                <a16:creationId xmlns:a16="http://schemas.microsoft.com/office/drawing/2014/main" id="{6294EC43-049A-4C98-9E63-E3E2F67AB8C8}"/>
              </a:ext>
            </a:extLst>
          </p:cNvPr>
          <p:cNvPicPr>
            <a:picLocks noChangeAspect="1"/>
          </p:cNvPicPr>
          <p:nvPr/>
        </p:nvPicPr>
        <p:blipFill>
          <a:blip cstate="screen">
            <a:extLst>
              <a:ext uri="{28A0092B-C50C-407E-A947-70E740481C1C}">
                <a14:useLocalDpi xmlns:a14="http://schemas.microsoft.com/office/drawing/2010/main"/>
              </a:ext>
            </a:extLst>
          </a:blip>
          <a:stretch>
            <a:fillRect/>
          </a:stretch>
        </p:blipFill>
        <p:spPr>
          <a:xfrm>
            <a:off x="25118773" y="5588513"/>
            <a:ext cx="442232" cy="492662"/>
          </a:xfrm>
          <a:prstGeom prst="rect">
            <a:avLst/>
          </a:prstGeom>
        </p:spPr>
      </p:pic>
      <p:sp>
        <p:nvSpPr>
          <p:cNvPr id="104" name="TextBox 103"/>
          <p:cNvSpPr txBox="1"/>
          <p:nvPr/>
        </p:nvSpPr>
        <p:spPr>
          <a:xfrm>
            <a:off x="8494611" y="2253721"/>
            <a:ext cx="2721199" cy="461665"/>
          </a:xfrm>
          <a:prstGeom prst="rect">
            <a:avLst/>
          </a:prstGeom>
          <a:noFill/>
        </p:spPr>
        <p:txBody>
          <a:bodyPr wrap="none">
            <a:spAutoFit/>
          </a:bodyPr>
          <a:lstStyle/>
          <a:p>
            <a:r>
              <a:rPr dirty="0" err="1"/>
              <a:t>我眼中的AINOW</a:t>
            </a:r>
            <a:endParaRPr dirty="0"/>
          </a:p>
        </p:txBody>
      </p:sp>
      <p:sp>
        <p:nvSpPr>
          <p:cNvPr id="105" name="TextBox 104"/>
          <p:cNvSpPr txBox="1"/>
          <p:nvPr/>
        </p:nvSpPr>
        <p:spPr>
          <a:xfrm>
            <a:off x="8494612" y="2717879"/>
            <a:ext cx="2892032" cy="2677656"/>
          </a:xfrm>
          <a:prstGeom prst="rect">
            <a:avLst/>
          </a:prstGeom>
          <a:noFill/>
        </p:spPr>
        <p:txBody>
          <a:bodyPr wrap="square">
            <a:spAutoFit/>
          </a:bodyPr>
          <a:lstStyle/>
          <a:p>
            <a:r>
              <a:rPr dirty="0"/>
              <a:t>•</a:t>
            </a:r>
            <a:r>
              <a:rPr dirty="0" err="1"/>
              <a:t>一个有点学问但不多的小学生</a:t>
            </a:r>
            <a:r>
              <a:rPr dirty="0"/>
              <a:t>。</a:t>
            </a:r>
          </a:p>
          <a:p>
            <a:r>
              <a:rPr dirty="0"/>
              <a:t>•</a:t>
            </a:r>
            <a:r>
              <a:rPr dirty="0" err="1"/>
              <a:t>有点学问：各方面知识都懂一些</a:t>
            </a:r>
            <a:endParaRPr dirty="0"/>
          </a:p>
          <a:p>
            <a:r>
              <a:rPr dirty="0"/>
              <a:t>•</a:t>
            </a:r>
            <a:r>
              <a:rPr dirty="0" err="1"/>
              <a:t>小学生：经常出错，像小学生一样需要别人去订正</a:t>
            </a:r>
            <a:endParaRPr dirty="0"/>
          </a:p>
        </p:txBody>
      </p:sp>
      <p:sp>
        <p:nvSpPr>
          <p:cNvPr id="43" name="椭圆 42">
            <a:extLst>
              <a:ext uri="{FF2B5EF4-FFF2-40B4-BE49-F238E27FC236}">
                <a16:creationId xmlns:a16="http://schemas.microsoft.com/office/drawing/2014/main" id="{869E9B40-B4A0-421D-8094-FBB3C1D36620}"/>
              </a:ext>
            </a:extLst>
          </p:cNvPr>
          <p:cNvSpPr/>
          <p:nvPr/>
        </p:nvSpPr>
        <p:spPr>
          <a:xfrm>
            <a:off x="926415" y="501653"/>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a:extLst>
              <a:ext uri="{FF2B5EF4-FFF2-40B4-BE49-F238E27FC236}">
                <a16:creationId xmlns:a16="http://schemas.microsoft.com/office/drawing/2014/main" id="{68C2CAF6-D7E7-47EA-8D50-B87D74BDD45E}"/>
              </a:ext>
            </a:extLst>
          </p:cNvPr>
          <p:cNvSpPr/>
          <p:nvPr/>
        </p:nvSpPr>
        <p:spPr>
          <a:xfrm>
            <a:off x="821162" y="501653"/>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data\组会-zhenjh1.pptx</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a:extLst>
              <a:ext uri="{28A0092B-C50C-407E-A947-70E740481C1C}">
                <a14:useLocalDpi xmlns:a14="http://schemas.microsoft.com/office/drawing/2010/main" val="0"/>
              </a:ext>
            </a:extLst>
          </a:blip>
          <a:stretch>
            <a:fillRect/>
          </a:stretch>
        </p:blipFill>
        <p:spPr>
          <a:xfrm>
            <a:off x="0" y="-7243"/>
            <a:ext cx="12192000" cy="6858000"/>
          </a:xfrm>
          <a:prstGeom prst="rect">
            <a:avLst/>
          </a:prstGeom>
        </p:spPr>
      </p:pic>
      <p:pic>
        <p:nvPicPr>
          <p:cNvPr id="21" name="图片 20"/>
          <p:cNvPicPr>
            <a:picLocks noChangeAspect="1"/>
          </p:cNvPicPr>
          <p:nvPr/>
        </p:nvPicPr>
        <p:blipFill rotWithShape="1">
          <a:blip>
            <a:extLst>
              <a:ext uri="{28A0092B-C50C-407E-A947-70E740481C1C}">
                <a14:useLocalDpi xmlns:a14="http://schemas.microsoft.com/office/drawing/2010/main" val="0"/>
              </a:ext>
            </a:extLst>
          </a:blip>
          <a:srcRect l="80000" t="1" r="12883" b="46539"/>
          <a:stretch>
            <a:fillRect/>
          </a:stretch>
        </p:blipFill>
        <p:spPr>
          <a:xfrm>
            <a:off x="196769" y="-7243"/>
            <a:ext cx="782832" cy="1990846"/>
          </a:xfrm>
          <a:prstGeom prst="rect">
            <a:avLst/>
          </a:prstGeom>
        </p:spPr>
      </p:pic>
      <p:sp>
        <p:nvSpPr>
          <p:cNvPr id="22" name="TextBox 21"/>
          <p:cNvSpPr txBox="1"/>
          <p:nvPr/>
        </p:nvSpPr>
        <p:spPr>
          <a:xfrm>
            <a:off x="2277598" y="874332"/>
            <a:ext cx="1687330" cy="400110"/>
          </a:xfrm>
          <a:prstGeom prst="rect">
            <a:avLst/>
          </a:prstGeom>
          <a:noFill/>
        </p:spPr>
        <p:txBody>
          <a:bodyPr wrap="none">
            <a:spAutoFit/>
          </a:bodyPr>
          <a:lstStyle/>
          <a:p>
            <a:r>
              <a:t>组会分享</a:t>
            </a:r>
          </a:p>
        </p:txBody>
      </p:sp>
      <p:sp>
        <p:nvSpPr>
          <p:cNvPr id="17" name="矩形 16"/>
          <p:cNvSpPr/>
          <p:nvPr/>
        </p:nvSpPr>
        <p:spPr>
          <a:xfrm>
            <a:off x="3537305" y="1167841"/>
            <a:ext cx="184731" cy="253916"/>
          </a:xfrm>
          <a:prstGeom prst="rect">
            <a:avLst/>
          </a:prstGeom>
        </p:spPr>
        <p:txBody>
          <a:bodyPr wrap="none">
            <a:spAutoFit/>
          </a:bodyPr>
          <a:lstStyle/>
          <a:p>
            <a:pPr algn="ct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Shape 1246"/>
          <p:cNvSpPr/>
          <p:nvPr/>
        </p:nvSpPr>
        <p:spPr>
          <a:xfrm>
            <a:off x="4326626" y="11395169"/>
            <a:ext cx="4424255" cy="1603559"/>
          </a:xfrm>
          <a:custGeom>
            <a:avLst/>
            <a:gdLst/>
            <a:ahLst/>
            <a:cxnLst/>
            <a:rect l="0" t="0" r="0" b="0"/>
            <a:pathLst>
              <a:path w="120000" h="120000" extrusionOk="0">
                <a:moveTo>
                  <a:pt x="21366" y="0"/>
                </a:moveTo>
                <a:lnTo>
                  <a:pt x="14583" y="27688"/>
                </a:lnTo>
                <a:lnTo>
                  <a:pt x="1694" y="27688"/>
                </a:lnTo>
                <a:cubicBezTo>
                  <a:pt x="755" y="27688"/>
                  <a:pt x="0" y="29755"/>
                  <a:pt x="0" y="32305"/>
                </a:cubicBezTo>
                <a:lnTo>
                  <a:pt x="0" y="115383"/>
                </a:lnTo>
                <a:cubicBezTo>
                  <a:pt x="0" y="117933"/>
                  <a:pt x="755" y="119994"/>
                  <a:pt x="1694" y="119994"/>
                </a:cubicBezTo>
                <a:lnTo>
                  <a:pt x="118300" y="119994"/>
                </a:lnTo>
                <a:cubicBezTo>
                  <a:pt x="119238" y="119994"/>
                  <a:pt x="119994" y="117933"/>
                  <a:pt x="119994" y="115383"/>
                </a:cubicBezTo>
                <a:lnTo>
                  <a:pt x="119994" y="32305"/>
                </a:lnTo>
                <a:cubicBezTo>
                  <a:pt x="120000" y="29755"/>
                  <a:pt x="119238" y="27688"/>
                  <a:pt x="118300" y="27688"/>
                </a:cubicBezTo>
                <a:lnTo>
                  <a:pt x="28155" y="27688"/>
                </a:lnTo>
                <a:lnTo>
                  <a:pt x="21366" y="0"/>
                </a:lnTo>
                <a:close/>
              </a:path>
            </a:pathLst>
          </a:custGeom>
          <a:solidFill>
            <a:srgbClr val="60858D"/>
          </a:solidFill>
          <a:ln>
            <a:noFill/>
          </a:ln>
        </p:spPr>
        <p:txBody>
          <a:bodyPr lIns="0" tIns="0" rIns="0" bIns="0" anchor="ctr" anchorCtr="0">
            <a:noAutofit/>
          </a:bodyPr>
          <a:lstStyle/>
          <a:p>
            <a:pPr marL="0" marR="0" lvl="0" indent="0" algn="l" rtl="0">
              <a:lnSpc>
                <a:spcPct val="100000"/>
              </a:lnSpc>
              <a:spcBef>
                <a:spcPts val="0"/>
              </a:spcBef>
              <a:buNone/>
            </a:pPr>
            <a:endParaRPr sz="3200" b="0">
              <a:solidFill>
                <a:srgbClr val="FFFFFF"/>
              </a:solidFill>
              <a:latin typeface="Helvetica Neue"/>
              <a:ea typeface="Helvetica Neue"/>
              <a:cs typeface="Helvetica Neue"/>
              <a:sym typeface="Helvetica Neue"/>
            </a:endParaRPr>
          </a:p>
        </p:txBody>
      </p:sp>
      <p:sp>
        <p:nvSpPr>
          <p:cNvPr id="35" name="Shape 1248"/>
          <p:cNvSpPr/>
          <p:nvPr/>
        </p:nvSpPr>
        <p:spPr>
          <a:xfrm>
            <a:off x="8912698" y="9966570"/>
            <a:ext cx="4890400" cy="1651000"/>
          </a:xfrm>
          <a:custGeom>
            <a:avLst/>
            <a:gdLst/>
            <a:ahLst/>
            <a:cxnLst/>
            <a:rect l="0" t="0" r="0" b="0"/>
            <a:pathLst>
              <a:path w="120000" h="120000" extrusionOk="0">
                <a:moveTo>
                  <a:pt x="1694" y="0"/>
                </a:moveTo>
                <a:cubicBezTo>
                  <a:pt x="755" y="0"/>
                  <a:pt x="0" y="2061"/>
                  <a:pt x="0" y="4611"/>
                </a:cubicBezTo>
                <a:lnTo>
                  <a:pt x="0" y="87688"/>
                </a:lnTo>
                <a:cubicBezTo>
                  <a:pt x="0" y="90238"/>
                  <a:pt x="755" y="92305"/>
                  <a:pt x="1694" y="92305"/>
                </a:cubicBezTo>
                <a:lnTo>
                  <a:pt x="14594" y="92305"/>
                </a:lnTo>
                <a:lnTo>
                  <a:pt x="21383" y="119994"/>
                </a:lnTo>
                <a:lnTo>
                  <a:pt x="28177" y="92305"/>
                </a:lnTo>
                <a:lnTo>
                  <a:pt x="118300" y="92305"/>
                </a:lnTo>
                <a:cubicBezTo>
                  <a:pt x="119238" y="92305"/>
                  <a:pt x="119994" y="90238"/>
                  <a:pt x="119994" y="87688"/>
                </a:cubicBezTo>
                <a:lnTo>
                  <a:pt x="119994" y="4611"/>
                </a:lnTo>
                <a:cubicBezTo>
                  <a:pt x="120000" y="2061"/>
                  <a:pt x="119238" y="0"/>
                  <a:pt x="118300" y="0"/>
                </a:cubicBezTo>
                <a:lnTo>
                  <a:pt x="1694" y="0"/>
                </a:lnTo>
                <a:close/>
              </a:path>
            </a:pathLst>
          </a:custGeom>
          <a:solidFill>
            <a:srgbClr val="60858D"/>
          </a:solidFill>
          <a:ln>
            <a:noFill/>
          </a:ln>
        </p:spPr>
        <p:txBody>
          <a:bodyPr lIns="0" tIns="0" rIns="0" bIns="0" anchor="ctr" anchorCtr="0">
            <a:noAutofit/>
          </a:bodyPr>
          <a:lstStyle/>
          <a:p>
            <a:pPr marL="0" marR="0" lvl="0" indent="0" algn="l" rtl="0">
              <a:lnSpc>
                <a:spcPct val="100000"/>
              </a:lnSpc>
              <a:spcBef>
                <a:spcPts val="0"/>
              </a:spcBef>
              <a:buNone/>
            </a:pPr>
            <a:endParaRPr sz="3200" b="0">
              <a:solidFill>
                <a:srgbClr val="FFFFFF"/>
              </a:solidFill>
              <a:latin typeface="Helvetica Neue"/>
              <a:ea typeface="Helvetica Neue"/>
              <a:cs typeface="Helvetica Neue"/>
              <a:sym typeface="Helvetica Neue"/>
            </a:endParaRPr>
          </a:p>
        </p:txBody>
      </p:sp>
      <p:sp>
        <p:nvSpPr>
          <p:cNvPr id="36" name="Shape 1250"/>
          <p:cNvSpPr/>
          <p:nvPr/>
        </p:nvSpPr>
        <p:spPr>
          <a:xfrm>
            <a:off x="14221108" y="11347731"/>
            <a:ext cx="4906168" cy="1650997"/>
          </a:xfrm>
          <a:custGeom>
            <a:avLst/>
            <a:gdLst/>
            <a:ahLst/>
            <a:cxnLst/>
            <a:rect l="0" t="0" r="0" b="0"/>
            <a:pathLst>
              <a:path w="120000" h="120000" extrusionOk="0">
                <a:moveTo>
                  <a:pt x="21366" y="0"/>
                </a:moveTo>
                <a:lnTo>
                  <a:pt x="14583" y="27688"/>
                </a:lnTo>
                <a:lnTo>
                  <a:pt x="1694" y="27688"/>
                </a:lnTo>
                <a:cubicBezTo>
                  <a:pt x="755" y="27688"/>
                  <a:pt x="0" y="29755"/>
                  <a:pt x="0" y="32305"/>
                </a:cubicBezTo>
                <a:lnTo>
                  <a:pt x="0" y="115383"/>
                </a:lnTo>
                <a:cubicBezTo>
                  <a:pt x="0" y="117933"/>
                  <a:pt x="755" y="119994"/>
                  <a:pt x="1694" y="119994"/>
                </a:cubicBezTo>
                <a:lnTo>
                  <a:pt x="118300" y="119994"/>
                </a:lnTo>
                <a:cubicBezTo>
                  <a:pt x="119238" y="119994"/>
                  <a:pt x="119994" y="117933"/>
                  <a:pt x="119994" y="115383"/>
                </a:cubicBezTo>
                <a:lnTo>
                  <a:pt x="119994" y="32305"/>
                </a:lnTo>
                <a:cubicBezTo>
                  <a:pt x="120000" y="29755"/>
                  <a:pt x="119238" y="27688"/>
                  <a:pt x="118300" y="27688"/>
                </a:cubicBezTo>
                <a:lnTo>
                  <a:pt x="28155" y="27688"/>
                </a:lnTo>
                <a:lnTo>
                  <a:pt x="21366" y="0"/>
                </a:lnTo>
                <a:close/>
              </a:path>
            </a:pathLst>
          </a:custGeom>
          <a:solidFill>
            <a:srgbClr val="60858D"/>
          </a:solidFill>
          <a:ln>
            <a:noFill/>
          </a:ln>
        </p:spPr>
        <p:txBody>
          <a:bodyPr lIns="0" tIns="0" rIns="0" bIns="0" anchor="ctr" anchorCtr="0">
            <a:noAutofit/>
          </a:bodyPr>
          <a:lstStyle/>
          <a:p>
            <a:pPr marL="0" marR="0" lvl="0" indent="0" algn="l" rtl="0">
              <a:lnSpc>
                <a:spcPct val="100000"/>
              </a:lnSpc>
              <a:spcBef>
                <a:spcPts val="0"/>
              </a:spcBef>
              <a:buNone/>
            </a:pPr>
            <a:endParaRPr sz="3200" b="0">
              <a:solidFill>
                <a:srgbClr val="FFFFFF"/>
              </a:solidFill>
              <a:latin typeface="Helvetica Neue"/>
              <a:ea typeface="Helvetica Neue"/>
              <a:cs typeface="Helvetica Neue"/>
              <a:sym typeface="Helvetica Neue"/>
            </a:endParaRPr>
          </a:p>
        </p:txBody>
      </p:sp>
      <p:sp>
        <p:nvSpPr>
          <p:cNvPr id="37" name="Shape 1252"/>
          <p:cNvSpPr/>
          <p:nvPr/>
        </p:nvSpPr>
        <p:spPr>
          <a:xfrm>
            <a:off x="19335022" y="9966571"/>
            <a:ext cx="3608202" cy="1650999"/>
          </a:xfrm>
          <a:custGeom>
            <a:avLst/>
            <a:gdLst/>
            <a:ahLst/>
            <a:cxnLst/>
            <a:rect l="0" t="0" r="0" b="0"/>
            <a:pathLst>
              <a:path w="120000" h="120000" extrusionOk="0">
                <a:moveTo>
                  <a:pt x="1694" y="0"/>
                </a:moveTo>
                <a:cubicBezTo>
                  <a:pt x="755" y="0"/>
                  <a:pt x="0" y="2061"/>
                  <a:pt x="0" y="4611"/>
                </a:cubicBezTo>
                <a:lnTo>
                  <a:pt x="0" y="87688"/>
                </a:lnTo>
                <a:cubicBezTo>
                  <a:pt x="0" y="90238"/>
                  <a:pt x="755" y="92305"/>
                  <a:pt x="1694" y="92305"/>
                </a:cubicBezTo>
                <a:lnTo>
                  <a:pt x="14594" y="92305"/>
                </a:lnTo>
                <a:lnTo>
                  <a:pt x="21383" y="119994"/>
                </a:lnTo>
                <a:lnTo>
                  <a:pt x="28177" y="92305"/>
                </a:lnTo>
                <a:lnTo>
                  <a:pt x="118300" y="92305"/>
                </a:lnTo>
                <a:cubicBezTo>
                  <a:pt x="119238" y="92305"/>
                  <a:pt x="119994" y="90238"/>
                  <a:pt x="119994" y="87688"/>
                </a:cubicBezTo>
                <a:lnTo>
                  <a:pt x="119994" y="4611"/>
                </a:lnTo>
                <a:cubicBezTo>
                  <a:pt x="120000" y="2061"/>
                  <a:pt x="119238" y="0"/>
                  <a:pt x="118300" y="0"/>
                </a:cubicBezTo>
                <a:lnTo>
                  <a:pt x="1694" y="0"/>
                </a:lnTo>
                <a:close/>
              </a:path>
            </a:pathLst>
          </a:custGeom>
          <a:solidFill>
            <a:srgbClr val="60858D"/>
          </a:solidFill>
          <a:ln>
            <a:noFill/>
          </a:ln>
        </p:spPr>
        <p:txBody>
          <a:bodyPr lIns="0" tIns="0" rIns="0" bIns="0" anchor="ctr" anchorCtr="0">
            <a:noAutofit/>
          </a:bodyPr>
          <a:lstStyle/>
          <a:p>
            <a:pPr marL="0" marR="0" lvl="0" indent="0" algn="l" rtl="0">
              <a:lnSpc>
                <a:spcPct val="100000"/>
              </a:lnSpc>
              <a:spcBef>
                <a:spcPts val="0"/>
              </a:spcBef>
              <a:buNone/>
            </a:pPr>
            <a:endParaRPr sz="3200" b="0" dirty="0">
              <a:solidFill>
                <a:srgbClr val="FFFFFF"/>
              </a:solidFill>
              <a:latin typeface="Helvetica Neue"/>
              <a:ea typeface="Helvetica Neue"/>
              <a:cs typeface="Helvetica Neue"/>
              <a:sym typeface="Helvetica Neue"/>
            </a:endParaRPr>
          </a:p>
        </p:txBody>
      </p:sp>
      <p:sp>
        <p:nvSpPr>
          <p:cNvPr id="10" name="Rectangle 64"/>
          <p:cNvSpPr/>
          <p:nvPr/>
        </p:nvSpPr>
        <p:spPr>
          <a:xfrm>
            <a:off x="2152383" y="4601078"/>
            <a:ext cx="1966885" cy="276999"/>
          </a:xfrm>
          <a:prstGeom prst="rect">
            <a:avLst/>
          </a:prstGeom>
        </p:spPr>
        <p:txBody>
          <a:bodyPr wrap="none" lIns="0" tIns="0" rIns="0" bIns="0">
            <a:spAutoFit/>
          </a:bodyPr>
          <a:lstStyle/>
          <a:p>
            <a:r>
              <a:rPr lang="zh-CN" altLang="en-US" b="1" dirty="0">
                <a:solidFill>
                  <a:schemeClr val="bg1"/>
                </a:solidFill>
              </a:rPr>
              <a:t>最需要的</a:t>
            </a:r>
            <a:r>
              <a:rPr lang="en-US" altLang="zh-CN" b="1" dirty="0">
                <a:solidFill>
                  <a:schemeClr val="bg1"/>
                </a:solidFill>
              </a:rPr>
              <a:t>5</a:t>
            </a:r>
            <a:r>
              <a:rPr lang="zh-CN" altLang="en-US" b="1" dirty="0">
                <a:solidFill>
                  <a:schemeClr val="bg1"/>
                </a:solidFill>
              </a:rPr>
              <a:t>个</a:t>
            </a:r>
            <a:r>
              <a:rPr lang="en-US" altLang="zh-CN" b="1" dirty="0">
                <a:solidFill>
                  <a:schemeClr val="bg1"/>
                </a:solidFill>
              </a:rPr>
              <a:t>AI</a:t>
            </a:r>
            <a:r>
              <a:rPr lang="zh-CN" altLang="en-US" b="1" dirty="0">
                <a:solidFill>
                  <a:schemeClr val="bg1"/>
                </a:solidFill>
              </a:rPr>
              <a:t>应用</a:t>
            </a:r>
            <a:endParaRPr lang="en-US" sz="2000" b="1" dirty="0">
              <a:solidFill>
                <a:schemeClr val="bg1"/>
              </a:solidFill>
            </a:endParaRPr>
          </a:p>
        </p:txBody>
      </p:sp>
      <p:sp>
        <p:nvSpPr>
          <p:cNvPr id="11" name="Shape 472"/>
          <p:cNvSpPr/>
          <p:nvPr/>
        </p:nvSpPr>
        <p:spPr>
          <a:xfrm>
            <a:off x="1668458" y="4545297"/>
            <a:ext cx="477381" cy="308177"/>
          </a:xfrm>
          <a:custGeom>
            <a:avLst/>
            <a:gdLst/>
            <a:ahLst/>
            <a:cxnLst/>
            <a:rect l="0" t="0" r="0" b="0"/>
            <a:pathLst>
              <a:path w="120000" h="120000" extrusionOk="0">
                <a:moveTo>
                  <a:pt x="91807" y="33375"/>
                </a:moveTo>
                <a:lnTo>
                  <a:pt x="91807" y="33375"/>
                </a:lnTo>
                <a:cubicBezTo>
                  <a:pt x="89638" y="33375"/>
                  <a:pt x="87710" y="33375"/>
                  <a:pt x="85542" y="33375"/>
                </a:cubicBezTo>
                <a:cubicBezTo>
                  <a:pt x="81204" y="13500"/>
                  <a:pt x="70602" y="0"/>
                  <a:pt x="55662" y="0"/>
                </a:cubicBezTo>
                <a:cubicBezTo>
                  <a:pt x="38554" y="0"/>
                  <a:pt x="23614" y="23250"/>
                  <a:pt x="23614" y="50250"/>
                </a:cubicBezTo>
                <a:cubicBezTo>
                  <a:pt x="23614" y="50250"/>
                  <a:pt x="23614" y="53250"/>
                  <a:pt x="23614" y="56250"/>
                </a:cubicBezTo>
                <a:cubicBezTo>
                  <a:pt x="23614" y="56250"/>
                  <a:pt x="23614" y="56250"/>
                  <a:pt x="21445" y="56250"/>
                </a:cubicBezTo>
                <a:cubicBezTo>
                  <a:pt x="10843" y="56250"/>
                  <a:pt x="0" y="70125"/>
                  <a:pt x="0" y="90000"/>
                </a:cubicBezTo>
                <a:cubicBezTo>
                  <a:pt x="0" y="106500"/>
                  <a:pt x="10843" y="119625"/>
                  <a:pt x="21445" y="119625"/>
                </a:cubicBezTo>
                <a:cubicBezTo>
                  <a:pt x="91807" y="119625"/>
                  <a:pt x="91807" y="119625"/>
                  <a:pt x="91807" y="119625"/>
                </a:cubicBezTo>
                <a:cubicBezTo>
                  <a:pt x="106746" y="119625"/>
                  <a:pt x="119759" y="103125"/>
                  <a:pt x="119759" y="76500"/>
                </a:cubicBezTo>
                <a:cubicBezTo>
                  <a:pt x="119759" y="53250"/>
                  <a:pt x="106746" y="33375"/>
                  <a:pt x="91807" y="33375"/>
                </a:cubicBezTo>
                <a:close/>
                <a:moveTo>
                  <a:pt x="68433" y="73125"/>
                </a:moveTo>
                <a:lnTo>
                  <a:pt x="68433" y="73125"/>
                </a:lnTo>
                <a:cubicBezTo>
                  <a:pt x="64096" y="79875"/>
                  <a:pt x="53493" y="99750"/>
                  <a:pt x="51325" y="103125"/>
                </a:cubicBezTo>
                <a:cubicBezTo>
                  <a:pt x="51325" y="103125"/>
                  <a:pt x="49156" y="106500"/>
                  <a:pt x="46987" y="103125"/>
                </a:cubicBezTo>
                <a:cubicBezTo>
                  <a:pt x="46987" y="103125"/>
                  <a:pt x="46987" y="103125"/>
                  <a:pt x="46987" y="99750"/>
                </a:cubicBezTo>
                <a:lnTo>
                  <a:pt x="46987" y="96375"/>
                </a:lnTo>
                <a:cubicBezTo>
                  <a:pt x="53493" y="76500"/>
                  <a:pt x="53493" y="76500"/>
                  <a:pt x="53493" y="76500"/>
                </a:cubicBezTo>
                <a:cubicBezTo>
                  <a:pt x="53493" y="73125"/>
                  <a:pt x="51325" y="73125"/>
                  <a:pt x="49156" y="73125"/>
                </a:cubicBezTo>
                <a:lnTo>
                  <a:pt x="49156" y="73125"/>
                </a:lnTo>
                <a:cubicBezTo>
                  <a:pt x="46987" y="70125"/>
                  <a:pt x="44819" y="70125"/>
                  <a:pt x="44819" y="66750"/>
                </a:cubicBezTo>
                <a:cubicBezTo>
                  <a:pt x="44819" y="63375"/>
                  <a:pt x="44819" y="63375"/>
                  <a:pt x="46987" y="60000"/>
                </a:cubicBezTo>
                <a:cubicBezTo>
                  <a:pt x="49156" y="53250"/>
                  <a:pt x="62168" y="33375"/>
                  <a:pt x="62168" y="33375"/>
                </a:cubicBezTo>
                <a:cubicBezTo>
                  <a:pt x="64096" y="30000"/>
                  <a:pt x="64096" y="30000"/>
                  <a:pt x="66265" y="30000"/>
                </a:cubicBezTo>
                <a:cubicBezTo>
                  <a:pt x="66265" y="33375"/>
                  <a:pt x="68433" y="33375"/>
                  <a:pt x="68433" y="33375"/>
                </a:cubicBezTo>
                <a:cubicBezTo>
                  <a:pt x="68433" y="36375"/>
                  <a:pt x="66265" y="36375"/>
                  <a:pt x="66265" y="39750"/>
                </a:cubicBezTo>
                <a:cubicBezTo>
                  <a:pt x="60000" y="60000"/>
                  <a:pt x="60000" y="60000"/>
                  <a:pt x="60000" y="60000"/>
                </a:cubicBezTo>
                <a:cubicBezTo>
                  <a:pt x="62168" y="60000"/>
                  <a:pt x="64096" y="63375"/>
                  <a:pt x="66265" y="63375"/>
                </a:cubicBezTo>
                <a:lnTo>
                  <a:pt x="66265" y="63375"/>
                </a:lnTo>
                <a:cubicBezTo>
                  <a:pt x="68433" y="63375"/>
                  <a:pt x="70602" y="66750"/>
                  <a:pt x="70602" y="70125"/>
                </a:cubicBezTo>
                <a:lnTo>
                  <a:pt x="68433" y="73125"/>
                </a:lnTo>
                <a:close/>
              </a:path>
            </a:pathLst>
          </a:custGeom>
          <a:solidFill>
            <a:schemeClr val="lt1"/>
          </a:solidFill>
          <a:ln>
            <a:noFill/>
          </a:ln>
        </p:spPr>
        <p:txBody>
          <a:bodyPr lIns="91400" tIns="45700" rIns="91400" bIns="45700" anchor="ctr" anchorCtr="0">
            <a:noAutofit/>
          </a:bodyPr>
          <a:lstStyle/>
          <a:p>
            <a:pPr marL="0" marR="0" lvl="0" indent="0" algn="l" rtl="0">
              <a:spcBef>
                <a:spcPts val="0"/>
              </a:spcBef>
              <a:buNone/>
            </a:pPr>
            <a:endParaRPr sz="3600">
              <a:solidFill>
                <a:schemeClr val="dk1"/>
              </a:solidFill>
              <a:latin typeface="Lato"/>
              <a:ea typeface="Lato"/>
              <a:cs typeface="Lato"/>
              <a:sym typeface="Lato"/>
            </a:endParaRPr>
          </a:p>
        </p:txBody>
      </p:sp>
      <p:sp>
        <p:nvSpPr>
          <p:cNvPr id="12" name="Freeform 122"/>
          <p:cNvSpPr>
            <a:spLocks noEditPoints="1"/>
          </p:cNvSpPr>
          <p:nvPr/>
        </p:nvSpPr>
        <p:spPr bwMode="auto">
          <a:xfrm>
            <a:off x="4119268" y="5493535"/>
            <a:ext cx="439353" cy="344809"/>
          </a:xfrm>
          <a:custGeom>
            <a:avLst/>
            <a:gdLst/>
            <a:ahLst/>
            <a:cxnLst>
              <a:cxn ang="0">
                <a:pos x="57" y="37"/>
              </a:cxn>
              <a:cxn ang="0">
                <a:pos x="38" y="56"/>
              </a:cxn>
              <a:cxn ang="0">
                <a:pos x="34" y="57"/>
              </a:cxn>
              <a:cxn ang="0">
                <a:pos x="31" y="56"/>
              </a:cxn>
              <a:cxn ang="0">
                <a:pos x="4" y="28"/>
              </a:cxn>
              <a:cxn ang="0">
                <a:pos x="0" y="20"/>
              </a:cxn>
              <a:cxn ang="0">
                <a:pos x="0" y="4"/>
              </a:cxn>
              <a:cxn ang="0">
                <a:pos x="5" y="0"/>
              </a:cxn>
              <a:cxn ang="0">
                <a:pos x="21" y="0"/>
              </a:cxn>
              <a:cxn ang="0">
                <a:pos x="29" y="3"/>
              </a:cxn>
              <a:cxn ang="0">
                <a:pos x="57" y="30"/>
              </a:cxn>
              <a:cxn ang="0">
                <a:pos x="58" y="34"/>
              </a:cxn>
              <a:cxn ang="0">
                <a:pos x="57" y="37"/>
              </a:cxn>
              <a:cxn ang="0">
                <a:pos x="13" y="7"/>
              </a:cxn>
              <a:cxn ang="0">
                <a:pos x="8" y="12"/>
              </a:cxn>
              <a:cxn ang="0">
                <a:pos x="13" y="17"/>
              </a:cxn>
              <a:cxn ang="0">
                <a:pos x="17" y="12"/>
              </a:cxn>
              <a:cxn ang="0">
                <a:pos x="13" y="7"/>
              </a:cxn>
              <a:cxn ang="0">
                <a:pos x="71" y="37"/>
              </a:cxn>
              <a:cxn ang="0">
                <a:pos x="52" y="56"/>
              </a:cxn>
              <a:cxn ang="0">
                <a:pos x="49" y="57"/>
              </a:cxn>
              <a:cxn ang="0">
                <a:pos x="45" y="55"/>
              </a:cxn>
              <a:cxn ang="0">
                <a:pos x="63" y="37"/>
              </a:cxn>
              <a:cxn ang="0">
                <a:pos x="64" y="34"/>
              </a:cxn>
              <a:cxn ang="0">
                <a:pos x="63" y="30"/>
              </a:cxn>
              <a:cxn ang="0">
                <a:pos x="35" y="3"/>
              </a:cxn>
              <a:cxn ang="0">
                <a:pos x="27" y="0"/>
              </a:cxn>
              <a:cxn ang="0">
                <a:pos x="36" y="0"/>
              </a:cxn>
              <a:cxn ang="0">
                <a:pos x="44" y="3"/>
              </a:cxn>
              <a:cxn ang="0">
                <a:pos x="71" y="30"/>
              </a:cxn>
              <a:cxn ang="0">
                <a:pos x="73" y="34"/>
              </a:cxn>
              <a:cxn ang="0">
                <a:pos x="71" y="37"/>
              </a:cxn>
            </a:cxnLst>
            <a:rect l="0" t="0" r="r" b="b"/>
            <a:pathLst>
              <a:path w="73" h="57">
                <a:moveTo>
                  <a:pt x="57" y="37"/>
                </a:moveTo>
                <a:cubicBezTo>
                  <a:pt x="38" y="56"/>
                  <a:pt x="38" y="56"/>
                  <a:pt x="38" y="56"/>
                </a:cubicBezTo>
                <a:cubicBezTo>
                  <a:pt x="37" y="57"/>
                  <a:pt x="36" y="57"/>
                  <a:pt x="34" y="57"/>
                </a:cubicBezTo>
                <a:cubicBezTo>
                  <a:pt x="33" y="57"/>
                  <a:pt x="32" y="57"/>
                  <a:pt x="31" y="56"/>
                </a:cubicBezTo>
                <a:cubicBezTo>
                  <a:pt x="4" y="28"/>
                  <a:pt x="4" y="28"/>
                  <a:pt x="4" y="28"/>
                </a:cubicBezTo>
                <a:cubicBezTo>
                  <a:pt x="2" y="27"/>
                  <a:pt x="0" y="23"/>
                  <a:pt x="0" y="20"/>
                </a:cubicBezTo>
                <a:cubicBezTo>
                  <a:pt x="0" y="4"/>
                  <a:pt x="0" y="4"/>
                  <a:pt x="0" y="4"/>
                </a:cubicBezTo>
                <a:cubicBezTo>
                  <a:pt x="0" y="2"/>
                  <a:pt x="3" y="0"/>
                  <a:pt x="5" y="0"/>
                </a:cubicBezTo>
                <a:cubicBezTo>
                  <a:pt x="21" y="0"/>
                  <a:pt x="21" y="0"/>
                  <a:pt x="21" y="0"/>
                </a:cubicBezTo>
                <a:cubicBezTo>
                  <a:pt x="24" y="0"/>
                  <a:pt x="27" y="1"/>
                  <a:pt x="29" y="3"/>
                </a:cubicBezTo>
                <a:cubicBezTo>
                  <a:pt x="57" y="30"/>
                  <a:pt x="57" y="30"/>
                  <a:pt x="57" y="30"/>
                </a:cubicBezTo>
                <a:cubicBezTo>
                  <a:pt x="57" y="31"/>
                  <a:pt x="58" y="32"/>
                  <a:pt x="58" y="34"/>
                </a:cubicBezTo>
                <a:cubicBezTo>
                  <a:pt x="58" y="35"/>
                  <a:pt x="57" y="36"/>
                  <a:pt x="57" y="37"/>
                </a:cubicBezTo>
                <a:close/>
                <a:moveTo>
                  <a:pt x="13" y="7"/>
                </a:moveTo>
                <a:cubicBezTo>
                  <a:pt x="10" y="7"/>
                  <a:pt x="8" y="9"/>
                  <a:pt x="8" y="12"/>
                </a:cubicBezTo>
                <a:cubicBezTo>
                  <a:pt x="8" y="14"/>
                  <a:pt x="10" y="17"/>
                  <a:pt x="13" y="17"/>
                </a:cubicBezTo>
                <a:cubicBezTo>
                  <a:pt x="15" y="17"/>
                  <a:pt x="17" y="14"/>
                  <a:pt x="17" y="12"/>
                </a:cubicBezTo>
                <a:cubicBezTo>
                  <a:pt x="17" y="9"/>
                  <a:pt x="15" y="7"/>
                  <a:pt x="13" y="7"/>
                </a:cubicBezTo>
                <a:close/>
                <a:moveTo>
                  <a:pt x="71" y="37"/>
                </a:moveTo>
                <a:cubicBezTo>
                  <a:pt x="52" y="56"/>
                  <a:pt x="52" y="56"/>
                  <a:pt x="52" y="56"/>
                </a:cubicBezTo>
                <a:cubicBezTo>
                  <a:pt x="52" y="57"/>
                  <a:pt x="50" y="57"/>
                  <a:pt x="49" y="57"/>
                </a:cubicBezTo>
                <a:cubicBezTo>
                  <a:pt x="47" y="57"/>
                  <a:pt x="46" y="56"/>
                  <a:pt x="45" y="55"/>
                </a:cubicBezTo>
                <a:cubicBezTo>
                  <a:pt x="63" y="37"/>
                  <a:pt x="63" y="37"/>
                  <a:pt x="63" y="37"/>
                </a:cubicBezTo>
                <a:cubicBezTo>
                  <a:pt x="63" y="36"/>
                  <a:pt x="64" y="35"/>
                  <a:pt x="64" y="34"/>
                </a:cubicBezTo>
                <a:cubicBezTo>
                  <a:pt x="64" y="32"/>
                  <a:pt x="63" y="31"/>
                  <a:pt x="63" y="30"/>
                </a:cubicBezTo>
                <a:cubicBezTo>
                  <a:pt x="35" y="3"/>
                  <a:pt x="35" y="3"/>
                  <a:pt x="35" y="3"/>
                </a:cubicBezTo>
                <a:cubicBezTo>
                  <a:pt x="34" y="1"/>
                  <a:pt x="30" y="0"/>
                  <a:pt x="27" y="0"/>
                </a:cubicBezTo>
                <a:cubicBezTo>
                  <a:pt x="36" y="0"/>
                  <a:pt x="36" y="0"/>
                  <a:pt x="36" y="0"/>
                </a:cubicBezTo>
                <a:cubicBezTo>
                  <a:pt x="38" y="0"/>
                  <a:pt x="42" y="1"/>
                  <a:pt x="44" y="3"/>
                </a:cubicBezTo>
                <a:cubicBezTo>
                  <a:pt x="71" y="30"/>
                  <a:pt x="71" y="30"/>
                  <a:pt x="71" y="30"/>
                </a:cubicBezTo>
                <a:cubicBezTo>
                  <a:pt x="72" y="31"/>
                  <a:pt x="73" y="32"/>
                  <a:pt x="73" y="34"/>
                </a:cubicBezTo>
                <a:cubicBezTo>
                  <a:pt x="73" y="35"/>
                  <a:pt x="72" y="36"/>
                  <a:pt x="71" y="37"/>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13" name="Rectangle 64"/>
          <p:cNvSpPr/>
          <p:nvPr/>
        </p:nvSpPr>
        <p:spPr>
          <a:xfrm>
            <a:off x="4301389" y="5441774"/>
            <a:ext cx="2381647" cy="697010"/>
          </a:xfrm>
          <a:prstGeom prst="rect">
            <a:avLst/>
          </a:prstGeom>
        </p:spPr>
        <p:txBody>
          <a:bodyPr wrap="none" lIns="0" tIns="0" rIns="0" bIns="0">
            <a:spAutoFit/>
          </a:bodyPr>
          <a:lstStyle/>
          <a:p>
            <a:pPr algn="ctr"/>
            <a:r>
              <a:rPr lang="zh-CN" altLang="en-US" sz="2000" b="1" dirty="0">
                <a:solidFill>
                  <a:schemeClr val="bg1"/>
                </a:solidFill>
              </a:rPr>
              <a:t>大模型与</a:t>
            </a:r>
            <a:r>
              <a:rPr lang="en-US" altLang="zh-CN" sz="2000" b="1" dirty="0">
                <a:solidFill>
                  <a:schemeClr val="bg1"/>
                </a:solidFill>
              </a:rPr>
              <a:t>BI</a:t>
            </a:r>
            <a:r>
              <a:rPr lang="zh-CN" altLang="en-US" sz="2000" b="1" dirty="0">
                <a:solidFill>
                  <a:schemeClr val="bg1"/>
                </a:solidFill>
              </a:rPr>
              <a:t>结合</a:t>
            </a:r>
            <a:endParaRPr lang="en-US" altLang="zh-CN" sz="2000" b="1" dirty="0">
              <a:solidFill>
                <a:schemeClr val="bg1"/>
              </a:solidFill>
            </a:endParaRPr>
          </a:p>
          <a:p>
            <a:pPr algn="ctr"/>
            <a:r>
              <a:rPr lang="zh-CN" altLang="en-US" sz="2000" b="1" dirty="0">
                <a:solidFill>
                  <a:schemeClr val="bg1"/>
                </a:solidFill>
              </a:rPr>
              <a:t>可能的机会</a:t>
            </a:r>
            <a:endParaRPr lang="en-US" altLang="zh-CN" dirty="0"/>
          </a:p>
          <a:p>
            <a:endParaRPr lang="en-US" altLang="zh-CN" dirty="0"/>
          </a:p>
        </p:txBody>
      </p:sp>
      <p:sp>
        <p:nvSpPr>
          <p:cNvPr id="14" name="Shape 470"/>
          <p:cNvSpPr/>
          <p:nvPr/>
        </p:nvSpPr>
        <p:spPr>
          <a:xfrm>
            <a:off x="6938996" y="4541793"/>
            <a:ext cx="391476" cy="352421"/>
          </a:xfrm>
          <a:custGeom>
            <a:avLst/>
            <a:gdLst/>
            <a:ahLst/>
            <a:cxnLst/>
            <a:rect l="0" t="0" r="0" b="0"/>
            <a:pathLst>
              <a:path w="120000" h="120000" extrusionOk="0">
                <a:moveTo>
                  <a:pt x="19277" y="40719"/>
                </a:moveTo>
                <a:lnTo>
                  <a:pt x="19277" y="40719"/>
                </a:lnTo>
                <a:cubicBezTo>
                  <a:pt x="23373" y="36134"/>
                  <a:pt x="27951" y="38561"/>
                  <a:pt x="34216" y="45573"/>
                </a:cubicBezTo>
                <a:cubicBezTo>
                  <a:pt x="36385" y="48000"/>
                  <a:pt x="36385" y="45573"/>
                  <a:pt x="36385" y="45573"/>
                </a:cubicBezTo>
                <a:cubicBezTo>
                  <a:pt x="38554" y="45573"/>
                  <a:pt x="44819" y="36134"/>
                  <a:pt x="46987" y="36134"/>
                </a:cubicBezTo>
                <a:cubicBezTo>
                  <a:pt x="46987" y="36134"/>
                  <a:pt x="46987" y="36134"/>
                  <a:pt x="46987" y="33707"/>
                </a:cubicBezTo>
                <a:cubicBezTo>
                  <a:pt x="44819" y="33707"/>
                  <a:pt x="42891" y="31280"/>
                  <a:pt x="42891" y="28853"/>
                </a:cubicBezTo>
                <a:cubicBezTo>
                  <a:pt x="32048" y="12134"/>
                  <a:pt x="72530" y="2696"/>
                  <a:pt x="66265" y="2696"/>
                </a:cubicBezTo>
                <a:cubicBezTo>
                  <a:pt x="61927" y="0"/>
                  <a:pt x="49156" y="0"/>
                  <a:pt x="46987" y="0"/>
                </a:cubicBezTo>
                <a:cubicBezTo>
                  <a:pt x="40722" y="2696"/>
                  <a:pt x="30120" y="9707"/>
                  <a:pt x="25783" y="14561"/>
                </a:cubicBezTo>
                <a:cubicBezTo>
                  <a:pt x="19277" y="19415"/>
                  <a:pt x="17349" y="21842"/>
                  <a:pt x="17349" y="21842"/>
                </a:cubicBezTo>
                <a:cubicBezTo>
                  <a:pt x="14939" y="24000"/>
                  <a:pt x="17349" y="28853"/>
                  <a:pt x="12771" y="31280"/>
                </a:cubicBezTo>
                <a:cubicBezTo>
                  <a:pt x="8674" y="33707"/>
                  <a:pt x="6506" y="31280"/>
                  <a:pt x="4337" y="33707"/>
                </a:cubicBezTo>
                <a:cubicBezTo>
                  <a:pt x="4337" y="36134"/>
                  <a:pt x="2168" y="36134"/>
                  <a:pt x="0" y="38561"/>
                </a:cubicBezTo>
                <a:lnTo>
                  <a:pt x="0" y="40719"/>
                </a:lnTo>
                <a:lnTo>
                  <a:pt x="8674" y="50426"/>
                </a:lnTo>
                <a:cubicBezTo>
                  <a:pt x="8674" y="52853"/>
                  <a:pt x="10602" y="52853"/>
                  <a:pt x="12771" y="52853"/>
                </a:cubicBezTo>
                <a:cubicBezTo>
                  <a:pt x="12771" y="50426"/>
                  <a:pt x="14939" y="48000"/>
                  <a:pt x="17349" y="48000"/>
                </a:cubicBezTo>
                <a:cubicBezTo>
                  <a:pt x="17349" y="48000"/>
                  <a:pt x="17349" y="40719"/>
                  <a:pt x="19277" y="40719"/>
                </a:cubicBezTo>
                <a:close/>
                <a:moveTo>
                  <a:pt x="53493" y="43146"/>
                </a:moveTo>
                <a:lnTo>
                  <a:pt x="53493" y="43146"/>
                </a:lnTo>
                <a:cubicBezTo>
                  <a:pt x="51325" y="43146"/>
                  <a:pt x="51325" y="43146"/>
                  <a:pt x="51325" y="43146"/>
                </a:cubicBezTo>
                <a:cubicBezTo>
                  <a:pt x="42891" y="50426"/>
                  <a:pt x="42891" y="50426"/>
                  <a:pt x="42891" y="50426"/>
                </a:cubicBezTo>
                <a:cubicBezTo>
                  <a:pt x="40722" y="52853"/>
                  <a:pt x="40722" y="52853"/>
                  <a:pt x="40722" y="55011"/>
                </a:cubicBezTo>
                <a:cubicBezTo>
                  <a:pt x="91807" y="117303"/>
                  <a:pt x="91807" y="117303"/>
                  <a:pt x="91807" y="117303"/>
                </a:cubicBezTo>
                <a:cubicBezTo>
                  <a:pt x="91807" y="119730"/>
                  <a:pt x="94216" y="119730"/>
                  <a:pt x="96144" y="117303"/>
                </a:cubicBezTo>
                <a:cubicBezTo>
                  <a:pt x="102650" y="112449"/>
                  <a:pt x="102650" y="112449"/>
                  <a:pt x="102650" y="112449"/>
                </a:cubicBezTo>
                <a:cubicBezTo>
                  <a:pt x="102650" y="110022"/>
                  <a:pt x="102650" y="107865"/>
                  <a:pt x="102650" y="107865"/>
                </a:cubicBezTo>
                <a:lnTo>
                  <a:pt x="53493" y="43146"/>
                </a:lnTo>
                <a:close/>
                <a:moveTo>
                  <a:pt x="119759" y="16988"/>
                </a:moveTo>
                <a:lnTo>
                  <a:pt x="119759" y="16988"/>
                </a:lnTo>
                <a:cubicBezTo>
                  <a:pt x="117590" y="12134"/>
                  <a:pt x="117590" y="14561"/>
                  <a:pt x="115421" y="14561"/>
                </a:cubicBezTo>
                <a:cubicBezTo>
                  <a:pt x="115421" y="16988"/>
                  <a:pt x="111084" y="21842"/>
                  <a:pt x="111084" y="24000"/>
                </a:cubicBezTo>
                <a:cubicBezTo>
                  <a:pt x="108915" y="28853"/>
                  <a:pt x="104819" y="33707"/>
                  <a:pt x="98313" y="28853"/>
                </a:cubicBezTo>
                <a:cubicBezTo>
                  <a:pt x="91807" y="21842"/>
                  <a:pt x="94216" y="19415"/>
                  <a:pt x="96144" y="16988"/>
                </a:cubicBezTo>
                <a:cubicBezTo>
                  <a:pt x="96144" y="14561"/>
                  <a:pt x="100481" y="7550"/>
                  <a:pt x="100481" y="5123"/>
                </a:cubicBezTo>
                <a:cubicBezTo>
                  <a:pt x="102650" y="5123"/>
                  <a:pt x="100481" y="2696"/>
                  <a:pt x="98313" y="2696"/>
                </a:cubicBezTo>
                <a:cubicBezTo>
                  <a:pt x="96144" y="5123"/>
                  <a:pt x="83373" y="9707"/>
                  <a:pt x="81204" y="19415"/>
                </a:cubicBezTo>
                <a:cubicBezTo>
                  <a:pt x="79036" y="26426"/>
                  <a:pt x="83373" y="33707"/>
                  <a:pt x="76867" y="40719"/>
                </a:cubicBezTo>
                <a:cubicBezTo>
                  <a:pt x="68433" y="50426"/>
                  <a:pt x="68433" y="50426"/>
                  <a:pt x="68433" y="50426"/>
                </a:cubicBezTo>
                <a:cubicBezTo>
                  <a:pt x="76867" y="62292"/>
                  <a:pt x="76867" y="62292"/>
                  <a:pt x="76867" y="62292"/>
                </a:cubicBezTo>
                <a:cubicBezTo>
                  <a:pt x="87710" y="50426"/>
                  <a:pt x="87710" y="50426"/>
                  <a:pt x="87710" y="50426"/>
                </a:cubicBezTo>
                <a:cubicBezTo>
                  <a:pt x="89638" y="48000"/>
                  <a:pt x="94216" y="45573"/>
                  <a:pt x="98313" y="48000"/>
                </a:cubicBezTo>
                <a:cubicBezTo>
                  <a:pt x="108915" y="50426"/>
                  <a:pt x="113253" y="45573"/>
                  <a:pt x="117590" y="38561"/>
                </a:cubicBezTo>
                <a:cubicBezTo>
                  <a:pt x="119759" y="31280"/>
                  <a:pt x="119759" y="19415"/>
                  <a:pt x="119759" y="16988"/>
                </a:cubicBezTo>
                <a:close/>
                <a:moveTo>
                  <a:pt x="17349" y="107865"/>
                </a:moveTo>
                <a:lnTo>
                  <a:pt x="17349" y="107865"/>
                </a:lnTo>
                <a:cubicBezTo>
                  <a:pt x="14939" y="110022"/>
                  <a:pt x="14939" y="112449"/>
                  <a:pt x="17349" y="112449"/>
                </a:cubicBezTo>
                <a:cubicBezTo>
                  <a:pt x="21445" y="119730"/>
                  <a:pt x="21445" y="119730"/>
                  <a:pt x="21445" y="119730"/>
                </a:cubicBezTo>
                <a:cubicBezTo>
                  <a:pt x="23373" y="119730"/>
                  <a:pt x="25783" y="119730"/>
                  <a:pt x="25783" y="117303"/>
                </a:cubicBezTo>
                <a:cubicBezTo>
                  <a:pt x="55662" y="86292"/>
                  <a:pt x="55662" y="86292"/>
                  <a:pt x="55662" y="86292"/>
                </a:cubicBezTo>
                <a:cubicBezTo>
                  <a:pt x="46987" y="74157"/>
                  <a:pt x="46987" y="74157"/>
                  <a:pt x="46987" y="74157"/>
                </a:cubicBezTo>
                <a:lnTo>
                  <a:pt x="17349" y="107865"/>
                </a:lnTo>
                <a:close/>
              </a:path>
            </a:pathLst>
          </a:custGeom>
          <a:solidFill>
            <a:schemeClr val="lt1"/>
          </a:solidFill>
          <a:ln>
            <a:noFill/>
          </a:ln>
        </p:spPr>
        <p:txBody>
          <a:bodyPr lIns="91400" tIns="45700" rIns="91400" bIns="45700" anchor="ctr" anchorCtr="0">
            <a:noAutofit/>
          </a:bodyPr>
          <a:lstStyle/>
          <a:p>
            <a:pPr marL="0" marR="0" lvl="0" indent="0" algn="l" rtl="0">
              <a:spcBef>
                <a:spcPts val="0"/>
              </a:spcBef>
              <a:buNone/>
            </a:pPr>
            <a:endParaRPr sz="3600">
              <a:solidFill>
                <a:schemeClr val="dk1"/>
              </a:solidFill>
              <a:latin typeface="Lato"/>
              <a:ea typeface="Lato"/>
              <a:cs typeface="Lato"/>
              <a:sym typeface="Lato"/>
            </a:endParaRPr>
          </a:p>
        </p:txBody>
      </p:sp>
      <p:sp>
        <p:nvSpPr>
          <p:cNvPr id="18" name="Rectangle 64"/>
          <p:cNvSpPr/>
          <p:nvPr/>
        </p:nvSpPr>
        <p:spPr>
          <a:xfrm>
            <a:off x="7377226" y="4579989"/>
            <a:ext cx="2061022" cy="532936"/>
          </a:xfrm>
          <a:prstGeom prst="rect">
            <a:avLst/>
          </a:prstGeom>
        </p:spPr>
        <p:txBody>
          <a:bodyPr wrap="none" lIns="0" tIns="0" rIns="0" bIns="0">
            <a:spAutoFit/>
          </a:bodyPr>
          <a:lstStyle/>
          <a:p>
            <a:r>
              <a:rPr lang="zh-CN" altLang="en-US" sz="2000" b="1" dirty="0">
                <a:solidFill>
                  <a:schemeClr val="bg1"/>
                </a:solidFill>
              </a:rPr>
              <a:t>一句话介绍</a:t>
            </a:r>
            <a:r>
              <a:rPr lang="en-US" altLang="zh-CN" sz="2000" b="1" dirty="0">
                <a:solidFill>
                  <a:schemeClr val="bg1"/>
                </a:solidFill>
              </a:rPr>
              <a:t>AINOW</a:t>
            </a:r>
          </a:p>
          <a:p>
            <a:endParaRPr lang="en-US" sz="2000" b="1" dirty="0">
              <a:solidFill>
                <a:schemeClr val="bg1"/>
              </a:solidFill>
            </a:endParaRPr>
          </a:p>
        </p:txBody>
      </p:sp>
      <p:sp>
        <p:nvSpPr>
          <p:cNvPr id="19" name="Shape 471"/>
          <p:cNvSpPr/>
          <p:nvPr/>
        </p:nvSpPr>
        <p:spPr>
          <a:xfrm>
            <a:off x="9638711" y="5505125"/>
            <a:ext cx="394274" cy="399969"/>
          </a:xfrm>
          <a:custGeom>
            <a:avLst/>
            <a:gdLst/>
            <a:ahLst/>
            <a:cxnLst/>
            <a:rect l="0" t="0" r="0" b="0"/>
            <a:pathLst>
              <a:path w="120000" h="120000" extrusionOk="0">
                <a:moveTo>
                  <a:pt x="115653" y="44110"/>
                </a:moveTo>
                <a:lnTo>
                  <a:pt x="115653" y="44110"/>
                </a:lnTo>
                <a:cubicBezTo>
                  <a:pt x="70503" y="33675"/>
                  <a:pt x="70503" y="33675"/>
                  <a:pt x="70503" y="33675"/>
                </a:cubicBezTo>
                <a:cubicBezTo>
                  <a:pt x="64225" y="4031"/>
                  <a:pt x="64225" y="4031"/>
                  <a:pt x="64225" y="4031"/>
                </a:cubicBezTo>
                <a:cubicBezTo>
                  <a:pt x="62052" y="1897"/>
                  <a:pt x="59879" y="0"/>
                  <a:pt x="57706" y="0"/>
                </a:cubicBezTo>
                <a:cubicBezTo>
                  <a:pt x="4104" y="14466"/>
                  <a:pt x="4104" y="14466"/>
                  <a:pt x="4104" y="14466"/>
                </a:cubicBezTo>
                <a:cubicBezTo>
                  <a:pt x="0" y="16837"/>
                  <a:pt x="0" y="18972"/>
                  <a:pt x="0" y="21106"/>
                </a:cubicBezTo>
                <a:cubicBezTo>
                  <a:pt x="19074" y="92490"/>
                  <a:pt x="19074" y="92490"/>
                  <a:pt x="19074" y="92490"/>
                </a:cubicBezTo>
                <a:cubicBezTo>
                  <a:pt x="19074" y="94624"/>
                  <a:pt x="23420" y="94624"/>
                  <a:pt x="25835" y="94624"/>
                </a:cubicBezTo>
                <a:cubicBezTo>
                  <a:pt x="47082" y="88221"/>
                  <a:pt x="47082" y="88221"/>
                  <a:pt x="47082" y="88221"/>
                </a:cubicBezTo>
                <a:cubicBezTo>
                  <a:pt x="42736" y="100790"/>
                  <a:pt x="42736" y="100790"/>
                  <a:pt x="42736" y="100790"/>
                </a:cubicBezTo>
                <a:cubicBezTo>
                  <a:pt x="42736" y="102924"/>
                  <a:pt x="44909" y="105059"/>
                  <a:pt x="47082" y="105059"/>
                </a:cubicBezTo>
                <a:cubicBezTo>
                  <a:pt x="96096" y="117628"/>
                  <a:pt x="96096" y="117628"/>
                  <a:pt x="96096" y="117628"/>
                </a:cubicBezTo>
                <a:cubicBezTo>
                  <a:pt x="98269" y="119762"/>
                  <a:pt x="100442" y="117628"/>
                  <a:pt x="102857" y="115494"/>
                </a:cubicBezTo>
                <a:cubicBezTo>
                  <a:pt x="119758" y="50276"/>
                  <a:pt x="119758" y="50276"/>
                  <a:pt x="119758" y="50276"/>
                </a:cubicBezTo>
                <a:cubicBezTo>
                  <a:pt x="119758" y="48379"/>
                  <a:pt x="117826" y="44110"/>
                  <a:pt x="115653" y="44110"/>
                </a:cubicBezTo>
                <a:close/>
                <a:moveTo>
                  <a:pt x="8450" y="23003"/>
                </a:moveTo>
                <a:lnTo>
                  <a:pt x="8450" y="23003"/>
                </a:lnTo>
                <a:cubicBezTo>
                  <a:pt x="55533" y="10434"/>
                  <a:pt x="55533" y="10434"/>
                  <a:pt x="55533" y="10434"/>
                </a:cubicBezTo>
                <a:cubicBezTo>
                  <a:pt x="74849" y="73517"/>
                  <a:pt x="74849" y="73517"/>
                  <a:pt x="74849" y="73517"/>
                </a:cubicBezTo>
                <a:cubicBezTo>
                  <a:pt x="28008" y="86324"/>
                  <a:pt x="28008" y="86324"/>
                  <a:pt x="28008" y="86324"/>
                </a:cubicBezTo>
                <a:lnTo>
                  <a:pt x="8450" y="23003"/>
                </a:lnTo>
                <a:close/>
                <a:moveTo>
                  <a:pt x="93923" y="109328"/>
                </a:moveTo>
                <a:lnTo>
                  <a:pt x="93923" y="109328"/>
                </a:lnTo>
                <a:cubicBezTo>
                  <a:pt x="53601" y="98893"/>
                  <a:pt x="53601" y="98893"/>
                  <a:pt x="53601" y="98893"/>
                </a:cubicBezTo>
                <a:cubicBezTo>
                  <a:pt x="55533" y="86324"/>
                  <a:pt x="55533" y="86324"/>
                  <a:pt x="55533" y="86324"/>
                </a:cubicBezTo>
                <a:cubicBezTo>
                  <a:pt x="79195" y="79683"/>
                  <a:pt x="79195" y="79683"/>
                  <a:pt x="79195" y="79683"/>
                </a:cubicBezTo>
                <a:cubicBezTo>
                  <a:pt x="81126" y="79683"/>
                  <a:pt x="83299" y="77549"/>
                  <a:pt x="83299" y="75652"/>
                </a:cubicBezTo>
                <a:cubicBezTo>
                  <a:pt x="74849" y="41976"/>
                  <a:pt x="74849" y="41976"/>
                  <a:pt x="74849" y="41976"/>
                </a:cubicBezTo>
                <a:cubicBezTo>
                  <a:pt x="108893" y="50276"/>
                  <a:pt x="108893" y="50276"/>
                  <a:pt x="108893" y="50276"/>
                </a:cubicBezTo>
                <a:lnTo>
                  <a:pt x="93923" y="109328"/>
                </a:lnTo>
                <a:close/>
              </a:path>
            </a:pathLst>
          </a:custGeom>
          <a:solidFill>
            <a:schemeClr val="lt1"/>
          </a:solidFill>
          <a:ln>
            <a:noFill/>
          </a:ln>
        </p:spPr>
        <p:txBody>
          <a:bodyPr lIns="91400" tIns="45700" rIns="91400" bIns="45700" anchor="ctr" anchorCtr="0">
            <a:noAutofit/>
          </a:bodyPr>
          <a:lstStyle/>
          <a:p>
            <a:pPr marL="0" marR="0" lvl="0" indent="0" algn="l" rtl="0">
              <a:spcBef>
                <a:spcPts val="0"/>
              </a:spcBef>
              <a:buNone/>
            </a:pPr>
            <a:endParaRPr sz="3600">
              <a:solidFill>
                <a:schemeClr val="dk1"/>
              </a:solidFill>
              <a:latin typeface="Lato"/>
              <a:ea typeface="Lato"/>
              <a:cs typeface="Lato"/>
              <a:sym typeface="Lato"/>
            </a:endParaRPr>
          </a:p>
        </p:txBody>
      </p:sp>
      <p:sp>
        <p:nvSpPr>
          <p:cNvPr id="20" name="Rectangle 64"/>
          <p:cNvSpPr/>
          <p:nvPr/>
        </p:nvSpPr>
        <p:spPr>
          <a:xfrm>
            <a:off x="10245743" y="5524691"/>
            <a:ext cx="974911" cy="266468"/>
          </a:xfrm>
          <a:prstGeom prst="rect">
            <a:avLst/>
          </a:prstGeom>
        </p:spPr>
        <p:txBody>
          <a:bodyPr wrap="none" lIns="0" tIns="0" rIns="0" bIns="0">
            <a:spAutoFit/>
          </a:bodyPr>
          <a:lstStyle/>
          <a:p>
            <a:r>
              <a:rPr lang="zh-CN" altLang="en-US" sz="2000" b="1" dirty="0">
                <a:solidFill>
                  <a:schemeClr val="bg1"/>
                </a:solidFill>
              </a:rPr>
              <a:t>购买意愿</a:t>
            </a:r>
            <a:endParaRPr lang="en-US" sz="2000" b="1" dirty="0">
              <a:solidFill>
                <a:schemeClr val="bg1"/>
              </a:solidFill>
            </a:endParaRPr>
          </a:p>
        </p:txBody>
      </p:sp>
      <p:sp>
        <p:nvSpPr>
          <p:cNvPr id="38" name="TextBox 37"/>
          <p:cNvSpPr txBox="1"/>
          <p:nvPr/>
        </p:nvSpPr>
        <p:spPr>
          <a:xfrm>
            <a:off x="1696467" y="5654474"/>
            <a:ext cx="2253318" cy="1527086"/>
          </a:xfrm>
          <a:prstGeom prst="rect">
            <a:avLst/>
          </a:prstGeom>
          <a:noFill/>
        </p:spPr>
        <p:txBody>
          <a:bodyPr wrap="none">
            <a:spAutoFit/>
          </a:bodyPr>
          <a:lstStyle/>
          <a:p>
            <a:r>
              <a:t>智能翻译</a:t>
            </a:r>
          </a:p>
          <a:p>
            <a:r>
              <a:t>智能医疗</a:t>
            </a:r>
          </a:p>
          <a:p>
            <a:r>
              <a:t>智能助手</a:t>
            </a:r>
          </a:p>
          <a:p>
            <a:r>
              <a:t>智能图像识别</a:t>
            </a:r>
          </a:p>
          <a:p>
            <a:r>
              <a:t>智能家居</a:t>
            </a:r>
          </a:p>
          <a:p>
            <a:endParaRPr/>
          </a:p>
        </p:txBody>
      </p:sp>
      <p:sp>
        <p:nvSpPr>
          <p:cNvPr id="39" name="TextBox 38"/>
          <p:cNvSpPr txBox="1"/>
          <p:nvPr/>
        </p:nvSpPr>
        <p:spPr>
          <a:xfrm>
            <a:off x="7034640" y="6107262"/>
            <a:ext cx="2156317" cy="982214"/>
          </a:xfrm>
          <a:prstGeom prst="rect">
            <a:avLst/>
          </a:prstGeom>
          <a:noFill/>
        </p:spPr>
        <p:txBody>
          <a:bodyPr wrap="none">
            <a:spAutoFit/>
          </a:bodyPr>
          <a:lstStyle/>
          <a:p>
            <a:r>
              <a:t>AINOW是一款基于人工智能的智能问答和语音助手应用，能够提供实时、个性化的答案和建议。</a:t>
            </a:r>
          </a:p>
        </p:txBody>
      </p:sp>
      <p:sp>
        <p:nvSpPr>
          <p:cNvPr id="40" name="TextBox 39"/>
          <p:cNvSpPr txBox="1"/>
          <p:nvPr/>
        </p:nvSpPr>
        <p:spPr>
          <a:xfrm>
            <a:off x="4191897" y="3705876"/>
            <a:ext cx="2424556" cy="1188337"/>
          </a:xfrm>
          <a:prstGeom prst="rect">
            <a:avLst/>
          </a:prstGeom>
          <a:noFill/>
        </p:spPr>
        <p:txBody>
          <a:bodyPr wrap="none">
            <a:spAutoFit/>
          </a:bodyPr>
          <a:lstStyle/>
          <a:p>
            <a:r>
              <a:t>更精准的数据分析</a:t>
            </a:r>
          </a:p>
          <a:p>
            <a:r>
              <a:t>更智能的预测和优化</a:t>
            </a:r>
          </a:p>
          <a:p>
            <a:r>
              <a:t>更高效的数据处理   </a:t>
            </a:r>
          </a:p>
          <a:p>
            <a:r>
              <a:t>更深入的用户洞察</a:t>
            </a:r>
          </a:p>
          <a:p>
            <a:endParaRPr/>
          </a:p>
        </p:txBody>
      </p:sp>
      <p:sp>
        <p:nvSpPr>
          <p:cNvPr id="41" name="TextBox 40"/>
          <p:cNvSpPr txBox="1"/>
          <p:nvPr/>
        </p:nvSpPr>
        <p:spPr>
          <a:xfrm>
            <a:off x="9622846" y="3850875"/>
            <a:ext cx="2005682" cy="1115411"/>
          </a:xfrm>
          <a:prstGeom prst="rect">
            <a:avLst/>
          </a:prstGeom>
          <a:noFill/>
        </p:spPr>
        <p:txBody>
          <a:bodyPr wrap="none">
            <a:spAutoFit/>
          </a:bodyPr>
          <a:lstStyle/>
          <a:p>
            <a:r>
              <a:t>如果后续有需求，而AINOW能够满足并且价格合理，那么我会考虑购买。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data\组会_yeyq4.pptx</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982" y="240144"/>
            <a:ext cx="11573163" cy="4154984"/>
          </a:xfrm>
          <a:prstGeom prst="rect">
            <a:avLst/>
          </a:prstGeom>
          <a:noFill/>
        </p:spPr>
        <p:txBody>
          <a:bodyPr wrap="none">
            <a:spAutoFit/>
          </a:bodyPr>
          <a:lstStyle/>
          <a:p>
            <a:r>
              <a:rPr dirty="0" err="1"/>
              <a:t>最需要的五个AI应用</a:t>
            </a:r>
            <a:br>
              <a:rPr dirty="0"/>
            </a:br>
            <a:r>
              <a:rPr dirty="0" err="1"/>
              <a:t>medgpt医疗诊断、翻译工具、智能家居设备、导航系统、购物推荐</a:t>
            </a:r>
            <a:endParaRPr dirty="0"/>
          </a:p>
          <a:p>
            <a:r>
              <a:rPr dirty="0" err="1"/>
              <a:t>大模型与BI结合有哪些可能的机会</a:t>
            </a:r>
            <a:br>
              <a:rPr dirty="0"/>
            </a:br>
            <a:r>
              <a:rPr dirty="0" err="1"/>
              <a:t>自动化报告与预测：通过大模型的语言处理能力，可以自动化生成报告和预测，减少手动分析的时间和资源消耗</a:t>
            </a:r>
            <a:r>
              <a:rPr dirty="0"/>
              <a:t>。</a:t>
            </a:r>
          </a:p>
          <a:p>
            <a:r>
              <a:rPr dirty="0"/>
              <a:t> </a:t>
            </a:r>
            <a:r>
              <a:rPr dirty="0" err="1"/>
              <a:t>增强数据洞察：大模型能够处理和分析大量数据，提供更深层次的洞察。结合</a:t>
            </a:r>
            <a:endParaRPr dirty="0"/>
          </a:p>
          <a:p>
            <a:r>
              <a:rPr dirty="0"/>
              <a:t> </a:t>
            </a:r>
            <a:r>
              <a:rPr dirty="0" err="1"/>
              <a:t>BI工具，企业可以更有效地识别趋势，从而做出更好的业务决策</a:t>
            </a:r>
            <a:r>
              <a:rPr dirty="0"/>
              <a:t>。</a:t>
            </a:r>
          </a:p>
          <a:p>
            <a:r>
              <a:rPr dirty="0" err="1"/>
              <a:t>用一句话介绍AINOW</a:t>
            </a:r>
            <a:br>
              <a:rPr dirty="0"/>
            </a:br>
            <a:r>
              <a:rPr dirty="0" err="1"/>
              <a:t>随时提供帮助的智能对话伙伴</a:t>
            </a:r>
            <a:endParaRPr dirty="0"/>
          </a:p>
          <a:p>
            <a:r>
              <a:rPr dirty="0" err="1"/>
              <a:t>你是否自己愿意付钱购买AINOW</a:t>
            </a:r>
            <a:br>
              <a:rPr dirty="0"/>
            </a:br>
            <a:r>
              <a:rPr dirty="0" err="1"/>
              <a:t>不会</a:t>
            </a:r>
            <a:r>
              <a:rP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data\组会-busr1.pptx</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5203" y="2930072"/>
            <a:ext cx="914400" cy="914400"/>
          </a:xfrm>
          <a:prstGeom prst="rect">
            <a:avLst/>
          </a:prstGeom>
          <a:noFill/>
        </p:spPr>
        <p:txBody>
          <a:bodyPr wrap="none">
            <a:spAutoFit/>
          </a:bodyPr>
          <a:lstStyle/>
          <a:p>
            <a:r>
              <a:t>好物推荐官</a:t>
            </a:r>
          </a:p>
        </p:txBody>
      </p:sp>
      <p:sp>
        <p:nvSpPr>
          <p:cNvPr id="3" name="Oval 2"/>
          <p:cNvSpPr/>
          <p:nvPr/>
        </p:nvSpPr>
        <p:spPr>
          <a:xfrm>
            <a:off x="575363" y="2930701"/>
            <a:ext cx="4819" cy="0"/>
          </a:xfrm>
          <a:prstGeom prst="ellipse">
            <a:avLst/>
          </a:prstGeom>
          <a:ln w="95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569347" y="2069647"/>
            <a:ext cx="914400" cy="914400"/>
          </a:xfrm>
          <a:prstGeom prst="rect">
            <a:avLst/>
          </a:prstGeom>
          <a:noFill/>
        </p:spPr>
        <p:txBody>
          <a:bodyPr wrap="none">
            <a:spAutoFit/>
          </a:bodyPr>
          <a:lstStyle/>
          <a:p>
            <a:r>
              <a:t>IT专家</a:t>
            </a:r>
          </a:p>
        </p:txBody>
      </p:sp>
      <p:sp>
        <p:nvSpPr>
          <p:cNvPr id="5" name="Oval 4"/>
          <p:cNvSpPr/>
          <p:nvPr/>
        </p:nvSpPr>
        <p:spPr>
          <a:xfrm>
            <a:off x="569507" y="2070276"/>
            <a:ext cx="4819" cy="0"/>
          </a:xfrm>
          <a:prstGeom prst="ellipse">
            <a:avLst/>
          </a:prstGeom>
          <a:ln w="95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矩形 11"/>
          <p:cNvSpPr/>
          <p:nvPr/>
        </p:nvSpPr>
        <p:spPr>
          <a:xfrm>
            <a:off x="0" y="547596"/>
            <a:ext cx="170" cy="737"/>
          </a:xfrm>
          <a:prstGeom prst="rect">
            <a:avLst/>
          </a:prstGeom>
          <a:solidFill>
            <a:srgbClr val="FF2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anose="02010609060101010101" charset="-122"/>
              <a:ea typeface="楷体" panose="02010609060101010101" charset="-122"/>
            </a:endParaRPr>
          </a:p>
        </p:txBody>
      </p:sp>
      <p:sp>
        <p:nvSpPr>
          <p:cNvPr id="13" name="TextBox 12"/>
          <p:cNvSpPr txBox="1"/>
          <p:nvPr/>
        </p:nvSpPr>
        <p:spPr>
          <a:xfrm>
            <a:off x="166" y="547604"/>
            <a:ext cx="914400" cy="914400"/>
          </a:xfrm>
          <a:prstGeom prst="rect">
            <a:avLst/>
          </a:prstGeom>
          <a:noFill/>
        </p:spPr>
        <p:txBody>
          <a:bodyPr wrap="none">
            <a:spAutoFit/>
          </a:bodyPr>
          <a:lstStyle/>
          <a:p>
            <a:r>
              <a:t>卜世茹组会回答</a:t>
            </a:r>
          </a:p>
        </p:txBody>
      </p:sp>
      <p:sp>
        <p:nvSpPr>
          <p:cNvPr id="14" name="TextBox 13"/>
          <p:cNvSpPr txBox="1"/>
          <p:nvPr/>
        </p:nvSpPr>
        <p:spPr>
          <a:xfrm>
            <a:off x="420901" y="1269035"/>
            <a:ext cx="914400" cy="914400"/>
          </a:xfrm>
          <a:prstGeom prst="rect">
            <a:avLst/>
          </a:prstGeom>
          <a:noFill/>
        </p:spPr>
        <p:txBody>
          <a:bodyPr wrap="none">
            <a:spAutoFit/>
          </a:bodyPr>
          <a:lstStyle/>
          <a:p>
            <a:r>
              <a:t>01</a:t>
            </a:r>
          </a:p>
        </p:txBody>
      </p:sp>
      <p:sp>
        <p:nvSpPr>
          <p:cNvPr id="15" name="TextBox 14"/>
          <p:cNvSpPr txBox="1"/>
          <p:nvPr/>
        </p:nvSpPr>
        <p:spPr>
          <a:xfrm>
            <a:off x="421870" y="1269229"/>
            <a:ext cx="914400" cy="914400"/>
          </a:xfrm>
          <a:prstGeom prst="rect">
            <a:avLst/>
          </a:prstGeom>
          <a:noFill/>
        </p:spPr>
        <p:txBody>
          <a:bodyPr wrap="none">
            <a:spAutoFit/>
          </a:bodyPr>
          <a:lstStyle/>
          <a:p>
            <a:r>
              <a:t>最需要的5个AI应用</a:t>
            </a:r>
          </a:p>
        </p:txBody>
      </p:sp>
      <p:sp>
        <p:nvSpPr>
          <p:cNvPr id="16" name="Oval 15"/>
          <p:cNvSpPr/>
          <p:nvPr/>
        </p:nvSpPr>
        <p:spPr>
          <a:xfrm>
            <a:off x="4107180" y="1887855"/>
            <a:ext cx="0" cy="4578985"/>
          </a:xfrm>
          <a:prstGeom prst="ellipse">
            <a:avLst/>
          </a:prstGeom>
          <a:ln w="95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 name="TextBox 16"/>
          <p:cNvSpPr txBox="1"/>
          <p:nvPr/>
        </p:nvSpPr>
        <p:spPr>
          <a:xfrm>
            <a:off x="4409383" y="1244905"/>
            <a:ext cx="914400" cy="914400"/>
          </a:xfrm>
          <a:prstGeom prst="rect">
            <a:avLst/>
          </a:prstGeom>
          <a:noFill/>
        </p:spPr>
        <p:txBody>
          <a:bodyPr wrap="none">
            <a:spAutoFit/>
          </a:bodyPr>
          <a:lstStyle/>
          <a:p>
            <a:r>
              <a:t>02</a:t>
            </a:r>
          </a:p>
        </p:txBody>
      </p:sp>
      <p:sp>
        <p:nvSpPr>
          <p:cNvPr id="18" name="TextBox 17"/>
          <p:cNvSpPr txBox="1"/>
          <p:nvPr/>
        </p:nvSpPr>
        <p:spPr>
          <a:xfrm>
            <a:off x="4410406" y="1245099"/>
            <a:ext cx="914400" cy="914400"/>
          </a:xfrm>
          <a:prstGeom prst="rect">
            <a:avLst/>
          </a:prstGeom>
          <a:noFill/>
        </p:spPr>
        <p:txBody>
          <a:bodyPr wrap="none">
            <a:spAutoFit/>
          </a:bodyPr>
          <a:lstStyle/>
          <a:p>
            <a:r>
              <a:t>大模型与BI结合机会</a:t>
            </a:r>
          </a:p>
        </p:txBody>
      </p:sp>
      <p:sp>
        <p:nvSpPr>
          <p:cNvPr id="19" name="TextBox 18"/>
          <p:cNvSpPr txBox="1"/>
          <p:nvPr/>
        </p:nvSpPr>
        <p:spPr>
          <a:xfrm>
            <a:off x="8201237" y="2135863"/>
            <a:ext cx="914400" cy="914400"/>
          </a:xfrm>
          <a:prstGeom prst="rect">
            <a:avLst/>
          </a:prstGeom>
          <a:noFill/>
        </p:spPr>
        <p:txBody>
          <a:bodyPr wrap="none">
            <a:spAutoFit/>
          </a:bodyPr>
          <a:lstStyle/>
          <a:p>
            <a:r>
              <a:t>一句话介绍AINOW：</a:t>
            </a:r>
          </a:p>
          <a:p>
            <a:endParaRPr/>
          </a:p>
        </p:txBody>
      </p:sp>
      <p:sp>
        <p:nvSpPr>
          <p:cNvPr id="20" name="TextBox 19"/>
          <p:cNvSpPr txBox="1"/>
          <p:nvPr/>
        </p:nvSpPr>
        <p:spPr>
          <a:xfrm>
            <a:off x="8201237" y="2136212"/>
            <a:ext cx="914400" cy="914400"/>
          </a:xfrm>
          <a:prstGeom prst="rect">
            <a:avLst/>
          </a:prstGeom>
          <a:noFill/>
        </p:spPr>
        <p:txBody>
          <a:bodyPr wrap="none">
            <a:spAutoFit/>
          </a:bodyPr>
          <a:lstStyle/>
          <a:p>
            <a:r>
              <a:t>部署在本机的大模型，以用户自建的设备知识库为基础，打造个性化的互动体验</a:t>
            </a:r>
          </a:p>
        </p:txBody>
      </p:sp>
      <p:sp>
        <p:nvSpPr>
          <p:cNvPr id="21" name="TextBox 20"/>
          <p:cNvSpPr txBox="1"/>
          <p:nvPr/>
        </p:nvSpPr>
        <p:spPr>
          <a:xfrm>
            <a:off x="8226002" y="4078875"/>
            <a:ext cx="914400" cy="914400"/>
          </a:xfrm>
          <a:prstGeom prst="rect">
            <a:avLst/>
          </a:prstGeom>
          <a:noFill/>
        </p:spPr>
        <p:txBody>
          <a:bodyPr wrap="none">
            <a:spAutoFit/>
          </a:bodyPr>
          <a:lstStyle/>
          <a:p>
            <a:r>
              <a:t>是否愿意付费购买：</a:t>
            </a:r>
          </a:p>
        </p:txBody>
      </p:sp>
      <p:sp>
        <p:nvSpPr>
          <p:cNvPr id="22" name="TextBox 21"/>
          <p:cNvSpPr txBox="1"/>
          <p:nvPr/>
        </p:nvSpPr>
        <p:spPr>
          <a:xfrm>
            <a:off x="8226002" y="4079202"/>
            <a:ext cx="914400" cy="914400"/>
          </a:xfrm>
          <a:prstGeom prst="rect">
            <a:avLst/>
          </a:prstGeom>
          <a:noFill/>
        </p:spPr>
        <p:txBody>
          <a:bodyPr wrap="none">
            <a:spAutoFit/>
          </a:bodyPr>
          <a:lstStyle/>
          <a:p>
            <a:r>
              <a:t>目前没有这方面需求</a:t>
            </a:r>
          </a:p>
        </p:txBody>
      </p:sp>
      <p:sp>
        <p:nvSpPr>
          <p:cNvPr id="23" name="Oval 22"/>
          <p:cNvSpPr/>
          <p:nvPr/>
        </p:nvSpPr>
        <p:spPr>
          <a:xfrm>
            <a:off x="7929245" y="1887855"/>
            <a:ext cx="0" cy="4723130"/>
          </a:xfrm>
          <a:prstGeom prst="ellipse">
            <a:avLst/>
          </a:prstGeom>
          <a:ln w="95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4" name="TextBox 23"/>
          <p:cNvSpPr txBox="1"/>
          <p:nvPr/>
        </p:nvSpPr>
        <p:spPr>
          <a:xfrm>
            <a:off x="8220018" y="1244905"/>
            <a:ext cx="914400" cy="914400"/>
          </a:xfrm>
          <a:prstGeom prst="rect">
            <a:avLst/>
          </a:prstGeom>
          <a:noFill/>
        </p:spPr>
        <p:txBody>
          <a:bodyPr wrap="none">
            <a:spAutoFit/>
          </a:bodyPr>
          <a:lstStyle/>
          <a:p>
            <a:r>
              <a:t>03</a:t>
            </a:r>
          </a:p>
        </p:txBody>
      </p:sp>
      <p:sp>
        <p:nvSpPr>
          <p:cNvPr id="25" name="TextBox 24"/>
          <p:cNvSpPr txBox="1"/>
          <p:nvPr/>
        </p:nvSpPr>
        <p:spPr>
          <a:xfrm>
            <a:off x="8221041" y="1245099"/>
            <a:ext cx="914400" cy="914400"/>
          </a:xfrm>
          <a:prstGeom prst="rect">
            <a:avLst/>
          </a:prstGeom>
          <a:noFill/>
        </p:spPr>
        <p:txBody>
          <a:bodyPr wrap="none">
            <a:spAutoFit/>
          </a:bodyPr>
          <a:lstStyle/>
          <a:p>
            <a:r>
              <a:t>关于AINOW</a:t>
            </a:r>
          </a:p>
        </p:txBody>
      </p:sp>
      <p:sp>
        <p:nvSpPr>
          <p:cNvPr id="26" name="TextBox 25"/>
          <p:cNvSpPr txBox="1"/>
          <p:nvPr/>
        </p:nvSpPr>
        <p:spPr>
          <a:xfrm>
            <a:off x="4542155" y="2072640"/>
            <a:ext cx="2840355" cy="398780"/>
          </a:xfrm>
          <a:prstGeom prst="rect">
            <a:avLst/>
          </a:prstGeom>
          <a:noFill/>
        </p:spPr>
        <p:txBody>
          <a:bodyPr wrap="none">
            <a:spAutoFit/>
          </a:bodyPr>
          <a:lstStyle/>
          <a:p>
            <a:r>
              <a:t>自然语言引导式BI系统</a:t>
            </a:r>
          </a:p>
        </p:txBody>
      </p:sp>
      <p:sp>
        <p:nvSpPr>
          <p:cNvPr id="27" name="TextBox 26"/>
          <p:cNvSpPr txBox="1"/>
          <p:nvPr/>
        </p:nvSpPr>
        <p:spPr>
          <a:xfrm>
            <a:off x="4542154" y="2781935"/>
            <a:ext cx="2840355" cy="4524315"/>
          </a:xfrm>
          <a:prstGeom prst="rect">
            <a:avLst/>
          </a:prstGeom>
          <a:noFill/>
        </p:spPr>
        <p:txBody>
          <a:bodyPr wrap="square">
            <a:spAutoFit/>
          </a:bodyPr>
          <a:lstStyle/>
          <a:p>
            <a:r>
              <a:rPr dirty="0" err="1"/>
              <a:t>优势</a:t>
            </a:r>
            <a:r>
              <a:rPr dirty="0"/>
              <a:t>：</a:t>
            </a:r>
          </a:p>
          <a:p>
            <a:endParaRPr dirty="0"/>
          </a:p>
          <a:p>
            <a:r>
              <a:rPr dirty="0" err="1"/>
              <a:t>以自然语言形式与底层数据进行实时交互</a:t>
            </a:r>
            <a:endParaRPr dirty="0"/>
          </a:p>
          <a:p>
            <a:endParaRPr dirty="0"/>
          </a:p>
          <a:p>
            <a:r>
              <a:rPr dirty="0" err="1"/>
              <a:t>发挥对行业知识的理解能力，与具体数据结合，形成针对客户、特定项目、指标体系的输出，快速响应新需求</a:t>
            </a:r>
            <a:endParaRPr dirty="0"/>
          </a:p>
        </p:txBody>
      </p:sp>
      <p:sp>
        <p:nvSpPr>
          <p:cNvPr id="28" name="TextBox 27"/>
          <p:cNvSpPr txBox="1"/>
          <p:nvPr/>
        </p:nvSpPr>
        <p:spPr>
          <a:xfrm>
            <a:off x="575203" y="3789862"/>
            <a:ext cx="914400" cy="914400"/>
          </a:xfrm>
          <a:prstGeom prst="rect">
            <a:avLst/>
          </a:prstGeom>
          <a:noFill/>
        </p:spPr>
        <p:txBody>
          <a:bodyPr wrap="none">
            <a:spAutoFit/>
          </a:bodyPr>
          <a:lstStyle/>
          <a:p>
            <a:r>
              <a:t>旅游策划师</a:t>
            </a:r>
          </a:p>
        </p:txBody>
      </p:sp>
      <p:sp>
        <p:nvSpPr>
          <p:cNvPr id="29" name="Oval 28"/>
          <p:cNvSpPr/>
          <p:nvPr/>
        </p:nvSpPr>
        <p:spPr>
          <a:xfrm>
            <a:off x="575363" y="3790491"/>
            <a:ext cx="4819" cy="0"/>
          </a:xfrm>
          <a:prstGeom prst="ellipse">
            <a:avLst/>
          </a:prstGeom>
          <a:ln w="95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0" name="TextBox 29"/>
          <p:cNvSpPr txBox="1"/>
          <p:nvPr/>
        </p:nvSpPr>
        <p:spPr>
          <a:xfrm>
            <a:off x="565043" y="4649017"/>
            <a:ext cx="914400" cy="914400"/>
          </a:xfrm>
          <a:prstGeom prst="rect">
            <a:avLst/>
          </a:prstGeom>
          <a:noFill/>
        </p:spPr>
        <p:txBody>
          <a:bodyPr wrap="none">
            <a:spAutoFit/>
          </a:bodyPr>
          <a:lstStyle/>
          <a:p>
            <a:r>
              <a:t>3D景点浏览路线图</a:t>
            </a:r>
          </a:p>
        </p:txBody>
      </p:sp>
      <p:sp>
        <p:nvSpPr>
          <p:cNvPr id="31" name="Oval 30"/>
          <p:cNvSpPr/>
          <p:nvPr/>
        </p:nvSpPr>
        <p:spPr>
          <a:xfrm>
            <a:off x="565203" y="4649646"/>
            <a:ext cx="4819" cy="0"/>
          </a:xfrm>
          <a:prstGeom prst="ellipse">
            <a:avLst/>
          </a:prstGeom>
          <a:ln w="95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2" name="TextBox 31"/>
          <p:cNvSpPr txBox="1"/>
          <p:nvPr/>
        </p:nvSpPr>
        <p:spPr>
          <a:xfrm>
            <a:off x="565043" y="5509442"/>
            <a:ext cx="914400" cy="914400"/>
          </a:xfrm>
          <a:prstGeom prst="rect">
            <a:avLst/>
          </a:prstGeom>
          <a:noFill/>
        </p:spPr>
        <p:txBody>
          <a:bodyPr wrap="none">
            <a:spAutoFit/>
          </a:bodyPr>
          <a:lstStyle/>
          <a:p>
            <a:r>
              <a:t>拍照助手</a:t>
            </a:r>
          </a:p>
        </p:txBody>
      </p:sp>
      <p:sp>
        <p:nvSpPr>
          <p:cNvPr id="33" name="Oval 32"/>
          <p:cNvSpPr/>
          <p:nvPr/>
        </p:nvSpPr>
        <p:spPr>
          <a:xfrm>
            <a:off x="565203" y="5510071"/>
            <a:ext cx="4819" cy="0"/>
          </a:xfrm>
          <a:prstGeom prst="ellipse">
            <a:avLst/>
          </a:prstGeom>
          <a:ln w="95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data\组会-chuxf1.pptx</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3"/>
          <p:cNvSpPr/>
          <p:nvPr/>
        </p:nvSpPr>
        <p:spPr>
          <a:xfrm>
            <a:off x="4832306" y="311370"/>
            <a:ext cx="2559089" cy="519252"/>
          </a:xfrm>
          <a:prstGeom prst="roundRect">
            <a:avLst>
              <a:gd name="adj" fmla="val 50000"/>
            </a:avLst>
          </a:prstGeom>
          <a:solidFill>
            <a:srgbClr val="D86A6F"/>
          </a:solidFill>
          <a:ln>
            <a:solidFill>
              <a:srgbClr val="D86A6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 name="TextBox 2"/>
          <p:cNvSpPr txBox="1"/>
          <p:nvPr/>
        </p:nvSpPr>
        <p:spPr>
          <a:xfrm>
            <a:off x="5093763" y="368430"/>
            <a:ext cx="2038350" cy="450850"/>
          </a:xfrm>
          <a:prstGeom prst="rect">
            <a:avLst/>
          </a:prstGeom>
          <a:noFill/>
        </p:spPr>
        <p:txBody>
          <a:bodyPr wrap="none">
            <a:spAutoFit/>
          </a:bodyPr>
          <a:lstStyle/>
          <a:p>
            <a:r>
              <a:t>homework</a:t>
            </a:r>
          </a:p>
        </p:txBody>
      </p:sp>
      <p:sp>
        <p:nvSpPr>
          <p:cNvPr id="4" name="五边形 19"/>
          <p:cNvSpPr/>
          <p:nvPr/>
        </p:nvSpPr>
        <p:spPr>
          <a:xfrm>
            <a:off x="1159495" y="1660387"/>
            <a:ext cx="2152364" cy="691259"/>
          </a:xfrm>
          <a:prstGeom prst="homePlate">
            <a:avLst/>
          </a:prstGeom>
          <a:solidFill>
            <a:srgbClr val="D86A6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1865" dirty="0">
              <a:solidFill>
                <a:schemeClr val="bg1"/>
              </a:solidFill>
              <a:cs typeface="+mn-ea"/>
              <a:sym typeface="+mn-lt"/>
            </a:endParaRPr>
          </a:p>
        </p:txBody>
      </p:sp>
      <p:pic>
        <p:nvPicPr>
          <p:cNvPr id="5" name="图片 45"/>
          <p:cNvPicPr>
            <a:picLocks noChangeAspect="1"/>
          </p:cNvPicPr>
          <p:nvPr/>
        </p:nvPicPr>
        <p:blipFill>
          <a:blip/>
          <a:stretch>
            <a:fillRect/>
          </a:stretch>
        </p:blipFill>
        <p:spPr>
          <a:xfrm>
            <a:off x="0" y="4331281"/>
            <a:ext cx="12192000" cy="2553729"/>
          </a:xfrm>
          <a:prstGeom prst="rect">
            <a:avLst/>
          </a:prstGeom>
        </p:spPr>
      </p:pic>
      <p:sp>
        <p:nvSpPr>
          <p:cNvPr id="6" name="五边形 19"/>
          <p:cNvSpPr/>
          <p:nvPr/>
        </p:nvSpPr>
        <p:spPr>
          <a:xfrm>
            <a:off x="6689441" y="3640022"/>
            <a:ext cx="2152364" cy="691259"/>
          </a:xfrm>
          <a:prstGeom prst="homePlate">
            <a:avLst/>
          </a:prstGeom>
          <a:solidFill>
            <a:srgbClr val="D86A6F"/>
          </a:solidFill>
          <a:ln w="12700">
            <a:solidFill>
              <a:srgbClr val="FFFFFF"/>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lvl1pPr marL="0" algn="l" defTabSz="914400" rtl="0" eaLnBrk="1" latinLnBrk="0" hangingPunct="1">
              <a:defRPr sz="1800" kern="1200">
                <a:solidFill>
                  <a:srgbClr val="000000"/>
                </a:solidFill>
                <a:uFill>
                  <a:solidFill>
                    <a:srgbClr val="000000"/>
                  </a:solidFill>
                </a:uFill>
                <a:latin typeface="微软雅黑"/>
                <a:ea typeface="微软雅黑"/>
                <a:cs typeface="+mn-cs"/>
              </a:defRPr>
            </a:lvl1pPr>
            <a:lvl2pPr marL="457200" algn="l" defTabSz="914400" rtl="0" eaLnBrk="1" latinLnBrk="0" hangingPunct="1">
              <a:defRPr sz="1800" kern="1200">
                <a:solidFill>
                  <a:srgbClr val="000000"/>
                </a:solidFill>
                <a:uFill>
                  <a:solidFill>
                    <a:srgbClr val="000000"/>
                  </a:solidFill>
                </a:uFill>
                <a:latin typeface="微软雅黑"/>
                <a:ea typeface="微软雅黑"/>
                <a:cs typeface="+mn-cs"/>
              </a:defRPr>
            </a:lvl2pPr>
            <a:lvl3pPr marL="914400" algn="l" defTabSz="914400" rtl="0" eaLnBrk="1" latinLnBrk="0" hangingPunct="1">
              <a:defRPr sz="1800" kern="1200">
                <a:solidFill>
                  <a:srgbClr val="000000"/>
                </a:solidFill>
                <a:uFill>
                  <a:solidFill>
                    <a:srgbClr val="000000"/>
                  </a:solidFill>
                </a:uFill>
                <a:latin typeface="微软雅黑"/>
                <a:ea typeface="微软雅黑"/>
                <a:cs typeface="+mn-cs"/>
              </a:defRPr>
            </a:lvl3pPr>
            <a:lvl4pPr marL="1371600" algn="l" defTabSz="914400" rtl="0" eaLnBrk="1" latinLnBrk="0" hangingPunct="1">
              <a:defRPr sz="1800" kern="1200">
                <a:solidFill>
                  <a:srgbClr val="000000"/>
                </a:solidFill>
                <a:uFill>
                  <a:solidFill>
                    <a:srgbClr val="000000"/>
                  </a:solidFill>
                </a:uFill>
                <a:latin typeface="微软雅黑"/>
                <a:ea typeface="微软雅黑"/>
                <a:cs typeface="+mn-cs"/>
              </a:defRPr>
            </a:lvl4pPr>
            <a:lvl5pPr marL="1828800" algn="l" defTabSz="914400" rtl="0" eaLnBrk="1" latinLnBrk="0" hangingPunct="1">
              <a:defRPr sz="1800" kern="1200">
                <a:solidFill>
                  <a:srgbClr val="000000"/>
                </a:solidFill>
                <a:uFill>
                  <a:solidFill>
                    <a:srgbClr val="000000"/>
                  </a:solidFill>
                </a:uFill>
                <a:latin typeface="微软雅黑"/>
                <a:ea typeface="微软雅黑"/>
                <a:cs typeface="+mn-cs"/>
              </a:defRPr>
            </a:lvl5pPr>
            <a:lvl6pPr marL="2286000" algn="l" defTabSz="914400" rtl="0" eaLnBrk="1" latinLnBrk="0" hangingPunct="1">
              <a:defRPr sz="1800" kern="1200">
                <a:solidFill>
                  <a:srgbClr val="000000"/>
                </a:solidFill>
                <a:uFill>
                  <a:solidFill>
                    <a:srgbClr val="000000"/>
                  </a:solidFill>
                </a:uFill>
                <a:latin typeface="微软雅黑"/>
                <a:ea typeface="微软雅黑"/>
                <a:cs typeface="+mn-cs"/>
              </a:defRPr>
            </a:lvl6pPr>
            <a:lvl7pPr marL="2743200" algn="l" defTabSz="914400" rtl="0" eaLnBrk="1" latinLnBrk="0" hangingPunct="1">
              <a:defRPr sz="1800" kern="1200">
                <a:solidFill>
                  <a:srgbClr val="000000"/>
                </a:solidFill>
                <a:uFill>
                  <a:solidFill>
                    <a:srgbClr val="000000"/>
                  </a:solidFill>
                </a:uFill>
                <a:latin typeface="微软雅黑"/>
                <a:ea typeface="微软雅黑"/>
                <a:cs typeface="+mn-cs"/>
              </a:defRPr>
            </a:lvl7pPr>
            <a:lvl8pPr marL="3200400" algn="l" defTabSz="914400" rtl="0" eaLnBrk="1" latinLnBrk="0" hangingPunct="1">
              <a:defRPr sz="1800" kern="1200">
                <a:solidFill>
                  <a:srgbClr val="000000"/>
                </a:solidFill>
                <a:uFill>
                  <a:solidFill>
                    <a:srgbClr val="000000"/>
                  </a:solidFill>
                </a:uFill>
                <a:latin typeface="微软雅黑"/>
                <a:ea typeface="微软雅黑"/>
                <a:cs typeface="+mn-cs"/>
              </a:defRPr>
            </a:lvl8pPr>
            <a:lvl9pPr marL="3657600" algn="l" defTabSz="914400" rtl="0" eaLnBrk="1" latinLnBrk="0" hangingPunct="1">
              <a:defRPr sz="1800" kern="1200">
                <a:solidFill>
                  <a:srgbClr val="000000"/>
                </a:solidFill>
                <a:uFill>
                  <a:solidFill>
                    <a:srgbClr val="000000"/>
                  </a:solidFill>
                </a:uFill>
                <a:latin typeface="微软雅黑"/>
                <a:ea typeface="微软雅黑"/>
                <a:cs typeface="+mn-cs"/>
              </a:defRPr>
            </a:lvl9pPr>
          </a:lstStyle>
          <a:p>
            <a:pPr marL="0" algn="ctr" defTabSz="914400" rtl="0" eaLnBrk="1" latinLnBrk="0" hangingPunct="1">
              <a:defRPr sz="1800" kern="1200">
                <a:solidFill>
                  <a:srgbClr val="FFFFFF"/>
                </a:solidFill>
                <a:uFill>
                  <a:solidFill>
                    <a:srgbClr val="FFFFFF"/>
                  </a:solidFill>
                </a:uFill>
                <a:latin typeface="微软雅黑"/>
                <a:ea typeface="微软雅黑"/>
                <a:cs typeface="+mn-cs"/>
              </a:defRPr>
            </a:pPr>
            <a:endParaRPr lang="zh-CN" altLang="en-US" sz="1865" kern="1200" dirty="0">
              <a:solidFill>
                <a:srgbClr val="FFFFFF"/>
              </a:solidFill>
              <a:uFill>
                <a:solidFill>
                  <a:srgbClr val="FFFFFF"/>
                </a:solidFill>
              </a:uFill>
              <a:latin typeface="微软雅黑"/>
              <a:ea typeface="微软雅黑"/>
              <a:cs typeface="微软雅黑"/>
              <a:sym typeface="微软雅黑"/>
            </a:endParaRPr>
          </a:p>
        </p:txBody>
      </p:sp>
      <p:sp>
        <p:nvSpPr>
          <p:cNvPr id="7" name="五边形 19"/>
          <p:cNvSpPr/>
          <p:nvPr/>
        </p:nvSpPr>
        <p:spPr>
          <a:xfrm>
            <a:off x="1159495" y="3640022"/>
            <a:ext cx="2152364" cy="691259"/>
          </a:xfrm>
          <a:prstGeom prst="homePlate">
            <a:avLst/>
          </a:prstGeom>
          <a:solidFill>
            <a:srgbClr val="D86A6F"/>
          </a:solidFill>
          <a:ln w="12700">
            <a:solidFill>
              <a:srgbClr val="FFFFFF"/>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lvl1pPr marL="0" algn="l" defTabSz="914400" rtl="0" eaLnBrk="1" latinLnBrk="0" hangingPunct="1">
              <a:defRPr sz="1800" kern="1200">
                <a:solidFill>
                  <a:srgbClr val="000000"/>
                </a:solidFill>
                <a:uFill>
                  <a:solidFill>
                    <a:srgbClr val="000000"/>
                  </a:solidFill>
                </a:uFill>
                <a:latin typeface="微软雅黑"/>
                <a:ea typeface="微软雅黑"/>
                <a:cs typeface="+mn-cs"/>
              </a:defRPr>
            </a:lvl1pPr>
            <a:lvl2pPr marL="457200" algn="l" defTabSz="914400" rtl="0" eaLnBrk="1" latinLnBrk="0" hangingPunct="1">
              <a:defRPr sz="1800" kern="1200">
                <a:solidFill>
                  <a:srgbClr val="000000"/>
                </a:solidFill>
                <a:uFill>
                  <a:solidFill>
                    <a:srgbClr val="000000"/>
                  </a:solidFill>
                </a:uFill>
                <a:latin typeface="微软雅黑"/>
                <a:ea typeface="微软雅黑"/>
                <a:cs typeface="+mn-cs"/>
              </a:defRPr>
            </a:lvl2pPr>
            <a:lvl3pPr marL="914400" algn="l" defTabSz="914400" rtl="0" eaLnBrk="1" latinLnBrk="0" hangingPunct="1">
              <a:defRPr sz="1800" kern="1200">
                <a:solidFill>
                  <a:srgbClr val="000000"/>
                </a:solidFill>
                <a:uFill>
                  <a:solidFill>
                    <a:srgbClr val="000000"/>
                  </a:solidFill>
                </a:uFill>
                <a:latin typeface="微软雅黑"/>
                <a:ea typeface="微软雅黑"/>
                <a:cs typeface="+mn-cs"/>
              </a:defRPr>
            </a:lvl3pPr>
            <a:lvl4pPr marL="1371600" algn="l" defTabSz="914400" rtl="0" eaLnBrk="1" latinLnBrk="0" hangingPunct="1">
              <a:defRPr sz="1800" kern="1200">
                <a:solidFill>
                  <a:srgbClr val="000000"/>
                </a:solidFill>
                <a:uFill>
                  <a:solidFill>
                    <a:srgbClr val="000000"/>
                  </a:solidFill>
                </a:uFill>
                <a:latin typeface="微软雅黑"/>
                <a:ea typeface="微软雅黑"/>
                <a:cs typeface="+mn-cs"/>
              </a:defRPr>
            </a:lvl4pPr>
            <a:lvl5pPr marL="1828800" algn="l" defTabSz="914400" rtl="0" eaLnBrk="1" latinLnBrk="0" hangingPunct="1">
              <a:defRPr sz="1800" kern="1200">
                <a:solidFill>
                  <a:srgbClr val="000000"/>
                </a:solidFill>
                <a:uFill>
                  <a:solidFill>
                    <a:srgbClr val="000000"/>
                  </a:solidFill>
                </a:uFill>
                <a:latin typeface="微软雅黑"/>
                <a:ea typeface="微软雅黑"/>
                <a:cs typeface="+mn-cs"/>
              </a:defRPr>
            </a:lvl5pPr>
            <a:lvl6pPr marL="2286000" algn="l" defTabSz="914400" rtl="0" eaLnBrk="1" latinLnBrk="0" hangingPunct="1">
              <a:defRPr sz="1800" kern="1200">
                <a:solidFill>
                  <a:srgbClr val="000000"/>
                </a:solidFill>
                <a:uFill>
                  <a:solidFill>
                    <a:srgbClr val="000000"/>
                  </a:solidFill>
                </a:uFill>
                <a:latin typeface="微软雅黑"/>
                <a:ea typeface="微软雅黑"/>
                <a:cs typeface="+mn-cs"/>
              </a:defRPr>
            </a:lvl6pPr>
            <a:lvl7pPr marL="2743200" algn="l" defTabSz="914400" rtl="0" eaLnBrk="1" latinLnBrk="0" hangingPunct="1">
              <a:defRPr sz="1800" kern="1200">
                <a:solidFill>
                  <a:srgbClr val="000000"/>
                </a:solidFill>
                <a:uFill>
                  <a:solidFill>
                    <a:srgbClr val="000000"/>
                  </a:solidFill>
                </a:uFill>
                <a:latin typeface="微软雅黑"/>
                <a:ea typeface="微软雅黑"/>
                <a:cs typeface="+mn-cs"/>
              </a:defRPr>
            </a:lvl7pPr>
            <a:lvl8pPr marL="3200400" algn="l" defTabSz="914400" rtl="0" eaLnBrk="1" latinLnBrk="0" hangingPunct="1">
              <a:defRPr sz="1800" kern="1200">
                <a:solidFill>
                  <a:srgbClr val="000000"/>
                </a:solidFill>
                <a:uFill>
                  <a:solidFill>
                    <a:srgbClr val="000000"/>
                  </a:solidFill>
                </a:uFill>
                <a:latin typeface="微软雅黑"/>
                <a:ea typeface="微软雅黑"/>
                <a:cs typeface="+mn-cs"/>
              </a:defRPr>
            </a:lvl8pPr>
            <a:lvl9pPr marL="3657600" algn="l" defTabSz="914400" rtl="0" eaLnBrk="1" latinLnBrk="0" hangingPunct="1">
              <a:defRPr sz="1800" kern="1200">
                <a:solidFill>
                  <a:srgbClr val="000000"/>
                </a:solidFill>
                <a:uFill>
                  <a:solidFill>
                    <a:srgbClr val="000000"/>
                  </a:solidFill>
                </a:uFill>
                <a:latin typeface="微软雅黑"/>
                <a:ea typeface="微软雅黑"/>
                <a:cs typeface="+mn-cs"/>
              </a:defRPr>
            </a:lvl9pPr>
          </a:lstStyle>
          <a:p>
            <a:pPr marL="0" algn="ctr" defTabSz="914400" rtl="0" eaLnBrk="1" latinLnBrk="0" hangingPunct="1">
              <a:defRPr sz="1800" kern="1200">
                <a:solidFill>
                  <a:srgbClr val="FFFFFF"/>
                </a:solidFill>
                <a:uFill>
                  <a:solidFill>
                    <a:srgbClr val="FFFFFF"/>
                  </a:solidFill>
                </a:uFill>
                <a:latin typeface="微软雅黑"/>
                <a:ea typeface="微软雅黑"/>
                <a:cs typeface="+mn-cs"/>
              </a:defRPr>
            </a:pPr>
            <a:endParaRPr lang="zh-CN" altLang="en-US" sz="1865" kern="1200" dirty="0">
              <a:solidFill>
                <a:srgbClr val="FFFFFF"/>
              </a:solidFill>
              <a:uFill>
                <a:solidFill>
                  <a:srgbClr val="FFFFFF"/>
                </a:solidFill>
              </a:uFill>
              <a:latin typeface="微软雅黑"/>
              <a:ea typeface="微软雅黑"/>
              <a:cs typeface="微软雅黑"/>
              <a:sym typeface="微软雅黑"/>
            </a:endParaRPr>
          </a:p>
        </p:txBody>
      </p:sp>
      <p:sp>
        <p:nvSpPr>
          <p:cNvPr id="8" name="五边形 19"/>
          <p:cNvSpPr/>
          <p:nvPr/>
        </p:nvSpPr>
        <p:spPr>
          <a:xfrm>
            <a:off x="6689441" y="1660387"/>
            <a:ext cx="2152364" cy="691259"/>
          </a:xfrm>
          <a:prstGeom prst="homePlate">
            <a:avLst/>
          </a:prstGeom>
          <a:solidFill>
            <a:srgbClr val="D86A6F"/>
          </a:solidFill>
          <a:ln w="12700">
            <a:solidFill>
              <a:srgbClr val="FFFFFF"/>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lvl1pPr marL="0" algn="l" defTabSz="914400" rtl="0" eaLnBrk="1" latinLnBrk="0" hangingPunct="1">
              <a:defRPr sz="1800" kern="1200">
                <a:solidFill>
                  <a:srgbClr val="000000"/>
                </a:solidFill>
                <a:uFill>
                  <a:solidFill>
                    <a:srgbClr val="000000"/>
                  </a:solidFill>
                </a:uFill>
                <a:latin typeface="微软雅黑"/>
                <a:ea typeface="微软雅黑"/>
                <a:cs typeface="+mn-cs"/>
              </a:defRPr>
            </a:lvl1pPr>
            <a:lvl2pPr marL="457200" algn="l" defTabSz="914400" rtl="0" eaLnBrk="1" latinLnBrk="0" hangingPunct="1">
              <a:defRPr sz="1800" kern="1200">
                <a:solidFill>
                  <a:srgbClr val="000000"/>
                </a:solidFill>
                <a:uFill>
                  <a:solidFill>
                    <a:srgbClr val="000000"/>
                  </a:solidFill>
                </a:uFill>
                <a:latin typeface="微软雅黑"/>
                <a:ea typeface="微软雅黑"/>
                <a:cs typeface="+mn-cs"/>
              </a:defRPr>
            </a:lvl2pPr>
            <a:lvl3pPr marL="914400" algn="l" defTabSz="914400" rtl="0" eaLnBrk="1" latinLnBrk="0" hangingPunct="1">
              <a:defRPr sz="1800" kern="1200">
                <a:solidFill>
                  <a:srgbClr val="000000"/>
                </a:solidFill>
                <a:uFill>
                  <a:solidFill>
                    <a:srgbClr val="000000"/>
                  </a:solidFill>
                </a:uFill>
                <a:latin typeface="微软雅黑"/>
                <a:ea typeface="微软雅黑"/>
                <a:cs typeface="+mn-cs"/>
              </a:defRPr>
            </a:lvl3pPr>
            <a:lvl4pPr marL="1371600" algn="l" defTabSz="914400" rtl="0" eaLnBrk="1" latinLnBrk="0" hangingPunct="1">
              <a:defRPr sz="1800" kern="1200">
                <a:solidFill>
                  <a:srgbClr val="000000"/>
                </a:solidFill>
                <a:uFill>
                  <a:solidFill>
                    <a:srgbClr val="000000"/>
                  </a:solidFill>
                </a:uFill>
                <a:latin typeface="微软雅黑"/>
                <a:ea typeface="微软雅黑"/>
                <a:cs typeface="+mn-cs"/>
              </a:defRPr>
            </a:lvl4pPr>
            <a:lvl5pPr marL="1828800" algn="l" defTabSz="914400" rtl="0" eaLnBrk="1" latinLnBrk="0" hangingPunct="1">
              <a:defRPr sz="1800" kern="1200">
                <a:solidFill>
                  <a:srgbClr val="000000"/>
                </a:solidFill>
                <a:uFill>
                  <a:solidFill>
                    <a:srgbClr val="000000"/>
                  </a:solidFill>
                </a:uFill>
                <a:latin typeface="微软雅黑"/>
                <a:ea typeface="微软雅黑"/>
                <a:cs typeface="+mn-cs"/>
              </a:defRPr>
            </a:lvl5pPr>
            <a:lvl6pPr marL="2286000" algn="l" defTabSz="914400" rtl="0" eaLnBrk="1" latinLnBrk="0" hangingPunct="1">
              <a:defRPr sz="1800" kern="1200">
                <a:solidFill>
                  <a:srgbClr val="000000"/>
                </a:solidFill>
                <a:uFill>
                  <a:solidFill>
                    <a:srgbClr val="000000"/>
                  </a:solidFill>
                </a:uFill>
                <a:latin typeface="微软雅黑"/>
                <a:ea typeface="微软雅黑"/>
                <a:cs typeface="+mn-cs"/>
              </a:defRPr>
            </a:lvl6pPr>
            <a:lvl7pPr marL="2743200" algn="l" defTabSz="914400" rtl="0" eaLnBrk="1" latinLnBrk="0" hangingPunct="1">
              <a:defRPr sz="1800" kern="1200">
                <a:solidFill>
                  <a:srgbClr val="000000"/>
                </a:solidFill>
                <a:uFill>
                  <a:solidFill>
                    <a:srgbClr val="000000"/>
                  </a:solidFill>
                </a:uFill>
                <a:latin typeface="微软雅黑"/>
                <a:ea typeface="微软雅黑"/>
                <a:cs typeface="+mn-cs"/>
              </a:defRPr>
            </a:lvl7pPr>
            <a:lvl8pPr marL="3200400" algn="l" defTabSz="914400" rtl="0" eaLnBrk="1" latinLnBrk="0" hangingPunct="1">
              <a:defRPr sz="1800" kern="1200">
                <a:solidFill>
                  <a:srgbClr val="000000"/>
                </a:solidFill>
                <a:uFill>
                  <a:solidFill>
                    <a:srgbClr val="000000"/>
                  </a:solidFill>
                </a:uFill>
                <a:latin typeface="微软雅黑"/>
                <a:ea typeface="微软雅黑"/>
                <a:cs typeface="+mn-cs"/>
              </a:defRPr>
            </a:lvl8pPr>
            <a:lvl9pPr marL="3657600" algn="l" defTabSz="914400" rtl="0" eaLnBrk="1" latinLnBrk="0" hangingPunct="1">
              <a:defRPr sz="1800" kern="1200">
                <a:solidFill>
                  <a:srgbClr val="000000"/>
                </a:solidFill>
                <a:uFill>
                  <a:solidFill>
                    <a:srgbClr val="000000"/>
                  </a:solidFill>
                </a:uFill>
                <a:latin typeface="微软雅黑"/>
                <a:ea typeface="微软雅黑"/>
                <a:cs typeface="+mn-cs"/>
              </a:defRPr>
            </a:lvl9pPr>
          </a:lstStyle>
          <a:p>
            <a:pPr marL="0" algn="ctr" defTabSz="914400" rtl="0" eaLnBrk="1" latinLnBrk="0" hangingPunct="1">
              <a:defRPr sz="1800" kern="1200">
                <a:solidFill>
                  <a:srgbClr val="FFFFFF"/>
                </a:solidFill>
                <a:uFill>
                  <a:solidFill>
                    <a:srgbClr val="FFFFFF"/>
                  </a:solidFill>
                </a:uFill>
                <a:latin typeface="微软雅黑"/>
                <a:ea typeface="微软雅黑"/>
                <a:cs typeface="+mn-cs"/>
              </a:defRPr>
            </a:pPr>
            <a:endParaRPr lang="zh-CN" altLang="en-US" sz="1865" kern="1200" dirty="0">
              <a:solidFill>
                <a:srgbClr val="FFFFFF"/>
              </a:solidFill>
              <a:uFill>
                <a:solidFill>
                  <a:srgbClr val="FFFFFF"/>
                </a:solidFill>
              </a:uFill>
              <a:latin typeface="微软雅黑"/>
              <a:ea typeface="微软雅黑"/>
              <a:cs typeface="微软雅黑"/>
              <a:sym typeface="微软雅黑"/>
            </a:endParaRPr>
          </a:p>
        </p:txBody>
      </p:sp>
      <p:sp>
        <p:nvSpPr>
          <p:cNvPr id="9" name="TextBox 8"/>
          <p:cNvSpPr txBox="1"/>
          <p:nvPr/>
        </p:nvSpPr>
        <p:spPr>
          <a:xfrm>
            <a:off x="1115045" y="1825042"/>
            <a:ext cx="2222500" cy="361950"/>
          </a:xfrm>
          <a:prstGeom prst="rect">
            <a:avLst/>
          </a:prstGeom>
          <a:noFill/>
        </p:spPr>
        <p:txBody>
          <a:bodyPr wrap="none">
            <a:spAutoFit/>
          </a:bodyPr>
          <a:lstStyle/>
          <a:p>
            <a:r>
              <a:t>最需要的5个AI应用</a:t>
            </a:r>
          </a:p>
        </p:txBody>
      </p:sp>
      <p:sp>
        <p:nvSpPr>
          <p:cNvPr id="10" name="TextBox 9"/>
          <p:cNvSpPr txBox="1"/>
          <p:nvPr/>
        </p:nvSpPr>
        <p:spPr>
          <a:xfrm>
            <a:off x="6689441" y="1825042"/>
            <a:ext cx="1936750" cy="361950"/>
          </a:xfrm>
          <a:prstGeom prst="rect">
            <a:avLst/>
          </a:prstGeom>
          <a:noFill/>
        </p:spPr>
        <p:txBody>
          <a:bodyPr wrap="none">
            <a:spAutoFit/>
          </a:bodyPr>
          <a:lstStyle/>
          <a:p>
            <a:r>
              <a:t>大模型与BI结合</a:t>
            </a:r>
          </a:p>
        </p:txBody>
      </p:sp>
      <p:sp>
        <p:nvSpPr>
          <p:cNvPr id="11" name="TextBox 10"/>
          <p:cNvSpPr txBox="1"/>
          <p:nvPr/>
        </p:nvSpPr>
        <p:spPr>
          <a:xfrm>
            <a:off x="1030941" y="3804677"/>
            <a:ext cx="2051050" cy="361950"/>
          </a:xfrm>
          <a:prstGeom prst="rect">
            <a:avLst/>
          </a:prstGeom>
          <a:noFill/>
        </p:spPr>
        <p:txBody>
          <a:bodyPr wrap="none">
            <a:spAutoFit/>
          </a:bodyPr>
          <a:lstStyle/>
          <a:p>
            <a:r>
              <a:t>介绍AI NOW</a:t>
            </a:r>
          </a:p>
        </p:txBody>
      </p:sp>
      <p:sp>
        <p:nvSpPr>
          <p:cNvPr id="12" name="TextBox 11"/>
          <p:cNvSpPr txBox="1"/>
          <p:nvPr/>
        </p:nvSpPr>
        <p:spPr>
          <a:xfrm>
            <a:off x="6689441" y="3804677"/>
            <a:ext cx="2064230" cy="361950"/>
          </a:xfrm>
          <a:prstGeom prst="rect">
            <a:avLst/>
          </a:prstGeom>
          <a:noFill/>
        </p:spPr>
        <p:txBody>
          <a:bodyPr wrap="none">
            <a:spAutoFit/>
          </a:bodyPr>
          <a:lstStyle/>
          <a:p>
            <a:r>
              <a:t>AI NOW购买意愿</a:t>
            </a:r>
          </a:p>
        </p:txBody>
      </p:sp>
      <p:sp>
        <p:nvSpPr>
          <p:cNvPr id="13" name="TextBox 12"/>
          <p:cNvSpPr txBox="1"/>
          <p:nvPr/>
        </p:nvSpPr>
        <p:spPr>
          <a:xfrm>
            <a:off x="3470609" y="1702013"/>
            <a:ext cx="2298700" cy="1460500"/>
          </a:xfrm>
          <a:prstGeom prst="rect">
            <a:avLst/>
          </a:prstGeom>
          <a:noFill/>
        </p:spPr>
        <p:txBody>
          <a:bodyPr wrap="none">
            <a:spAutoFit/>
          </a:bodyPr>
          <a:lstStyle/>
          <a:p>
            <a:r>
              <a:t>1.文心一言</a:t>
            </a:r>
          </a:p>
          <a:p>
            <a:r>
              <a:t>2.讯飞星火</a:t>
            </a:r>
          </a:p>
          <a:p>
            <a:r>
              <a:t>3.智能识别拍图取字</a:t>
            </a:r>
          </a:p>
          <a:p>
            <a:r>
              <a:t>4.AI家控</a:t>
            </a:r>
          </a:p>
          <a:p>
            <a:r>
              <a:t>5.AI绘画</a:t>
            </a:r>
          </a:p>
        </p:txBody>
      </p:sp>
      <p:sp>
        <p:nvSpPr>
          <p:cNvPr id="14" name="TextBox 13"/>
          <p:cNvSpPr txBox="1"/>
          <p:nvPr/>
        </p:nvSpPr>
        <p:spPr>
          <a:xfrm>
            <a:off x="3381995" y="3707600"/>
            <a:ext cx="2927350" cy="1181100"/>
          </a:xfrm>
          <a:prstGeom prst="rect">
            <a:avLst/>
          </a:prstGeom>
          <a:noFill/>
        </p:spPr>
        <p:txBody>
          <a:bodyPr wrap="none">
            <a:spAutoFit/>
          </a:bodyPr>
          <a:lstStyle/>
          <a:p>
            <a:r>
              <a:t>AI Now是以用户自建的设备知识库为基础，可以实现个性化互动体验的AI 小助手</a:t>
            </a:r>
          </a:p>
        </p:txBody>
      </p:sp>
      <p:sp>
        <p:nvSpPr>
          <p:cNvPr id="15" name="TextBox 14"/>
          <p:cNvSpPr txBox="1"/>
          <p:nvPr/>
        </p:nvSpPr>
        <p:spPr>
          <a:xfrm>
            <a:off x="8841805" y="1515836"/>
            <a:ext cx="3162105" cy="2038350"/>
          </a:xfrm>
          <a:prstGeom prst="rect">
            <a:avLst/>
          </a:prstGeom>
          <a:noFill/>
        </p:spPr>
        <p:txBody>
          <a:bodyPr wrap="none">
            <a:spAutoFit/>
          </a:bodyPr>
          <a:lstStyle/>
          <a:p>
            <a:r>
              <a:t>每天都有大量交易数据的电商公司，可以使用基于大模型的BI工具。用自然语言提出查询请求，这个工具可以快速地分析大量的交易数据，生成直观易懂的回答。还能自动从数据中学习规则和模式，发现异常和问题，并生成预警和建议。</a:t>
            </a:r>
          </a:p>
        </p:txBody>
      </p:sp>
      <p:sp>
        <p:nvSpPr>
          <p:cNvPr id="16" name="TextBox 15"/>
          <p:cNvSpPr txBox="1"/>
          <p:nvPr/>
        </p:nvSpPr>
        <p:spPr>
          <a:xfrm>
            <a:off x="8883063" y="3797882"/>
            <a:ext cx="2710222" cy="908050"/>
          </a:xfrm>
          <a:prstGeom prst="rect">
            <a:avLst/>
          </a:prstGeom>
          <a:noFill/>
        </p:spPr>
        <p:txBody>
          <a:bodyPr wrap="none">
            <a:spAutoFit/>
          </a:bodyPr>
          <a:lstStyle/>
          <a:p>
            <a:r>
              <a:t>如果AI Now 可以满足我的需求，帮我提高工作效率，我会选择购买。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data\组会-gushi1.pptx</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0042" y="7415"/>
            <a:ext cx="1701959" cy="276999"/>
          </a:xfrm>
          <a:prstGeom prst="rect">
            <a:avLst/>
          </a:prstGeom>
          <a:noFill/>
        </p:spPr>
        <p:txBody>
          <a:bodyPr wrap="none">
            <a:spAutoFit/>
          </a:bodyPr>
          <a:lstStyle/>
          <a:p>
            <a:r>
              <a:t>2024.01.11~2024.01.12</a:t>
            </a:r>
          </a:p>
        </p:txBody>
      </p:sp>
      <p:sp>
        <p:nvSpPr>
          <p:cNvPr id="3" name="TextBox 2"/>
          <p:cNvSpPr txBox="1"/>
          <p:nvPr/>
        </p:nvSpPr>
        <p:spPr>
          <a:xfrm>
            <a:off x="734313" y="1014602"/>
            <a:ext cx="4664403" cy="1169551"/>
          </a:xfrm>
          <a:prstGeom prst="rect">
            <a:avLst/>
          </a:prstGeom>
          <a:noFill/>
        </p:spPr>
        <p:txBody>
          <a:bodyPr wrap="none">
            <a:spAutoFit/>
          </a:bodyPr>
          <a:lstStyle/>
          <a:p>
            <a:r>
              <a:t>翻译</a:t>
            </a:r>
          </a:p>
          <a:p>
            <a:r>
              <a:t>查找资料</a:t>
            </a:r>
          </a:p>
          <a:p>
            <a:r>
              <a:t>整理表格</a:t>
            </a:r>
          </a:p>
          <a:p>
            <a:r>
              <a:t>生成PPT</a:t>
            </a:r>
          </a:p>
          <a:p>
            <a:r>
              <a:t>解读文档</a:t>
            </a:r>
          </a:p>
        </p:txBody>
      </p:sp>
      <p:sp>
        <p:nvSpPr>
          <p:cNvPr id="50" name="矩形: 圆角 62">
            <a:extLst>
              <a:ext uri="{FF2B5EF4-FFF2-40B4-BE49-F238E27FC236}">
                <a16:creationId xmlns:a16="http://schemas.microsoft.com/office/drawing/2014/main" id="{85DF5D29-0723-1B4C-A406-C1EB3DF139E6}"/>
              </a:ext>
            </a:extLst>
          </p:cNvPr>
          <p:cNvSpPr/>
          <p:nvPr/>
        </p:nvSpPr>
        <p:spPr>
          <a:xfrm>
            <a:off x="528082" y="433029"/>
            <a:ext cx="2487734" cy="442542"/>
          </a:xfrm>
          <a:prstGeom prst="round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2">
                    <a:lumMod val="50000"/>
                  </a:schemeClr>
                </a:solidFill>
                <a:latin typeface="微软雅黑" panose="020B0503020204020204" pitchFamily="34" charset="-122"/>
                <a:ea typeface="微软雅黑" panose="020B0503020204020204" pitchFamily="34" charset="-122"/>
              </a:rPr>
              <a:t>AI</a:t>
            </a:r>
            <a:r>
              <a:rPr lang="zh-CN" altLang="en-US" sz="1400" dirty="0">
                <a:solidFill>
                  <a:schemeClr val="accent2">
                    <a:lumMod val="50000"/>
                  </a:schemeClr>
                </a:solidFill>
                <a:latin typeface="微软雅黑" panose="020B0503020204020204" pitchFamily="34" charset="-122"/>
                <a:ea typeface="微软雅黑" panose="020B0503020204020204" pitchFamily="34" charset="-122"/>
              </a:rPr>
              <a:t>应用</a:t>
            </a:r>
            <a:endParaRPr lang="en-US" altLang="zh-CN" sz="14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 name="矩形: 圆角 62">
            <a:extLst>
              <a:ext uri="{FF2B5EF4-FFF2-40B4-BE49-F238E27FC236}">
                <a16:creationId xmlns:a16="http://schemas.microsoft.com/office/drawing/2014/main" id="{85DF5D29-0723-1B4C-A406-C1EB3DF139E6}"/>
              </a:ext>
            </a:extLst>
          </p:cNvPr>
          <p:cNvSpPr/>
          <p:nvPr/>
        </p:nvSpPr>
        <p:spPr>
          <a:xfrm>
            <a:off x="528082" y="2323184"/>
            <a:ext cx="2487734" cy="442542"/>
          </a:xfrm>
          <a:prstGeom prst="round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accent2">
                    <a:lumMod val="50000"/>
                  </a:schemeClr>
                </a:solidFill>
                <a:latin typeface="微软雅黑" panose="020B0503020204020204" pitchFamily="34" charset="-122"/>
                <a:ea typeface="微软雅黑" panose="020B0503020204020204" pitchFamily="34" charset="-122"/>
              </a:rPr>
              <a:t>大模型与</a:t>
            </a:r>
            <a:r>
              <a:rPr lang="en-US" altLang="zh-CN" sz="1400" dirty="0">
                <a:solidFill>
                  <a:schemeClr val="accent2">
                    <a:lumMod val="50000"/>
                  </a:schemeClr>
                </a:solidFill>
                <a:latin typeface="微软雅黑" panose="020B0503020204020204" pitchFamily="34" charset="-122"/>
                <a:ea typeface="微软雅黑" panose="020B0503020204020204" pitchFamily="34" charset="-122"/>
              </a:rPr>
              <a:t>BI</a:t>
            </a:r>
            <a:r>
              <a:rPr lang="zh-CN" altLang="en-US" sz="1400" dirty="0">
                <a:solidFill>
                  <a:schemeClr val="accent2">
                    <a:lumMod val="50000"/>
                  </a:schemeClr>
                </a:solidFill>
                <a:latin typeface="微软雅黑" panose="020B0503020204020204" pitchFamily="34" charset="-122"/>
                <a:ea typeface="微软雅黑" panose="020B0503020204020204" pitchFamily="34" charset="-122"/>
              </a:rPr>
              <a:t>结合的机会</a:t>
            </a:r>
            <a:endParaRPr lang="en-US" altLang="zh-CN" sz="14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734313" y="2887427"/>
            <a:ext cx="4664403" cy="307777"/>
          </a:xfrm>
          <a:prstGeom prst="rect">
            <a:avLst/>
          </a:prstGeom>
          <a:noFill/>
        </p:spPr>
        <p:txBody>
          <a:bodyPr wrap="none">
            <a:spAutoFit/>
          </a:bodyPr>
          <a:lstStyle/>
          <a:p>
            <a:r>
              <a:t>自动化分析平台</a:t>
            </a:r>
          </a:p>
        </p:txBody>
      </p:sp>
      <p:sp>
        <p:nvSpPr>
          <p:cNvPr id="20" name="矩形: 圆角 62">
            <a:extLst>
              <a:ext uri="{FF2B5EF4-FFF2-40B4-BE49-F238E27FC236}">
                <a16:creationId xmlns:a16="http://schemas.microsoft.com/office/drawing/2014/main" id="{85DF5D29-0723-1B4C-A406-C1EB3DF139E6}"/>
              </a:ext>
            </a:extLst>
          </p:cNvPr>
          <p:cNvSpPr/>
          <p:nvPr/>
        </p:nvSpPr>
        <p:spPr>
          <a:xfrm>
            <a:off x="528082" y="3247729"/>
            <a:ext cx="2487734" cy="442542"/>
          </a:xfrm>
          <a:prstGeom prst="round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accent2">
                    <a:lumMod val="50000"/>
                  </a:schemeClr>
                </a:solidFill>
                <a:latin typeface="微软雅黑" panose="020B0503020204020204" pitchFamily="34" charset="-122"/>
                <a:ea typeface="微软雅黑" panose="020B0503020204020204" pitchFamily="34" charset="-122"/>
              </a:rPr>
              <a:t>一句话介绍</a:t>
            </a:r>
            <a:r>
              <a:rPr lang="en-US" altLang="zh-CN" sz="1400" dirty="0">
                <a:solidFill>
                  <a:schemeClr val="accent2">
                    <a:lumMod val="50000"/>
                  </a:schemeClr>
                </a:solidFill>
                <a:latin typeface="微软雅黑" panose="020B0503020204020204" pitchFamily="34" charset="-122"/>
                <a:ea typeface="微软雅黑" panose="020B0503020204020204" pitchFamily="34" charset="-122"/>
              </a:rPr>
              <a:t>AINOW</a:t>
            </a:r>
          </a:p>
        </p:txBody>
      </p:sp>
      <p:sp>
        <p:nvSpPr>
          <p:cNvPr id="52" name="TextBox 51"/>
          <p:cNvSpPr txBox="1"/>
          <p:nvPr/>
        </p:nvSpPr>
        <p:spPr>
          <a:xfrm>
            <a:off x="734313" y="3808619"/>
            <a:ext cx="9834368" cy="307777"/>
          </a:xfrm>
          <a:prstGeom prst="rect">
            <a:avLst/>
          </a:prstGeom>
          <a:noFill/>
        </p:spPr>
        <p:txBody>
          <a:bodyPr wrap="none">
            <a:spAutoFit/>
          </a:bodyPr>
          <a:lstStyle/>
          <a:p>
            <a:r>
              <a:t>部署在电脑上的大模型，打造出AIPC的一项应用，使普通个人用户可以在本地使用各种AI应用，提供方便快捷的服务</a:t>
            </a:r>
          </a:p>
        </p:txBody>
      </p:sp>
      <p:sp>
        <p:nvSpPr>
          <p:cNvPr id="22" name="矩形: 圆角 62">
            <a:extLst>
              <a:ext uri="{FF2B5EF4-FFF2-40B4-BE49-F238E27FC236}">
                <a16:creationId xmlns:a16="http://schemas.microsoft.com/office/drawing/2014/main" id="{85DF5D29-0723-1B4C-A406-C1EB3DF139E6}"/>
              </a:ext>
            </a:extLst>
          </p:cNvPr>
          <p:cNvSpPr/>
          <p:nvPr/>
        </p:nvSpPr>
        <p:spPr>
          <a:xfrm>
            <a:off x="528082" y="4234744"/>
            <a:ext cx="2487734" cy="442542"/>
          </a:xfrm>
          <a:prstGeom prst="round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accent2">
                    <a:lumMod val="50000"/>
                  </a:schemeClr>
                </a:solidFill>
                <a:latin typeface="微软雅黑" panose="020B0503020204020204" pitchFamily="34" charset="-122"/>
                <a:ea typeface="微软雅黑" panose="020B0503020204020204" pitchFamily="34" charset="-122"/>
              </a:rPr>
              <a:t>购买需求</a:t>
            </a:r>
            <a:endParaRPr lang="en-US" altLang="zh-CN" sz="14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734312" y="4755852"/>
            <a:ext cx="4664403" cy="307777"/>
          </a:xfrm>
          <a:prstGeom prst="rect">
            <a:avLst/>
          </a:prstGeom>
          <a:noFill/>
        </p:spPr>
        <p:txBody>
          <a:bodyPr wrap="none">
            <a:spAutoFit/>
          </a:bodyPr>
          <a:lstStyle/>
          <a:p>
            <a:r>
              <a:t>喜欢，有用，买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data\组会-huocl1.pptx</a:t>
            </a:r>
          </a:p>
        </p:txBody>
      </p:sp>
      <p:sp>
        <p:nvSpPr>
          <p:cNvPr id="3" name="Subtitle 2"/>
          <p:cNvSpPr>
            <a:spLocks noGrp="1"/>
          </p:cNvSpPr>
          <p:nvPr>
            <p:ph type="subTitle" idx="1"/>
          </p:nvPr>
        </p:nvSpPr>
        <p:spPr/>
        <p:txBody>
          <a:bodyPr/>
          <a:lstStyle/>
          <a:p>
            <a:endParaRPr/>
          </a:p>
        </p:txBody>
      </p:sp>
    </p:spTree>
  </p:cSld>
  <p:clrMapOvr>
    <a:masterClrMapping/>
  </p:clrMapOvr>
</p:sld>
</file>

<file path=ppt/theme/theme1.xml><?xml version="1.0" encoding="utf-8"?>
<a:theme xmlns:a="http://schemas.openxmlformats.org/drawingml/2006/main" name="Lenovo Master">
  <a:themeElements>
    <a:clrScheme name="OneLenovo">
      <a:dk1>
        <a:srgbClr val="000000"/>
      </a:dk1>
      <a:lt1>
        <a:sysClr val="window" lastClr="FFFFFF"/>
      </a:lt1>
      <a:dk2>
        <a:srgbClr val="F26A52"/>
      </a:dk2>
      <a:lt2>
        <a:srgbClr val="4E444E"/>
      </a:lt2>
      <a:accent1>
        <a:srgbClr val="E1251B"/>
      </a:accent1>
      <a:accent2>
        <a:srgbClr val="871C23"/>
      </a:accent2>
      <a:accent3>
        <a:srgbClr val="D9C1D8"/>
      </a:accent3>
      <a:accent4>
        <a:srgbClr val="4D144A"/>
      </a:accent4>
      <a:accent5>
        <a:srgbClr val="C9D0F0"/>
      </a:accent5>
      <a:accent6>
        <a:srgbClr val="11184F"/>
      </a:accent6>
      <a:hlink>
        <a:srgbClr val="3046AD"/>
      </a:hlink>
      <a:folHlink>
        <a:srgbClr val="3046A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8252E"/>
        </a:solidFill>
        <a:ln>
          <a:noFill/>
        </a:ln>
      </a:spPr>
      <a:bodyPr lIns="182880" tIns="182880" rIns="182880" bIns="182880" rtlCol="0" anchor="t"/>
      <a:lstStyle>
        <a:defPPr algn="l">
          <a:defRPr sz="1600" dirty="0" err="1">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800"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GPT family" id="{7301D726-FF45-437A-8836-67020A9A2531}" vid="{D5DC728C-9F38-4451-9A2E-7DA52A9FC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959F9E5651AB4CB609EC8D5F8B3CA3" ma:contentTypeVersion="8" ma:contentTypeDescription="Create a new document." ma:contentTypeScope="" ma:versionID="832604410c8afffc9c2b7770e2dd7e5b">
  <xsd:schema xmlns:xsd="http://www.w3.org/2001/XMLSchema" xmlns:xs="http://www.w3.org/2001/XMLSchema" xmlns:p="http://schemas.microsoft.com/office/2006/metadata/properties" xmlns:ns2="ed0532e3-46a0-477f-bb9a-f7f256a896d2" xmlns:ns3="b3b73ac7-1e12-4b09-9289-1753112c225a" targetNamespace="http://schemas.microsoft.com/office/2006/metadata/properties" ma:root="true" ma:fieldsID="b6cb60383168cec56ee2892cbbe7a7d8" ns2:_="" ns3:_="">
    <xsd:import namespace="ed0532e3-46a0-477f-bb9a-f7f256a896d2"/>
    <xsd:import namespace="b3b73ac7-1e12-4b09-9289-1753112c225a"/>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532e3-46a0-477f-bb9a-f7f256a896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10b2ab70-381d-4de1-873d-678182fc596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b73ac7-1e12-4b09-9289-1753112c225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a03b2c6c-4439-4ae8-b8dc-cd27eed24605}" ma:internalName="TaxCatchAll" ma:showField="CatchAllData" ma:web="b3b73ac7-1e12-4b09-9289-1753112c22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3b73ac7-1e12-4b09-9289-1753112c225a" xsi:nil="true"/>
    <lcf76f155ced4ddcb4097134ff3c332f xmlns="ed0532e3-46a0-477f-bb9a-f7f256a896d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4D7196-0A3C-4162-8C49-0E27229159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0532e3-46a0-477f-bb9a-f7f256a896d2"/>
    <ds:schemaRef ds:uri="b3b73ac7-1e12-4b09-9289-1753112c22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6CFE95-771C-4802-B140-C778003BEB93}">
  <ds:schemaRefs>
    <ds:schemaRef ds:uri="http://purl.org/dc/dcmitype/"/>
    <ds:schemaRef ds:uri="http://www.w3.org/XML/1998/namespace"/>
    <ds:schemaRef ds:uri="http://schemas.microsoft.com/office/2006/documentManagement/types"/>
    <ds:schemaRef ds:uri="b888f069-4316-4301-b40e-a42e2759f60d"/>
    <ds:schemaRef ds:uri="http://schemas.openxmlformats.org/package/2006/metadata/core-properties"/>
    <ds:schemaRef ds:uri="http://purl.org/dc/elements/1.1/"/>
    <ds:schemaRef ds:uri="http://schemas.microsoft.com/office/2006/metadata/properties"/>
    <ds:schemaRef ds:uri="http://schemas.microsoft.com/sharepoint/v3"/>
    <ds:schemaRef ds:uri="http://schemas.microsoft.com/office/infopath/2007/PartnerControls"/>
    <ds:schemaRef ds:uri="fbc213cb-2322-46ee-a57c-56e573321373"/>
    <ds:schemaRef ds:uri="http://purl.org/dc/terms/"/>
    <ds:schemaRef ds:uri="b3b73ac7-1e12-4b09-9289-1753112c225a"/>
    <ds:schemaRef ds:uri="ed0532e3-46a0-477f-bb9a-f7f256a896d2"/>
  </ds:schemaRefs>
</ds:datastoreItem>
</file>

<file path=customXml/itemProps3.xml><?xml version="1.0" encoding="utf-8"?>
<ds:datastoreItem xmlns:ds="http://schemas.openxmlformats.org/officeDocument/2006/customXml" ds:itemID="{9177F4AA-1638-4FFC-8CD0-B6BBACAE18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Lenovo</Template>
  <TotalTime>6</TotalTime>
  <Words>634</Words>
  <Application>Microsoft Office PowerPoint</Application>
  <PresentationFormat>自定义</PresentationFormat>
  <Paragraphs>144</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Helvetica Neue</vt:lpstr>
      <vt:lpstr>楷体</vt:lpstr>
      <vt:lpstr>微软雅黑</vt:lpstr>
      <vt:lpstr>Arial</vt:lpstr>
      <vt:lpstr>Calibri</vt:lpstr>
      <vt:lpstr>Lato</vt:lpstr>
      <vt:lpstr>Lenovo Master</vt:lpstr>
      <vt:lpstr>data\张凌霄homework_0116.pptx</vt:lpstr>
      <vt:lpstr>PowerPoint 演示文稿</vt:lpstr>
      <vt:lpstr>data\组会-busr1.pptx</vt:lpstr>
      <vt:lpstr>PowerPoint 演示文稿</vt:lpstr>
      <vt:lpstr>data\组会-chuxf1.pptx</vt:lpstr>
      <vt:lpstr>PowerPoint 演示文稿</vt:lpstr>
      <vt:lpstr>data\组会-gushi1.pptx</vt:lpstr>
      <vt:lpstr>PowerPoint 演示文稿</vt:lpstr>
      <vt:lpstr>data\组会-huocl1.pptx</vt:lpstr>
      <vt:lpstr>PowerPoint 演示文稿</vt:lpstr>
      <vt:lpstr>data\组会-liutw5.pptx</vt:lpstr>
      <vt:lpstr>PowerPoint 演示文稿</vt:lpstr>
      <vt:lpstr>data\组会-liuyl57.pptx</vt:lpstr>
      <vt:lpstr>PowerPoint 演示文稿</vt:lpstr>
      <vt:lpstr>PowerPoint 演示文稿</vt:lpstr>
      <vt:lpstr>PowerPoint 演示文稿</vt:lpstr>
      <vt:lpstr>PowerPoint 演示文稿</vt:lpstr>
      <vt:lpstr>data\组会-wuyn4.pptx</vt:lpstr>
      <vt:lpstr>PowerPoint 演示文稿</vt:lpstr>
      <vt:lpstr>data\组会-zhenjh1.pptx</vt:lpstr>
      <vt:lpstr>PowerPoint 演示文稿</vt:lpstr>
      <vt:lpstr>data\组会_yeyq4.pptx</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GPT family </dc:title>
  <dc:creator>Yao Yao1 Meng</dc:creator>
  <cp:lastModifiedBy>Yao Yao1 Meng</cp:lastModifiedBy>
  <cp:revision>3</cp:revision>
  <dcterms:created xsi:type="dcterms:W3CDTF">2024-02-26T00:49:29Z</dcterms:created>
  <dcterms:modified xsi:type="dcterms:W3CDTF">2024-02-26T01:06:17Z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0x010100CE959F9E5651AB4CB609EC8D5F8B3CA3</vt:lpwstr>
  </property>
</Properties>
</file>