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E6E6E6"/>
    <a:srgbClr val="1E0113"/>
    <a:srgbClr val="E1251B"/>
    <a:srgbClr val="E6E2E4"/>
    <a:srgbClr val="B8252E"/>
    <a:srgbClr val="D2A1BC"/>
    <a:srgbClr val="7A8CBA"/>
    <a:srgbClr val="C69AC2"/>
    <a:srgbClr val="E1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5866" autoAdjust="0"/>
  </p:normalViewPr>
  <p:slideViewPr>
    <p:cSldViewPr snapToGrid="0" snapToObjects="1">
      <p:cViewPr varScale="1">
        <p:scale>
          <a:sx n="110" d="100"/>
          <a:sy n="110" d="100"/>
        </p:scale>
        <p:origin x="438" y="102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outlineViewPr>
    <p:cViewPr>
      <p:scale>
        <a:sx n="33" d="100"/>
        <a:sy n="33" d="100"/>
      </p:scale>
      <p:origin x="0" y="-48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148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2/26/2024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76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67999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90EFC-69A6-D92C-008E-75B891AE7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DA9F1-36A0-76F9-4D49-1FFB30F8CFE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3FE22-DB46-2221-24B6-EA9CED934BF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D8FA39-BBC5-4239-E23A-6A96E07DB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E3E6E29-BEC4-288C-B32B-AF774446E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12B6CAE-326B-E34A-31F1-77AFF3538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F684C43-A236-A698-D9CB-1D9BB8955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22E76D79-F84B-B7B3-36C7-DDFA1F84B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8B250DB-C361-A6E3-4C85-D21F8209C1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47BE96E-3F4B-84BA-6775-D41FF7C532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9757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8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BD319-CE6A-C56C-FAF4-F7D3C4B20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9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390D5-FAC3-3E07-D977-2FACDFA7E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F3551-81ED-C908-0D9D-64C876F81F0D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D901D-347E-CD3C-E49E-6240407331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379CA7-ADA1-DB35-B963-28B950F90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CCA88FD-78DE-CEC8-8BFD-721D475ECD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7D2711-8021-39A5-678E-CDC6C4470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3BC8212-B451-4273-2728-F59952E7BC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E52C8F5-D1FE-4AC8-4162-7CF0174C7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B573B61-8792-4F95-2044-72CB5D6018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EFCA5AB-AA3A-875C-1ECF-F75A93964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9453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E5186-E704-46DB-A234-0339427F82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56568-E050-C688-ED26-0B21D0654CA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2C778-5728-8296-7A9A-58D2F0D4654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5A9787-DD7C-7130-A8DF-4C258B1FA4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14D81DD-1F3B-B50D-F43D-3E209D45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58D34C8-C6F8-F06E-7715-9288F76C9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107FD63-81FF-191D-0B53-F42767D14F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54F87762-C44E-A3F8-3E3D-46E968477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9782FAE-D7D9-18FB-6538-0F3C12A16C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396B2B4-C495-974A-4A3B-44C71DDB91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52F52-4191-E70A-A15D-3F4D0CF0AA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99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3188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1C74C-45BE-3DE8-0DFD-4B97D814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35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6526B-689D-F225-B2C2-E0BBC08CF3D7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27283-6F61-7A48-A890-A6560B0C46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243C2-75F5-6AC0-1833-76F42C53A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D61DFCD-9B7B-9CEE-09F1-B3FFBCEC4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E7D430F-6BD5-C242-3242-1C4393E85F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AA8EC8-6FD0-6F7C-5280-A51D231177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7CAAC3B-4107-FAE2-2BB7-B0E46A4F5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63CF3C-7F65-26FA-53B9-F3B8000834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A837C5D-6026-3DC8-E17F-DE9A1A3337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2B045-EC23-B30D-E716-8FEBB27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910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723515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3C117-A202-AC1A-30DA-A95049B267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2"/>
            <a:ext cx="572351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088EC-A7D4-9C0A-C322-1161E9EFEA5E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EA4AC3-3E83-652D-5977-C213932004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C692C7-AF24-D9BB-14D5-5012A2169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5C4F613F-1DD6-3F3D-9BAE-708257885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8F30CC7-8DA5-9459-5823-3D7027574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549D5A1-8221-2608-197C-70D3E119DD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6C29BFA-EBE0-3409-DA75-D6D86C95C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E56CA28-603E-6C83-560F-82347F4C9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AE3DA774-A3A9-8F32-B9A2-708F35FC0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E7426-E0FB-DA60-E1E0-A41FD9009F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621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0413" y="0"/>
            <a:ext cx="7618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2" y="995009"/>
            <a:ext cx="3427123" cy="1436465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637C5-16EA-761D-E2F8-7F6B3E3B6F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39283D-21AA-FD28-A517-FFF4AF9FDA8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760412" y="2815936"/>
            <a:ext cx="3427123" cy="328006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42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76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0413" y="0"/>
            <a:ext cx="7618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1FF92-9057-5CC3-24A7-E547FDCFEEDE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552925-9423-099D-F74D-4EE40621C96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2D6B7C-36BC-FF25-10FA-FF652D3035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004227AE-68FE-5870-F46F-F5C01398D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2DED8DF-34FC-26E5-BC66-4982724F9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07CF3BDA-8E25-9792-82C8-251513EAB8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A767E86-4A0C-598D-448C-0455072138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992D26A-55C4-7731-7C99-983B2481F4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0651031-8365-F64F-C4EE-7E547E3AAB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82470-3621-1323-235D-7DBA176E68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11FB6FD-7B80-D920-2B92-D358B18446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12" y="995009"/>
            <a:ext cx="3427123" cy="1436465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150789-C64C-B456-4B9A-24AED7315FBB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760412" y="2815936"/>
            <a:ext cx="3427123" cy="328006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02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"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8992-3FC1-1D5A-F5A3-5A7867B1C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F7F64-EAB6-F941-857A-EB6862B073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413" y="1757774"/>
            <a:ext cx="10668000" cy="3342453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big idea, statement or 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BF-ECBB-8D0A-7760-9C09A8DCA070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69496-8712-48FF-8E79-3F94F23B18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D4F68-2171-D53B-BE99-0870458AE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34C45C-E7A5-5950-4EC8-A0C9DD2B4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4A4C2F-986E-EA32-C193-4B1625805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F89DA65-DEB8-60CE-3119-C54CD2F81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0A3EE42-0227-D024-FDFC-83E58AB89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1D7F0F-66ED-5122-7E93-2CCDC18FB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827DA00-4AC6-AE82-9263-31F727C17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7945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07588" cy="27594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07588" cy="406265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15315-0D5A-DC09-BF8B-37391016484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7CD95-D004-2B21-4A36-C02C76A5C015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solidFill>
            <a:schemeClr val="accent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478010D-01FF-497C-41EB-76A4E063D3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C4737E-BF88-7B2F-7399-008A3E052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60165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12096" cy="27638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12097" cy="40626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05ED3-DC5A-16D6-BC0D-2BC8DBC127C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189A2-A5C7-0BFE-DC45-2B6C62F67C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84051D-228D-60EF-D68E-4B4E925E1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25E7774-98DD-0FEF-9145-91D6B46D26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F3BA1AE-9A9D-B9A4-5403-6AA4C35F1E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437AAFBE-8A17-35F2-274B-EB0FA065C2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3380145-9EE8-3EC6-9B1C-FB9540A9C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F31EAF-B3E0-97CF-2E5E-B91BC8A708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F3C66CC-04BD-A3C8-72CC-31B30C4C59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80F-7235-3AB0-03FD-9418F9E88C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2BD98-6DAE-1743-EC0B-3BD86F2E6E9E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427A43A-50DD-D6E1-5FBF-AC4CB7870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BB8F0C-C9B6-64D7-DD2C-3BDDA0FDE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6540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2" y="1307593"/>
            <a:ext cx="4572001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2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BC96C-E04F-90E6-1BBE-C65ECD6E5C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5568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4" y="1307592"/>
            <a:ext cx="4572000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3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B1794D-FA0C-402F-EB44-A50D8C3D4F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7DE7D4-E216-9606-EAAF-1A8B5AF40F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A780702-9C9B-96F4-8B07-21C9D8C8A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7E1B9D4-3009-CCED-240A-6514B89A3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8592D55-D1DD-021F-F58A-C23393CDA1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6ECC017-F717-4757-9B44-6475FFD17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78498B7-D9E9-F174-4F80-972AA2556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8B70A7C-1FE3-4C27-A360-FF4D04AB3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0BBE49-3380-52D0-1396-73ED8BD97A8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84DA8-2577-7EF4-6122-06E4DEEB80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70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4000"/>
            <a:ext cx="10668000" cy="457200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9C038-E754-006F-B382-D714EB949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3999"/>
            <a:ext cx="10668000" cy="4572001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34602-4EFB-8E5B-8FAA-B579A05D71D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30DE35-2B9A-CC16-D878-AF4BA659CB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98FF46-F393-7505-AC93-A34D0D7FD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10DDEA8-C62F-FFEF-8E88-937A40610A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5215B45-7283-2B79-53B8-8EC24F78CF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C313BF5-1342-2D50-4CD8-F0843C8D5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99A91AC-5617-3A97-3CA7-56FF0F2C2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7400D53-2A85-B307-D1F5-7E6EB77D05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CB004BB-6761-8374-A9BD-CD2644D661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22CEF-FCD3-E840-7AE1-E900A5D59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3321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E9409-35B8-57EB-2941-154C5CA02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847966-6DB9-1FB6-9676-273C285CBBB9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DC449E-FDC8-E32E-E4B6-BCA292AA37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6D2A24-CAB4-F08D-2B8E-FD0BBEA39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5AB7E31-14A7-9501-5A1B-CA9C8DF7F9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2254130-3E7F-93A9-7119-F750B966F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09E9735-A341-685A-2E0E-8E623D1823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576E6CE-DA5C-AF50-7933-59F501DB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9BCEF5B-3A08-5E7B-9ED1-3F71D12FBA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6FEDC4B-7FBE-AE64-86BE-07088AD5B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4B782-D6B1-E164-080E-40821B7DA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68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991209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9912096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DF6D6F-9C39-7C31-64D4-4BCE9C9CA5D6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solidFill>
            <a:srgbClr val="E1251B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E109AFA1-C190-E6CF-D819-5DDBF44B5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1969BD4D-0C40-739F-FF6B-4214C2BEBC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6DB7C37A-1FE6-9BFA-5E83-3EC0F79497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3AEA624F-19C6-31CA-5CD9-7E42ED68DA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ED142D15-3F97-1719-8D74-37D26D1CA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6FEBB0B2-4586-05AB-B4FE-055E54F11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70877F96-1F23-E1FC-71E9-01EE358F6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DB0252-2F51-9D54-5F87-47E8112037C5}"/>
              </a:ext>
            </a:extLst>
          </p:cNvPr>
          <p:cNvGrpSpPr/>
          <p:nvPr userDrawn="1"/>
        </p:nvGrpSpPr>
        <p:grpSpPr>
          <a:xfrm>
            <a:off x="9390324" y="936748"/>
            <a:ext cx="1965963" cy="1042086"/>
            <a:chOff x="4988072" y="501936"/>
            <a:chExt cx="1978802" cy="1051017"/>
          </a:xfrm>
          <a:solidFill>
            <a:srgbClr val="E1251B"/>
          </a:solidFill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33FD598-576F-FFF0-672B-6A9B1AF51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9016" y="501936"/>
              <a:ext cx="218094" cy="282813"/>
            </a:xfrm>
            <a:custGeom>
              <a:avLst/>
              <a:gdLst>
                <a:gd name="T0" fmla="*/ 0 w 502"/>
                <a:gd name="T1" fmla="*/ 550 h 651"/>
                <a:gd name="T2" fmla="*/ 83 w 502"/>
                <a:gd name="T3" fmla="*/ 451 h 651"/>
                <a:gd name="T4" fmla="*/ 272 w 502"/>
                <a:gd name="T5" fmla="*/ 528 h 651"/>
                <a:gd name="T6" fmla="*/ 363 w 502"/>
                <a:gd name="T7" fmla="*/ 469 h 651"/>
                <a:gd name="T8" fmla="*/ 363 w 502"/>
                <a:gd name="T9" fmla="*/ 467 h 651"/>
                <a:gd name="T10" fmla="*/ 236 w 502"/>
                <a:gd name="T11" fmla="*/ 386 h 651"/>
                <a:gd name="T12" fmla="*/ 26 w 502"/>
                <a:gd name="T13" fmla="*/ 192 h 651"/>
                <a:gd name="T14" fmla="*/ 26 w 502"/>
                <a:gd name="T15" fmla="*/ 191 h 651"/>
                <a:gd name="T16" fmla="*/ 247 w 502"/>
                <a:gd name="T17" fmla="*/ 0 h 651"/>
                <a:gd name="T18" fmla="*/ 483 w 502"/>
                <a:gd name="T19" fmla="*/ 80 h 651"/>
                <a:gd name="T20" fmla="*/ 410 w 502"/>
                <a:gd name="T21" fmla="*/ 185 h 651"/>
                <a:gd name="T22" fmla="*/ 246 w 502"/>
                <a:gd name="T23" fmla="*/ 123 h 651"/>
                <a:gd name="T24" fmla="*/ 164 w 502"/>
                <a:gd name="T25" fmla="*/ 178 h 651"/>
                <a:gd name="T26" fmla="*/ 164 w 502"/>
                <a:gd name="T27" fmla="*/ 180 h 651"/>
                <a:gd name="T28" fmla="*/ 301 w 502"/>
                <a:gd name="T29" fmla="*/ 263 h 651"/>
                <a:gd name="T30" fmla="*/ 502 w 502"/>
                <a:gd name="T31" fmla="*/ 453 h 651"/>
                <a:gd name="T32" fmla="*/ 502 w 502"/>
                <a:gd name="T33" fmla="*/ 455 h 651"/>
                <a:gd name="T34" fmla="*/ 269 w 502"/>
                <a:gd name="T35" fmla="*/ 651 h 651"/>
                <a:gd name="T36" fmla="*/ 0 w 502"/>
                <a:gd name="T37" fmla="*/ 5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651">
                  <a:moveTo>
                    <a:pt x="0" y="550"/>
                  </a:moveTo>
                  <a:cubicBezTo>
                    <a:pt x="83" y="451"/>
                    <a:pt x="83" y="451"/>
                    <a:pt x="83" y="451"/>
                  </a:cubicBezTo>
                  <a:cubicBezTo>
                    <a:pt x="140" y="498"/>
                    <a:pt x="200" y="528"/>
                    <a:pt x="272" y="528"/>
                  </a:cubicBezTo>
                  <a:cubicBezTo>
                    <a:pt x="329" y="528"/>
                    <a:pt x="363" y="506"/>
                    <a:pt x="363" y="469"/>
                  </a:cubicBezTo>
                  <a:cubicBezTo>
                    <a:pt x="363" y="467"/>
                    <a:pt x="363" y="467"/>
                    <a:pt x="363" y="467"/>
                  </a:cubicBezTo>
                  <a:cubicBezTo>
                    <a:pt x="363" y="431"/>
                    <a:pt x="342" y="413"/>
                    <a:pt x="236" y="386"/>
                  </a:cubicBezTo>
                  <a:cubicBezTo>
                    <a:pt x="108" y="354"/>
                    <a:pt x="26" y="318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76"/>
                    <a:pt x="118" y="0"/>
                    <a:pt x="247" y="0"/>
                  </a:cubicBezTo>
                  <a:cubicBezTo>
                    <a:pt x="340" y="0"/>
                    <a:pt x="419" y="29"/>
                    <a:pt x="483" y="80"/>
                  </a:cubicBezTo>
                  <a:cubicBezTo>
                    <a:pt x="410" y="185"/>
                    <a:pt x="410" y="185"/>
                    <a:pt x="410" y="185"/>
                  </a:cubicBezTo>
                  <a:cubicBezTo>
                    <a:pt x="354" y="146"/>
                    <a:pt x="299" y="123"/>
                    <a:pt x="246" y="123"/>
                  </a:cubicBezTo>
                  <a:cubicBezTo>
                    <a:pt x="192" y="123"/>
                    <a:pt x="164" y="147"/>
                    <a:pt x="164" y="178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221"/>
                    <a:pt x="191" y="235"/>
                    <a:pt x="301" y="263"/>
                  </a:cubicBezTo>
                  <a:cubicBezTo>
                    <a:pt x="429" y="297"/>
                    <a:pt x="502" y="343"/>
                    <a:pt x="502" y="453"/>
                  </a:cubicBezTo>
                  <a:cubicBezTo>
                    <a:pt x="502" y="455"/>
                    <a:pt x="502" y="455"/>
                    <a:pt x="502" y="455"/>
                  </a:cubicBezTo>
                  <a:cubicBezTo>
                    <a:pt x="502" y="581"/>
                    <a:pt x="406" y="651"/>
                    <a:pt x="269" y="651"/>
                  </a:cubicBezTo>
                  <a:cubicBezTo>
                    <a:pt x="173" y="651"/>
                    <a:pt x="76" y="618"/>
                    <a:pt x="0" y="5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824AAD10-C96C-2D4A-15C2-1D354C7C6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1295" y="566212"/>
              <a:ext cx="322264" cy="214547"/>
            </a:xfrm>
            <a:custGeom>
              <a:avLst/>
              <a:gdLst>
                <a:gd name="T0" fmla="*/ 0 w 741"/>
                <a:gd name="T1" fmla="*/ 9 h 494"/>
                <a:gd name="T2" fmla="*/ 138 w 741"/>
                <a:gd name="T3" fmla="*/ 9 h 494"/>
                <a:gd name="T4" fmla="*/ 138 w 741"/>
                <a:gd name="T5" fmla="*/ 78 h 494"/>
                <a:gd name="T6" fmla="*/ 281 w 741"/>
                <a:gd name="T7" fmla="*/ 0 h 494"/>
                <a:gd name="T8" fmla="*/ 418 w 741"/>
                <a:gd name="T9" fmla="*/ 77 h 494"/>
                <a:gd name="T10" fmla="*/ 577 w 741"/>
                <a:gd name="T11" fmla="*/ 0 h 494"/>
                <a:gd name="T12" fmla="*/ 741 w 741"/>
                <a:gd name="T13" fmla="*/ 178 h 494"/>
                <a:gd name="T14" fmla="*/ 741 w 741"/>
                <a:gd name="T15" fmla="*/ 494 h 494"/>
                <a:gd name="T16" fmla="*/ 603 w 741"/>
                <a:gd name="T17" fmla="*/ 494 h 494"/>
                <a:gd name="T18" fmla="*/ 603 w 741"/>
                <a:gd name="T19" fmla="*/ 224 h 494"/>
                <a:gd name="T20" fmla="*/ 523 w 741"/>
                <a:gd name="T21" fmla="*/ 125 h 494"/>
                <a:gd name="T22" fmla="*/ 439 w 741"/>
                <a:gd name="T23" fmla="*/ 224 h 494"/>
                <a:gd name="T24" fmla="*/ 439 w 741"/>
                <a:gd name="T25" fmla="*/ 494 h 494"/>
                <a:gd name="T26" fmla="*/ 302 w 741"/>
                <a:gd name="T27" fmla="*/ 494 h 494"/>
                <a:gd name="T28" fmla="*/ 302 w 741"/>
                <a:gd name="T29" fmla="*/ 224 h 494"/>
                <a:gd name="T30" fmla="*/ 221 w 741"/>
                <a:gd name="T31" fmla="*/ 125 h 494"/>
                <a:gd name="T32" fmla="*/ 138 w 741"/>
                <a:gd name="T33" fmla="*/ 224 h 494"/>
                <a:gd name="T34" fmla="*/ 138 w 741"/>
                <a:gd name="T35" fmla="*/ 494 h 494"/>
                <a:gd name="T36" fmla="*/ 0 w 741"/>
                <a:gd name="T37" fmla="*/ 494 h 494"/>
                <a:gd name="T38" fmla="*/ 0 w 741"/>
                <a:gd name="T39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1" h="494">
                  <a:moveTo>
                    <a:pt x="0" y="9"/>
                  </a:moveTo>
                  <a:cubicBezTo>
                    <a:pt x="138" y="9"/>
                    <a:pt x="138" y="9"/>
                    <a:pt x="138" y="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70" y="37"/>
                    <a:pt x="211" y="0"/>
                    <a:pt x="281" y="0"/>
                  </a:cubicBezTo>
                  <a:cubicBezTo>
                    <a:pt x="344" y="0"/>
                    <a:pt x="392" y="28"/>
                    <a:pt x="418" y="77"/>
                  </a:cubicBezTo>
                  <a:cubicBezTo>
                    <a:pt x="460" y="27"/>
                    <a:pt x="511" y="0"/>
                    <a:pt x="577" y="0"/>
                  </a:cubicBezTo>
                  <a:cubicBezTo>
                    <a:pt x="679" y="0"/>
                    <a:pt x="741" y="62"/>
                    <a:pt x="741" y="178"/>
                  </a:cubicBezTo>
                  <a:cubicBezTo>
                    <a:pt x="741" y="494"/>
                    <a:pt x="741" y="494"/>
                    <a:pt x="741" y="494"/>
                  </a:cubicBezTo>
                  <a:cubicBezTo>
                    <a:pt x="603" y="494"/>
                    <a:pt x="603" y="494"/>
                    <a:pt x="603" y="494"/>
                  </a:cubicBezTo>
                  <a:cubicBezTo>
                    <a:pt x="603" y="224"/>
                    <a:pt x="603" y="224"/>
                    <a:pt x="603" y="224"/>
                  </a:cubicBezTo>
                  <a:cubicBezTo>
                    <a:pt x="603" y="159"/>
                    <a:pt x="574" y="125"/>
                    <a:pt x="523" y="125"/>
                  </a:cubicBezTo>
                  <a:cubicBezTo>
                    <a:pt x="471" y="125"/>
                    <a:pt x="439" y="159"/>
                    <a:pt x="439" y="224"/>
                  </a:cubicBezTo>
                  <a:cubicBezTo>
                    <a:pt x="439" y="494"/>
                    <a:pt x="439" y="494"/>
                    <a:pt x="439" y="494"/>
                  </a:cubicBezTo>
                  <a:cubicBezTo>
                    <a:pt x="302" y="494"/>
                    <a:pt x="302" y="494"/>
                    <a:pt x="302" y="49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159"/>
                    <a:pt x="273" y="125"/>
                    <a:pt x="221" y="125"/>
                  </a:cubicBezTo>
                  <a:cubicBezTo>
                    <a:pt x="170" y="125"/>
                    <a:pt x="138" y="159"/>
                    <a:pt x="138" y="224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776387C-7DBE-0FBD-3AED-689433E768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25971" y="567985"/>
              <a:ext cx="193713" cy="216764"/>
            </a:xfrm>
            <a:custGeom>
              <a:avLst/>
              <a:gdLst>
                <a:gd name="T0" fmla="*/ 0 w 446"/>
                <a:gd name="T1" fmla="*/ 351 h 499"/>
                <a:gd name="T2" fmla="*/ 0 w 446"/>
                <a:gd name="T3" fmla="*/ 349 h 499"/>
                <a:gd name="T4" fmla="*/ 195 w 446"/>
                <a:gd name="T5" fmla="*/ 194 h 499"/>
                <a:gd name="T6" fmla="*/ 314 w 446"/>
                <a:gd name="T7" fmla="*/ 214 h 499"/>
                <a:gd name="T8" fmla="*/ 314 w 446"/>
                <a:gd name="T9" fmla="*/ 206 h 499"/>
                <a:gd name="T10" fmla="*/ 210 w 446"/>
                <a:gd name="T11" fmla="*/ 117 h 499"/>
                <a:gd name="T12" fmla="*/ 76 w 446"/>
                <a:gd name="T13" fmla="*/ 144 h 499"/>
                <a:gd name="T14" fmla="*/ 42 w 446"/>
                <a:gd name="T15" fmla="*/ 39 h 499"/>
                <a:gd name="T16" fmla="*/ 230 w 446"/>
                <a:gd name="T17" fmla="*/ 0 h 499"/>
                <a:gd name="T18" fmla="*/ 394 w 446"/>
                <a:gd name="T19" fmla="*/ 54 h 499"/>
                <a:gd name="T20" fmla="*/ 446 w 446"/>
                <a:gd name="T21" fmla="*/ 209 h 499"/>
                <a:gd name="T22" fmla="*/ 446 w 446"/>
                <a:gd name="T23" fmla="*/ 490 h 499"/>
                <a:gd name="T24" fmla="*/ 313 w 446"/>
                <a:gd name="T25" fmla="*/ 490 h 499"/>
                <a:gd name="T26" fmla="*/ 313 w 446"/>
                <a:gd name="T27" fmla="*/ 438 h 499"/>
                <a:gd name="T28" fmla="*/ 166 w 446"/>
                <a:gd name="T29" fmla="*/ 499 h 499"/>
                <a:gd name="T30" fmla="*/ 0 w 446"/>
                <a:gd name="T31" fmla="*/ 351 h 499"/>
                <a:gd name="T32" fmla="*/ 316 w 446"/>
                <a:gd name="T33" fmla="*/ 319 h 499"/>
                <a:gd name="T34" fmla="*/ 316 w 446"/>
                <a:gd name="T35" fmla="*/ 295 h 499"/>
                <a:gd name="T36" fmla="*/ 228 w 446"/>
                <a:gd name="T37" fmla="*/ 277 h 499"/>
                <a:gd name="T38" fmla="*/ 133 w 446"/>
                <a:gd name="T39" fmla="*/ 344 h 499"/>
                <a:gd name="T40" fmla="*/ 133 w 446"/>
                <a:gd name="T41" fmla="*/ 346 h 499"/>
                <a:gd name="T42" fmla="*/ 208 w 446"/>
                <a:gd name="T43" fmla="*/ 404 h 499"/>
                <a:gd name="T44" fmla="*/ 316 w 446"/>
                <a:gd name="T45" fmla="*/ 3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499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3"/>
                    <a:pt x="80" y="194"/>
                    <a:pt x="195" y="194"/>
                  </a:cubicBezTo>
                  <a:cubicBezTo>
                    <a:pt x="244" y="194"/>
                    <a:pt x="280" y="202"/>
                    <a:pt x="314" y="214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7"/>
                    <a:pt x="210" y="117"/>
                  </a:cubicBezTo>
                  <a:cubicBezTo>
                    <a:pt x="157" y="117"/>
                    <a:pt x="120" y="127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7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0"/>
                    <a:pt x="446" y="144"/>
                    <a:pt x="446" y="209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313" y="490"/>
                    <a:pt x="313" y="490"/>
                    <a:pt x="313" y="490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3" y="499"/>
                    <a:pt x="166" y="499"/>
                  </a:cubicBezTo>
                  <a:cubicBezTo>
                    <a:pt x="75" y="499"/>
                    <a:pt x="0" y="447"/>
                    <a:pt x="0" y="351"/>
                  </a:cubicBezTo>
                  <a:close/>
                  <a:moveTo>
                    <a:pt x="316" y="319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0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4"/>
                    <a:pt x="208" y="404"/>
                  </a:cubicBezTo>
                  <a:cubicBezTo>
                    <a:pt x="272" y="404"/>
                    <a:pt x="316" y="369"/>
                    <a:pt x="316" y="3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62E0FEC-2981-11B0-3D88-8A94D08178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6529" y="564438"/>
              <a:ext cx="127665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FECC1288-545E-BDB4-6462-3EE5544D70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5719" y="516121"/>
              <a:ext cx="134757" cy="268184"/>
            </a:xfrm>
            <a:custGeom>
              <a:avLst/>
              <a:gdLst>
                <a:gd name="T0" fmla="*/ 58 w 310"/>
                <a:gd name="T1" fmla="*/ 472 h 617"/>
                <a:gd name="T2" fmla="*/ 58 w 310"/>
                <a:gd name="T3" fmla="*/ 242 h 617"/>
                <a:gd name="T4" fmla="*/ 0 w 310"/>
                <a:gd name="T5" fmla="*/ 242 h 617"/>
                <a:gd name="T6" fmla="*/ 0 w 310"/>
                <a:gd name="T7" fmla="*/ 124 h 617"/>
                <a:gd name="T8" fmla="*/ 58 w 310"/>
                <a:gd name="T9" fmla="*/ 124 h 617"/>
                <a:gd name="T10" fmla="*/ 58 w 310"/>
                <a:gd name="T11" fmla="*/ 0 h 617"/>
                <a:gd name="T12" fmla="*/ 196 w 310"/>
                <a:gd name="T13" fmla="*/ 0 h 617"/>
                <a:gd name="T14" fmla="*/ 196 w 310"/>
                <a:gd name="T15" fmla="*/ 124 h 617"/>
                <a:gd name="T16" fmla="*/ 310 w 310"/>
                <a:gd name="T17" fmla="*/ 124 h 617"/>
                <a:gd name="T18" fmla="*/ 310 w 310"/>
                <a:gd name="T19" fmla="*/ 242 h 617"/>
                <a:gd name="T20" fmla="*/ 196 w 310"/>
                <a:gd name="T21" fmla="*/ 242 h 617"/>
                <a:gd name="T22" fmla="*/ 196 w 310"/>
                <a:gd name="T23" fmla="*/ 449 h 617"/>
                <a:gd name="T24" fmla="*/ 240 w 310"/>
                <a:gd name="T25" fmla="*/ 496 h 617"/>
                <a:gd name="T26" fmla="*/ 308 w 310"/>
                <a:gd name="T27" fmla="*/ 479 h 617"/>
                <a:gd name="T28" fmla="*/ 308 w 310"/>
                <a:gd name="T29" fmla="*/ 589 h 617"/>
                <a:gd name="T30" fmla="*/ 199 w 310"/>
                <a:gd name="T31" fmla="*/ 617 h 617"/>
                <a:gd name="T32" fmla="*/ 58 w 310"/>
                <a:gd name="T33" fmla="*/ 47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7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6" y="242"/>
                    <a:pt x="196" y="242"/>
                    <a:pt x="196" y="242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89"/>
                    <a:pt x="308" y="589"/>
                    <a:pt x="308" y="589"/>
                  </a:cubicBezTo>
                  <a:cubicBezTo>
                    <a:pt x="279" y="607"/>
                    <a:pt x="245" y="617"/>
                    <a:pt x="199" y="617"/>
                  </a:cubicBezTo>
                  <a:cubicBezTo>
                    <a:pt x="115" y="617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9DB49BE1-F1C8-5A4F-1BE7-B9C5B671A4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18455" y="566212"/>
              <a:ext cx="207012" cy="219424"/>
            </a:xfrm>
            <a:custGeom>
              <a:avLst/>
              <a:gdLst>
                <a:gd name="T0" fmla="*/ 0 w 476"/>
                <a:gd name="T1" fmla="*/ 254 h 505"/>
                <a:gd name="T2" fmla="*/ 0 w 476"/>
                <a:gd name="T3" fmla="*/ 253 h 505"/>
                <a:gd name="T4" fmla="*/ 240 w 476"/>
                <a:gd name="T5" fmla="*/ 0 h 505"/>
                <a:gd name="T6" fmla="*/ 476 w 476"/>
                <a:gd name="T7" fmla="*/ 263 h 505"/>
                <a:gd name="T8" fmla="*/ 475 w 476"/>
                <a:gd name="T9" fmla="*/ 300 h 505"/>
                <a:gd name="T10" fmla="*/ 137 w 476"/>
                <a:gd name="T11" fmla="*/ 300 h 505"/>
                <a:gd name="T12" fmla="*/ 256 w 476"/>
                <a:gd name="T13" fmla="*/ 395 h 505"/>
                <a:gd name="T14" fmla="*/ 373 w 476"/>
                <a:gd name="T15" fmla="*/ 345 h 505"/>
                <a:gd name="T16" fmla="*/ 452 w 476"/>
                <a:gd name="T17" fmla="*/ 415 h 505"/>
                <a:gd name="T18" fmla="*/ 254 w 476"/>
                <a:gd name="T19" fmla="*/ 505 h 505"/>
                <a:gd name="T20" fmla="*/ 0 w 476"/>
                <a:gd name="T21" fmla="*/ 254 h 505"/>
                <a:gd name="T22" fmla="*/ 342 w 476"/>
                <a:gd name="T23" fmla="*/ 214 h 505"/>
                <a:gd name="T24" fmla="*/ 240 w 476"/>
                <a:gd name="T25" fmla="*/ 111 h 505"/>
                <a:gd name="T26" fmla="*/ 135 w 476"/>
                <a:gd name="T27" fmla="*/ 214 h 505"/>
                <a:gd name="T28" fmla="*/ 342 w 476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6" y="126"/>
                    <a:pt x="476" y="263"/>
                  </a:cubicBezTo>
                  <a:cubicBezTo>
                    <a:pt x="476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2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2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5700CEE7-82FA-F314-D150-00348A9C1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7879" y="564438"/>
              <a:ext cx="127221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FC0AB9F7-3D02-4537-31F6-D98B2250C9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8072" y="888476"/>
              <a:ext cx="134757" cy="268628"/>
            </a:xfrm>
            <a:custGeom>
              <a:avLst/>
              <a:gdLst>
                <a:gd name="T0" fmla="*/ 58 w 310"/>
                <a:gd name="T1" fmla="*/ 472 h 618"/>
                <a:gd name="T2" fmla="*/ 58 w 310"/>
                <a:gd name="T3" fmla="*/ 242 h 618"/>
                <a:gd name="T4" fmla="*/ 0 w 310"/>
                <a:gd name="T5" fmla="*/ 242 h 618"/>
                <a:gd name="T6" fmla="*/ 0 w 310"/>
                <a:gd name="T7" fmla="*/ 124 h 618"/>
                <a:gd name="T8" fmla="*/ 58 w 310"/>
                <a:gd name="T9" fmla="*/ 124 h 618"/>
                <a:gd name="T10" fmla="*/ 58 w 310"/>
                <a:gd name="T11" fmla="*/ 0 h 618"/>
                <a:gd name="T12" fmla="*/ 195 w 310"/>
                <a:gd name="T13" fmla="*/ 0 h 618"/>
                <a:gd name="T14" fmla="*/ 195 w 310"/>
                <a:gd name="T15" fmla="*/ 124 h 618"/>
                <a:gd name="T16" fmla="*/ 310 w 310"/>
                <a:gd name="T17" fmla="*/ 124 h 618"/>
                <a:gd name="T18" fmla="*/ 310 w 310"/>
                <a:gd name="T19" fmla="*/ 242 h 618"/>
                <a:gd name="T20" fmla="*/ 195 w 310"/>
                <a:gd name="T21" fmla="*/ 242 h 618"/>
                <a:gd name="T22" fmla="*/ 195 w 310"/>
                <a:gd name="T23" fmla="*/ 449 h 618"/>
                <a:gd name="T24" fmla="*/ 240 w 310"/>
                <a:gd name="T25" fmla="*/ 496 h 618"/>
                <a:gd name="T26" fmla="*/ 308 w 310"/>
                <a:gd name="T27" fmla="*/ 479 h 618"/>
                <a:gd name="T28" fmla="*/ 308 w 310"/>
                <a:gd name="T29" fmla="*/ 590 h 618"/>
                <a:gd name="T30" fmla="*/ 199 w 310"/>
                <a:gd name="T31" fmla="*/ 618 h 618"/>
                <a:gd name="T32" fmla="*/ 58 w 310"/>
                <a:gd name="T33" fmla="*/ 47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8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5" y="242"/>
                    <a:pt x="195" y="242"/>
                    <a:pt x="195" y="242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90"/>
                    <a:pt x="308" y="590"/>
                    <a:pt x="308" y="590"/>
                  </a:cubicBezTo>
                  <a:cubicBezTo>
                    <a:pt x="279" y="607"/>
                    <a:pt x="245" y="618"/>
                    <a:pt x="199" y="618"/>
                  </a:cubicBezTo>
                  <a:cubicBezTo>
                    <a:pt x="115" y="618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12D11DBC-90A7-4337-F6CB-C20DBD872C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31251" y="938123"/>
              <a:ext cx="207455" cy="219867"/>
            </a:xfrm>
            <a:custGeom>
              <a:avLst/>
              <a:gdLst>
                <a:gd name="T0" fmla="*/ 0 w 477"/>
                <a:gd name="T1" fmla="*/ 254 h 505"/>
                <a:gd name="T2" fmla="*/ 0 w 477"/>
                <a:gd name="T3" fmla="*/ 253 h 505"/>
                <a:gd name="T4" fmla="*/ 240 w 477"/>
                <a:gd name="T5" fmla="*/ 0 h 505"/>
                <a:gd name="T6" fmla="*/ 477 w 477"/>
                <a:gd name="T7" fmla="*/ 263 h 505"/>
                <a:gd name="T8" fmla="*/ 475 w 477"/>
                <a:gd name="T9" fmla="*/ 300 h 505"/>
                <a:gd name="T10" fmla="*/ 137 w 477"/>
                <a:gd name="T11" fmla="*/ 300 h 505"/>
                <a:gd name="T12" fmla="*/ 256 w 477"/>
                <a:gd name="T13" fmla="*/ 395 h 505"/>
                <a:gd name="T14" fmla="*/ 373 w 477"/>
                <a:gd name="T15" fmla="*/ 345 h 505"/>
                <a:gd name="T16" fmla="*/ 452 w 477"/>
                <a:gd name="T17" fmla="*/ 415 h 505"/>
                <a:gd name="T18" fmla="*/ 254 w 477"/>
                <a:gd name="T19" fmla="*/ 505 h 505"/>
                <a:gd name="T20" fmla="*/ 0 w 477"/>
                <a:gd name="T21" fmla="*/ 254 h 505"/>
                <a:gd name="T22" fmla="*/ 343 w 477"/>
                <a:gd name="T23" fmla="*/ 214 h 505"/>
                <a:gd name="T24" fmla="*/ 240 w 477"/>
                <a:gd name="T25" fmla="*/ 111 h 505"/>
                <a:gd name="T26" fmla="*/ 135 w 477"/>
                <a:gd name="T27" fmla="*/ 214 h 505"/>
                <a:gd name="T28" fmla="*/ 343 w 477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7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7" y="126"/>
                    <a:pt x="477" y="263"/>
                  </a:cubicBezTo>
                  <a:cubicBezTo>
                    <a:pt x="477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3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F524D8E9-37C3-A27E-30E8-DF8ACF25D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8015" y="938123"/>
              <a:ext cx="195486" cy="219867"/>
            </a:xfrm>
            <a:custGeom>
              <a:avLst/>
              <a:gdLst>
                <a:gd name="T0" fmla="*/ 0 w 450"/>
                <a:gd name="T1" fmla="*/ 254 h 505"/>
                <a:gd name="T2" fmla="*/ 0 w 450"/>
                <a:gd name="T3" fmla="*/ 253 h 505"/>
                <a:gd name="T4" fmla="*/ 254 w 450"/>
                <a:gd name="T5" fmla="*/ 0 h 505"/>
                <a:gd name="T6" fmla="*/ 448 w 450"/>
                <a:gd name="T7" fmla="*/ 82 h 505"/>
                <a:gd name="T8" fmla="*/ 363 w 450"/>
                <a:gd name="T9" fmla="*/ 172 h 505"/>
                <a:gd name="T10" fmla="*/ 253 w 450"/>
                <a:gd name="T11" fmla="*/ 119 h 505"/>
                <a:gd name="T12" fmla="*/ 135 w 450"/>
                <a:gd name="T13" fmla="*/ 251 h 505"/>
                <a:gd name="T14" fmla="*/ 135 w 450"/>
                <a:gd name="T15" fmla="*/ 253 h 505"/>
                <a:gd name="T16" fmla="*/ 258 w 450"/>
                <a:gd name="T17" fmla="*/ 387 h 505"/>
                <a:gd name="T18" fmla="*/ 370 w 450"/>
                <a:gd name="T19" fmla="*/ 335 h 505"/>
                <a:gd name="T20" fmla="*/ 450 w 450"/>
                <a:gd name="T21" fmla="*/ 416 h 505"/>
                <a:gd name="T22" fmla="*/ 252 w 450"/>
                <a:gd name="T23" fmla="*/ 505 h 505"/>
                <a:gd name="T24" fmla="*/ 0 w 450"/>
                <a:gd name="T25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06" y="0"/>
                    <a:pt x="254" y="0"/>
                  </a:cubicBezTo>
                  <a:cubicBezTo>
                    <a:pt x="345" y="0"/>
                    <a:pt x="402" y="31"/>
                    <a:pt x="448" y="8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33" y="139"/>
                    <a:pt x="302" y="119"/>
                    <a:pt x="253" y="119"/>
                  </a:cubicBezTo>
                  <a:cubicBezTo>
                    <a:pt x="184" y="119"/>
                    <a:pt x="135" y="179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7"/>
                    <a:pt x="183" y="387"/>
                    <a:pt x="258" y="387"/>
                  </a:cubicBezTo>
                  <a:cubicBezTo>
                    <a:pt x="305" y="387"/>
                    <a:pt x="336" y="367"/>
                    <a:pt x="370" y="335"/>
                  </a:cubicBezTo>
                  <a:cubicBezTo>
                    <a:pt x="450" y="416"/>
                    <a:pt x="450" y="416"/>
                    <a:pt x="450" y="416"/>
                  </a:cubicBezTo>
                  <a:cubicBezTo>
                    <a:pt x="403" y="468"/>
                    <a:pt x="349" y="505"/>
                    <a:pt x="252" y="505"/>
                  </a:cubicBezTo>
                  <a:cubicBezTo>
                    <a:pt x="106" y="505"/>
                    <a:pt x="0" y="393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083673F6-E265-4005-D62C-293234A8C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3254" y="866312"/>
              <a:ext cx="193270" cy="286802"/>
            </a:xfrm>
            <a:custGeom>
              <a:avLst/>
              <a:gdLst>
                <a:gd name="T0" fmla="*/ 0 w 445"/>
                <a:gd name="T1" fmla="*/ 0 h 660"/>
                <a:gd name="T2" fmla="*/ 138 w 445"/>
                <a:gd name="T3" fmla="*/ 0 h 660"/>
                <a:gd name="T4" fmla="*/ 138 w 445"/>
                <a:gd name="T5" fmla="*/ 244 h 660"/>
                <a:gd name="T6" fmla="*/ 280 w 445"/>
                <a:gd name="T7" fmla="*/ 166 h 660"/>
                <a:gd name="T8" fmla="*/ 445 w 445"/>
                <a:gd name="T9" fmla="*/ 346 h 660"/>
                <a:gd name="T10" fmla="*/ 445 w 445"/>
                <a:gd name="T11" fmla="*/ 660 h 660"/>
                <a:gd name="T12" fmla="*/ 307 w 445"/>
                <a:gd name="T13" fmla="*/ 660 h 660"/>
                <a:gd name="T14" fmla="*/ 307 w 445"/>
                <a:gd name="T15" fmla="*/ 390 h 660"/>
                <a:gd name="T16" fmla="*/ 224 w 445"/>
                <a:gd name="T17" fmla="*/ 291 h 660"/>
                <a:gd name="T18" fmla="*/ 138 w 445"/>
                <a:gd name="T19" fmla="*/ 390 h 660"/>
                <a:gd name="T20" fmla="*/ 138 w 445"/>
                <a:gd name="T21" fmla="*/ 660 h 660"/>
                <a:gd name="T22" fmla="*/ 0 w 445"/>
                <a:gd name="T23" fmla="*/ 660 h 660"/>
                <a:gd name="T24" fmla="*/ 0 w 445"/>
                <a:gd name="T25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" h="660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69" y="203"/>
                    <a:pt x="210" y="166"/>
                    <a:pt x="280" y="166"/>
                  </a:cubicBezTo>
                  <a:cubicBezTo>
                    <a:pt x="384" y="166"/>
                    <a:pt x="445" y="235"/>
                    <a:pt x="445" y="346"/>
                  </a:cubicBezTo>
                  <a:cubicBezTo>
                    <a:pt x="445" y="660"/>
                    <a:pt x="445" y="660"/>
                    <a:pt x="445" y="660"/>
                  </a:cubicBezTo>
                  <a:cubicBezTo>
                    <a:pt x="307" y="660"/>
                    <a:pt x="307" y="660"/>
                    <a:pt x="307" y="660"/>
                  </a:cubicBezTo>
                  <a:cubicBezTo>
                    <a:pt x="307" y="390"/>
                    <a:pt x="307" y="390"/>
                    <a:pt x="307" y="390"/>
                  </a:cubicBezTo>
                  <a:cubicBezTo>
                    <a:pt x="307" y="324"/>
                    <a:pt x="276" y="291"/>
                    <a:pt x="224" y="291"/>
                  </a:cubicBezTo>
                  <a:cubicBezTo>
                    <a:pt x="171" y="291"/>
                    <a:pt x="138" y="324"/>
                    <a:pt x="138" y="390"/>
                  </a:cubicBezTo>
                  <a:cubicBezTo>
                    <a:pt x="138" y="660"/>
                    <a:pt x="138" y="660"/>
                    <a:pt x="138" y="660"/>
                  </a:cubicBezTo>
                  <a:cubicBezTo>
                    <a:pt x="0" y="660"/>
                    <a:pt x="0" y="660"/>
                    <a:pt x="0" y="66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4F04928C-BA06-2085-F636-A4F44FC6E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039" y="938123"/>
              <a:ext cx="192827" cy="214991"/>
            </a:xfrm>
            <a:custGeom>
              <a:avLst/>
              <a:gdLst>
                <a:gd name="T0" fmla="*/ 0 w 444"/>
                <a:gd name="T1" fmla="*/ 9 h 494"/>
                <a:gd name="T2" fmla="*/ 137 w 444"/>
                <a:gd name="T3" fmla="*/ 9 h 494"/>
                <a:gd name="T4" fmla="*/ 137 w 444"/>
                <a:gd name="T5" fmla="*/ 78 h 494"/>
                <a:gd name="T6" fmla="*/ 279 w 444"/>
                <a:gd name="T7" fmla="*/ 0 h 494"/>
                <a:gd name="T8" fmla="*/ 444 w 444"/>
                <a:gd name="T9" fmla="*/ 180 h 494"/>
                <a:gd name="T10" fmla="*/ 444 w 444"/>
                <a:gd name="T11" fmla="*/ 494 h 494"/>
                <a:gd name="T12" fmla="*/ 306 w 444"/>
                <a:gd name="T13" fmla="*/ 494 h 494"/>
                <a:gd name="T14" fmla="*/ 306 w 444"/>
                <a:gd name="T15" fmla="*/ 224 h 494"/>
                <a:gd name="T16" fmla="*/ 223 w 444"/>
                <a:gd name="T17" fmla="*/ 125 h 494"/>
                <a:gd name="T18" fmla="*/ 137 w 444"/>
                <a:gd name="T19" fmla="*/ 224 h 494"/>
                <a:gd name="T20" fmla="*/ 137 w 444"/>
                <a:gd name="T21" fmla="*/ 494 h 494"/>
                <a:gd name="T22" fmla="*/ 0 w 444"/>
                <a:gd name="T23" fmla="*/ 494 h 494"/>
                <a:gd name="T24" fmla="*/ 0 w 444"/>
                <a:gd name="T25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494">
                  <a:moveTo>
                    <a:pt x="0" y="9"/>
                  </a:moveTo>
                  <a:cubicBezTo>
                    <a:pt x="137" y="9"/>
                    <a:pt x="137" y="9"/>
                    <a:pt x="137" y="9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69" y="37"/>
                    <a:pt x="210" y="0"/>
                    <a:pt x="279" y="0"/>
                  </a:cubicBezTo>
                  <a:cubicBezTo>
                    <a:pt x="383" y="0"/>
                    <a:pt x="444" y="69"/>
                    <a:pt x="444" y="180"/>
                  </a:cubicBezTo>
                  <a:cubicBezTo>
                    <a:pt x="444" y="494"/>
                    <a:pt x="444" y="494"/>
                    <a:pt x="444" y="494"/>
                  </a:cubicBezTo>
                  <a:cubicBezTo>
                    <a:pt x="306" y="494"/>
                    <a:pt x="306" y="494"/>
                    <a:pt x="306" y="49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6" y="158"/>
                    <a:pt x="276" y="125"/>
                    <a:pt x="223" y="125"/>
                  </a:cubicBezTo>
                  <a:cubicBezTo>
                    <a:pt x="171" y="125"/>
                    <a:pt x="137" y="158"/>
                    <a:pt x="137" y="224"/>
                  </a:cubicBezTo>
                  <a:cubicBezTo>
                    <a:pt x="137" y="494"/>
                    <a:pt x="137" y="494"/>
                    <a:pt x="137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0B7609F1-6889-0F3F-1078-1078D3AEDA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67277" y="938123"/>
              <a:ext cx="228289" cy="219867"/>
            </a:xfrm>
            <a:custGeom>
              <a:avLst/>
              <a:gdLst>
                <a:gd name="T0" fmla="*/ 0 w 525"/>
                <a:gd name="T1" fmla="*/ 254 h 505"/>
                <a:gd name="T2" fmla="*/ 0 w 525"/>
                <a:gd name="T3" fmla="*/ 253 h 505"/>
                <a:gd name="T4" fmla="*/ 263 w 525"/>
                <a:gd name="T5" fmla="*/ 0 h 505"/>
                <a:gd name="T6" fmla="*/ 525 w 525"/>
                <a:gd name="T7" fmla="*/ 251 h 505"/>
                <a:gd name="T8" fmla="*/ 525 w 525"/>
                <a:gd name="T9" fmla="*/ 253 h 505"/>
                <a:gd name="T10" fmla="*/ 262 w 525"/>
                <a:gd name="T11" fmla="*/ 505 h 505"/>
                <a:gd name="T12" fmla="*/ 0 w 525"/>
                <a:gd name="T13" fmla="*/ 254 h 505"/>
                <a:gd name="T14" fmla="*/ 389 w 525"/>
                <a:gd name="T15" fmla="*/ 254 h 505"/>
                <a:gd name="T16" fmla="*/ 389 w 525"/>
                <a:gd name="T17" fmla="*/ 253 h 505"/>
                <a:gd name="T18" fmla="*/ 262 w 525"/>
                <a:gd name="T19" fmla="*/ 119 h 505"/>
                <a:gd name="T20" fmla="*/ 136 w 525"/>
                <a:gd name="T21" fmla="*/ 251 h 505"/>
                <a:gd name="T22" fmla="*/ 136 w 525"/>
                <a:gd name="T23" fmla="*/ 253 h 505"/>
                <a:gd name="T24" fmla="*/ 263 w 525"/>
                <a:gd name="T25" fmla="*/ 387 h 505"/>
                <a:gd name="T26" fmla="*/ 389 w 525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2" y="0"/>
                    <a:pt x="263" y="0"/>
                  </a:cubicBezTo>
                  <a:cubicBezTo>
                    <a:pt x="414" y="0"/>
                    <a:pt x="525" y="111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3" y="505"/>
                    <a:pt x="262" y="505"/>
                  </a:cubicBezTo>
                  <a:cubicBezTo>
                    <a:pt x="111" y="505"/>
                    <a:pt x="0" y="394"/>
                    <a:pt x="0" y="254"/>
                  </a:cubicBezTo>
                  <a:close/>
                  <a:moveTo>
                    <a:pt x="389" y="254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8">
              <a:extLst>
                <a:ext uri="{FF2B5EF4-FFF2-40B4-BE49-F238E27FC236}">
                  <a16:creationId xmlns:a16="http://schemas.microsoft.com/office/drawing/2014/main" id="{14DEDB85-DF79-F93C-595F-4B0E6B36F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7091" y="866312"/>
              <a:ext cx="59843" cy="286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481DD98C-1DDB-14FF-BA62-46FAD00BAA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78460" y="938123"/>
              <a:ext cx="228732" cy="219867"/>
            </a:xfrm>
            <a:custGeom>
              <a:avLst/>
              <a:gdLst>
                <a:gd name="T0" fmla="*/ 0 w 526"/>
                <a:gd name="T1" fmla="*/ 254 h 505"/>
                <a:gd name="T2" fmla="*/ 0 w 526"/>
                <a:gd name="T3" fmla="*/ 253 h 505"/>
                <a:gd name="T4" fmla="*/ 264 w 526"/>
                <a:gd name="T5" fmla="*/ 0 h 505"/>
                <a:gd name="T6" fmla="*/ 526 w 526"/>
                <a:gd name="T7" fmla="*/ 251 h 505"/>
                <a:gd name="T8" fmla="*/ 526 w 526"/>
                <a:gd name="T9" fmla="*/ 253 h 505"/>
                <a:gd name="T10" fmla="*/ 262 w 526"/>
                <a:gd name="T11" fmla="*/ 505 h 505"/>
                <a:gd name="T12" fmla="*/ 0 w 526"/>
                <a:gd name="T13" fmla="*/ 254 h 505"/>
                <a:gd name="T14" fmla="*/ 390 w 526"/>
                <a:gd name="T15" fmla="*/ 254 h 505"/>
                <a:gd name="T16" fmla="*/ 390 w 526"/>
                <a:gd name="T17" fmla="*/ 253 h 505"/>
                <a:gd name="T18" fmla="*/ 262 w 526"/>
                <a:gd name="T19" fmla="*/ 119 h 505"/>
                <a:gd name="T20" fmla="*/ 136 w 526"/>
                <a:gd name="T21" fmla="*/ 251 h 505"/>
                <a:gd name="T22" fmla="*/ 136 w 526"/>
                <a:gd name="T23" fmla="*/ 253 h 505"/>
                <a:gd name="T24" fmla="*/ 264 w 526"/>
                <a:gd name="T25" fmla="*/ 387 h 505"/>
                <a:gd name="T26" fmla="*/ 390 w 526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3" y="0"/>
                    <a:pt x="264" y="0"/>
                  </a:cubicBezTo>
                  <a:cubicBezTo>
                    <a:pt x="414" y="0"/>
                    <a:pt x="526" y="111"/>
                    <a:pt x="526" y="251"/>
                  </a:cubicBezTo>
                  <a:cubicBezTo>
                    <a:pt x="526" y="253"/>
                    <a:pt x="526" y="253"/>
                    <a:pt x="526" y="253"/>
                  </a:cubicBezTo>
                  <a:cubicBezTo>
                    <a:pt x="526" y="392"/>
                    <a:pt x="413" y="505"/>
                    <a:pt x="262" y="505"/>
                  </a:cubicBezTo>
                  <a:cubicBezTo>
                    <a:pt x="112" y="505"/>
                    <a:pt x="0" y="394"/>
                    <a:pt x="0" y="254"/>
                  </a:cubicBezTo>
                  <a:close/>
                  <a:moveTo>
                    <a:pt x="390" y="254"/>
                  </a:moveTo>
                  <a:cubicBezTo>
                    <a:pt x="390" y="253"/>
                    <a:pt x="390" y="253"/>
                    <a:pt x="390" y="253"/>
                  </a:cubicBezTo>
                  <a:cubicBezTo>
                    <a:pt x="390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8" y="387"/>
                    <a:pt x="264" y="387"/>
                  </a:cubicBezTo>
                  <a:cubicBezTo>
                    <a:pt x="343" y="387"/>
                    <a:pt x="390" y="326"/>
                    <a:pt x="39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BDC10D2B-8240-1306-CC54-B3F0CF2378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6057" y="938123"/>
              <a:ext cx="221197" cy="278823"/>
            </a:xfrm>
            <a:custGeom>
              <a:avLst/>
              <a:gdLst>
                <a:gd name="T0" fmla="*/ 24 w 509"/>
                <a:gd name="T1" fmla="*/ 590 h 641"/>
                <a:gd name="T2" fmla="*/ 71 w 509"/>
                <a:gd name="T3" fmla="*/ 487 h 641"/>
                <a:gd name="T4" fmla="*/ 235 w 509"/>
                <a:gd name="T5" fmla="*/ 531 h 641"/>
                <a:gd name="T6" fmla="*/ 373 w 509"/>
                <a:gd name="T7" fmla="*/ 399 h 641"/>
                <a:gd name="T8" fmla="*/ 373 w 509"/>
                <a:gd name="T9" fmla="*/ 376 h 641"/>
                <a:gd name="T10" fmla="*/ 215 w 509"/>
                <a:gd name="T11" fmla="*/ 454 h 641"/>
                <a:gd name="T12" fmla="*/ 0 w 509"/>
                <a:gd name="T13" fmla="*/ 228 h 641"/>
                <a:gd name="T14" fmla="*/ 0 w 509"/>
                <a:gd name="T15" fmla="*/ 226 h 641"/>
                <a:gd name="T16" fmla="*/ 215 w 509"/>
                <a:gd name="T17" fmla="*/ 0 h 641"/>
                <a:gd name="T18" fmla="*/ 372 w 509"/>
                <a:gd name="T19" fmla="*/ 72 h 641"/>
                <a:gd name="T20" fmla="*/ 372 w 509"/>
                <a:gd name="T21" fmla="*/ 9 h 641"/>
                <a:gd name="T22" fmla="*/ 509 w 509"/>
                <a:gd name="T23" fmla="*/ 9 h 641"/>
                <a:gd name="T24" fmla="*/ 509 w 509"/>
                <a:gd name="T25" fmla="*/ 385 h 641"/>
                <a:gd name="T26" fmla="*/ 448 w 509"/>
                <a:gd name="T27" fmla="*/ 576 h 641"/>
                <a:gd name="T28" fmla="*/ 239 w 509"/>
                <a:gd name="T29" fmla="*/ 641 h 641"/>
                <a:gd name="T30" fmla="*/ 24 w 509"/>
                <a:gd name="T31" fmla="*/ 590 h 641"/>
                <a:gd name="T32" fmla="*/ 373 w 509"/>
                <a:gd name="T33" fmla="*/ 228 h 641"/>
                <a:gd name="T34" fmla="*/ 373 w 509"/>
                <a:gd name="T35" fmla="*/ 226 h 641"/>
                <a:gd name="T36" fmla="*/ 255 w 509"/>
                <a:gd name="T37" fmla="*/ 114 h 641"/>
                <a:gd name="T38" fmla="*/ 137 w 509"/>
                <a:gd name="T39" fmla="*/ 226 h 641"/>
                <a:gd name="T40" fmla="*/ 137 w 509"/>
                <a:gd name="T41" fmla="*/ 228 h 641"/>
                <a:gd name="T42" fmla="*/ 255 w 509"/>
                <a:gd name="T43" fmla="*/ 340 h 641"/>
                <a:gd name="T44" fmla="*/ 373 w 509"/>
                <a:gd name="T45" fmla="*/ 22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9" h="641">
                  <a:moveTo>
                    <a:pt x="24" y="590"/>
                  </a:moveTo>
                  <a:cubicBezTo>
                    <a:pt x="71" y="487"/>
                    <a:pt x="71" y="487"/>
                    <a:pt x="71" y="487"/>
                  </a:cubicBezTo>
                  <a:cubicBezTo>
                    <a:pt x="121" y="515"/>
                    <a:pt x="171" y="531"/>
                    <a:pt x="235" y="531"/>
                  </a:cubicBezTo>
                  <a:cubicBezTo>
                    <a:pt x="329" y="531"/>
                    <a:pt x="373" y="486"/>
                    <a:pt x="373" y="399"/>
                  </a:cubicBezTo>
                  <a:cubicBezTo>
                    <a:pt x="373" y="376"/>
                    <a:pt x="373" y="376"/>
                    <a:pt x="373" y="376"/>
                  </a:cubicBezTo>
                  <a:cubicBezTo>
                    <a:pt x="333" y="425"/>
                    <a:pt x="288" y="454"/>
                    <a:pt x="215" y="454"/>
                  </a:cubicBezTo>
                  <a:cubicBezTo>
                    <a:pt x="102" y="454"/>
                    <a:pt x="0" y="372"/>
                    <a:pt x="0" y="22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82"/>
                    <a:pt x="104" y="0"/>
                    <a:pt x="215" y="0"/>
                  </a:cubicBezTo>
                  <a:cubicBezTo>
                    <a:pt x="290" y="0"/>
                    <a:pt x="334" y="32"/>
                    <a:pt x="372" y="72"/>
                  </a:cubicBezTo>
                  <a:cubicBezTo>
                    <a:pt x="372" y="9"/>
                    <a:pt x="372" y="9"/>
                    <a:pt x="372" y="9"/>
                  </a:cubicBezTo>
                  <a:cubicBezTo>
                    <a:pt x="509" y="9"/>
                    <a:pt x="509" y="9"/>
                    <a:pt x="509" y="9"/>
                  </a:cubicBezTo>
                  <a:cubicBezTo>
                    <a:pt x="509" y="385"/>
                    <a:pt x="509" y="385"/>
                    <a:pt x="509" y="385"/>
                  </a:cubicBezTo>
                  <a:cubicBezTo>
                    <a:pt x="509" y="472"/>
                    <a:pt x="488" y="535"/>
                    <a:pt x="448" y="576"/>
                  </a:cubicBezTo>
                  <a:cubicBezTo>
                    <a:pt x="402" y="621"/>
                    <a:pt x="333" y="641"/>
                    <a:pt x="239" y="641"/>
                  </a:cubicBezTo>
                  <a:cubicBezTo>
                    <a:pt x="160" y="641"/>
                    <a:pt x="86" y="623"/>
                    <a:pt x="24" y="590"/>
                  </a:cubicBezTo>
                  <a:close/>
                  <a:moveTo>
                    <a:pt x="373" y="228"/>
                  </a:moveTo>
                  <a:cubicBezTo>
                    <a:pt x="373" y="226"/>
                    <a:pt x="373" y="226"/>
                    <a:pt x="373" y="226"/>
                  </a:cubicBezTo>
                  <a:cubicBezTo>
                    <a:pt x="373" y="160"/>
                    <a:pt x="322" y="114"/>
                    <a:pt x="255" y="114"/>
                  </a:cubicBezTo>
                  <a:cubicBezTo>
                    <a:pt x="188" y="114"/>
                    <a:pt x="137" y="160"/>
                    <a:pt x="137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7" y="295"/>
                    <a:pt x="188" y="340"/>
                    <a:pt x="255" y="340"/>
                  </a:cubicBezTo>
                  <a:cubicBezTo>
                    <a:pt x="322" y="340"/>
                    <a:pt x="373" y="294"/>
                    <a:pt x="373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A2A74FC7-B210-AC23-8BAD-A8CEF20144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7450" y="942113"/>
              <a:ext cx="219424" cy="275277"/>
            </a:xfrm>
            <a:custGeom>
              <a:avLst/>
              <a:gdLst>
                <a:gd name="T0" fmla="*/ 362 w 505"/>
                <a:gd name="T1" fmla="*/ 0 h 633"/>
                <a:gd name="T2" fmla="*/ 505 w 505"/>
                <a:gd name="T3" fmla="*/ 0 h 633"/>
                <a:gd name="T4" fmla="*/ 319 w 505"/>
                <a:gd name="T5" fmla="*/ 497 h 633"/>
                <a:gd name="T6" fmla="*/ 159 w 505"/>
                <a:gd name="T7" fmla="*/ 633 h 633"/>
                <a:gd name="T8" fmla="*/ 37 w 505"/>
                <a:gd name="T9" fmla="*/ 599 h 633"/>
                <a:gd name="T10" fmla="*/ 83 w 505"/>
                <a:gd name="T11" fmla="*/ 500 h 633"/>
                <a:gd name="T12" fmla="*/ 142 w 505"/>
                <a:gd name="T13" fmla="*/ 519 h 633"/>
                <a:gd name="T14" fmla="*/ 190 w 505"/>
                <a:gd name="T15" fmla="*/ 487 h 633"/>
                <a:gd name="T16" fmla="*/ 0 w 505"/>
                <a:gd name="T17" fmla="*/ 0 h 633"/>
                <a:gd name="T18" fmla="*/ 146 w 505"/>
                <a:gd name="T19" fmla="*/ 0 h 633"/>
                <a:gd name="T20" fmla="*/ 256 w 505"/>
                <a:gd name="T21" fmla="*/ 331 h 633"/>
                <a:gd name="T22" fmla="*/ 362 w 505"/>
                <a:gd name="T2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633">
                  <a:moveTo>
                    <a:pt x="362" y="0"/>
                  </a:moveTo>
                  <a:cubicBezTo>
                    <a:pt x="505" y="0"/>
                    <a:pt x="505" y="0"/>
                    <a:pt x="505" y="0"/>
                  </a:cubicBezTo>
                  <a:cubicBezTo>
                    <a:pt x="319" y="497"/>
                    <a:pt x="319" y="497"/>
                    <a:pt x="319" y="497"/>
                  </a:cubicBezTo>
                  <a:cubicBezTo>
                    <a:pt x="282" y="596"/>
                    <a:pt x="242" y="633"/>
                    <a:pt x="159" y="633"/>
                  </a:cubicBezTo>
                  <a:cubicBezTo>
                    <a:pt x="110" y="633"/>
                    <a:pt x="73" y="620"/>
                    <a:pt x="37" y="599"/>
                  </a:cubicBezTo>
                  <a:cubicBezTo>
                    <a:pt x="83" y="500"/>
                    <a:pt x="83" y="500"/>
                    <a:pt x="83" y="500"/>
                  </a:cubicBezTo>
                  <a:cubicBezTo>
                    <a:pt x="101" y="511"/>
                    <a:pt x="124" y="519"/>
                    <a:pt x="142" y="519"/>
                  </a:cubicBezTo>
                  <a:cubicBezTo>
                    <a:pt x="166" y="519"/>
                    <a:pt x="178" y="512"/>
                    <a:pt x="190" y="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56" y="331"/>
                    <a:pt x="256" y="331"/>
                    <a:pt x="256" y="331"/>
                  </a:cubicBezTo>
                  <a:lnTo>
                    <a:pt x="3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ACC82ECF-72D6-6ED9-EF73-7495DE192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5842" y="1258171"/>
              <a:ext cx="132541" cy="290348"/>
            </a:xfrm>
            <a:custGeom>
              <a:avLst/>
              <a:gdLst>
                <a:gd name="T0" fmla="*/ 57 w 305"/>
                <a:gd name="T1" fmla="*/ 299 h 667"/>
                <a:gd name="T2" fmla="*/ 0 w 305"/>
                <a:gd name="T3" fmla="*/ 299 h 667"/>
                <a:gd name="T4" fmla="*/ 0 w 305"/>
                <a:gd name="T5" fmla="*/ 186 h 667"/>
                <a:gd name="T6" fmla="*/ 57 w 305"/>
                <a:gd name="T7" fmla="*/ 186 h 667"/>
                <a:gd name="T8" fmla="*/ 57 w 305"/>
                <a:gd name="T9" fmla="*/ 155 h 667"/>
                <a:gd name="T10" fmla="*/ 96 w 305"/>
                <a:gd name="T11" fmla="*/ 38 h 667"/>
                <a:gd name="T12" fmla="*/ 208 w 305"/>
                <a:gd name="T13" fmla="*/ 0 h 667"/>
                <a:gd name="T14" fmla="*/ 305 w 305"/>
                <a:gd name="T15" fmla="*/ 13 h 667"/>
                <a:gd name="T16" fmla="*/ 305 w 305"/>
                <a:gd name="T17" fmla="*/ 127 h 667"/>
                <a:gd name="T18" fmla="*/ 243 w 305"/>
                <a:gd name="T19" fmla="*/ 115 h 667"/>
                <a:gd name="T20" fmla="*/ 193 w 305"/>
                <a:gd name="T21" fmla="*/ 168 h 667"/>
                <a:gd name="T22" fmla="*/ 193 w 305"/>
                <a:gd name="T23" fmla="*/ 187 h 667"/>
                <a:gd name="T24" fmla="*/ 305 w 305"/>
                <a:gd name="T25" fmla="*/ 187 h 667"/>
                <a:gd name="T26" fmla="*/ 305 w 305"/>
                <a:gd name="T27" fmla="*/ 299 h 667"/>
                <a:gd name="T28" fmla="*/ 195 w 305"/>
                <a:gd name="T29" fmla="*/ 299 h 667"/>
                <a:gd name="T30" fmla="*/ 195 w 305"/>
                <a:gd name="T31" fmla="*/ 667 h 667"/>
                <a:gd name="T32" fmla="*/ 57 w 305"/>
                <a:gd name="T33" fmla="*/ 667 h 667"/>
                <a:gd name="T34" fmla="*/ 57 w 305"/>
                <a:gd name="T35" fmla="*/ 29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667">
                  <a:moveTo>
                    <a:pt x="57" y="299"/>
                  </a:moveTo>
                  <a:cubicBezTo>
                    <a:pt x="0" y="299"/>
                    <a:pt x="0" y="299"/>
                    <a:pt x="0" y="29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7" y="102"/>
                    <a:pt x="71" y="63"/>
                    <a:pt x="96" y="38"/>
                  </a:cubicBezTo>
                  <a:cubicBezTo>
                    <a:pt x="122" y="12"/>
                    <a:pt x="159" y="0"/>
                    <a:pt x="208" y="0"/>
                  </a:cubicBezTo>
                  <a:cubicBezTo>
                    <a:pt x="251" y="0"/>
                    <a:pt x="280" y="5"/>
                    <a:pt x="305" y="13"/>
                  </a:cubicBezTo>
                  <a:cubicBezTo>
                    <a:pt x="305" y="127"/>
                    <a:pt x="305" y="127"/>
                    <a:pt x="305" y="127"/>
                  </a:cubicBezTo>
                  <a:cubicBezTo>
                    <a:pt x="286" y="120"/>
                    <a:pt x="267" y="115"/>
                    <a:pt x="243" y="115"/>
                  </a:cubicBezTo>
                  <a:cubicBezTo>
                    <a:pt x="211" y="115"/>
                    <a:pt x="193" y="132"/>
                    <a:pt x="193" y="168"/>
                  </a:cubicBezTo>
                  <a:cubicBezTo>
                    <a:pt x="193" y="187"/>
                    <a:pt x="193" y="187"/>
                    <a:pt x="193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195" y="299"/>
                    <a:pt x="195" y="299"/>
                    <a:pt x="195" y="299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57" y="667"/>
                    <a:pt x="57" y="667"/>
                    <a:pt x="57" y="667"/>
                  </a:cubicBezTo>
                  <a:lnTo>
                    <a:pt x="57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22DAB937-2E79-C195-4D0E-AD10E570DD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497" y="1333086"/>
              <a:ext cx="228289" cy="219867"/>
            </a:xfrm>
            <a:custGeom>
              <a:avLst/>
              <a:gdLst>
                <a:gd name="T0" fmla="*/ 0 w 525"/>
                <a:gd name="T1" fmla="*/ 255 h 506"/>
                <a:gd name="T2" fmla="*/ 0 w 525"/>
                <a:gd name="T3" fmla="*/ 253 h 506"/>
                <a:gd name="T4" fmla="*/ 263 w 525"/>
                <a:gd name="T5" fmla="*/ 0 h 506"/>
                <a:gd name="T6" fmla="*/ 525 w 525"/>
                <a:gd name="T7" fmla="*/ 251 h 506"/>
                <a:gd name="T8" fmla="*/ 525 w 525"/>
                <a:gd name="T9" fmla="*/ 253 h 506"/>
                <a:gd name="T10" fmla="*/ 261 w 525"/>
                <a:gd name="T11" fmla="*/ 506 h 506"/>
                <a:gd name="T12" fmla="*/ 0 w 525"/>
                <a:gd name="T13" fmla="*/ 255 h 506"/>
                <a:gd name="T14" fmla="*/ 389 w 525"/>
                <a:gd name="T15" fmla="*/ 255 h 506"/>
                <a:gd name="T16" fmla="*/ 389 w 525"/>
                <a:gd name="T17" fmla="*/ 253 h 506"/>
                <a:gd name="T18" fmla="*/ 261 w 525"/>
                <a:gd name="T19" fmla="*/ 119 h 506"/>
                <a:gd name="T20" fmla="*/ 135 w 525"/>
                <a:gd name="T21" fmla="*/ 251 h 506"/>
                <a:gd name="T22" fmla="*/ 135 w 525"/>
                <a:gd name="T23" fmla="*/ 253 h 506"/>
                <a:gd name="T24" fmla="*/ 263 w 525"/>
                <a:gd name="T25" fmla="*/ 387 h 506"/>
                <a:gd name="T26" fmla="*/ 389 w 525"/>
                <a:gd name="T27" fmla="*/ 25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6">
                  <a:moveTo>
                    <a:pt x="0" y="255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12" y="0"/>
                    <a:pt x="263" y="0"/>
                  </a:cubicBezTo>
                  <a:cubicBezTo>
                    <a:pt x="413" y="0"/>
                    <a:pt x="525" y="112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2" y="506"/>
                    <a:pt x="261" y="506"/>
                  </a:cubicBezTo>
                  <a:cubicBezTo>
                    <a:pt x="111" y="506"/>
                    <a:pt x="0" y="394"/>
                    <a:pt x="0" y="255"/>
                  </a:cubicBezTo>
                  <a:close/>
                  <a:moveTo>
                    <a:pt x="389" y="255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2"/>
                    <a:pt x="337" y="119"/>
                    <a:pt x="261" y="119"/>
                  </a:cubicBezTo>
                  <a:cubicBezTo>
                    <a:pt x="183" y="119"/>
                    <a:pt x="135" y="180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5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10B466F6-F9DE-C9E9-D98F-5CB17B8BE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9084" y="1331756"/>
              <a:ext cx="127665" cy="216764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0 h 498"/>
                <a:gd name="T6" fmla="*/ 293 w 293"/>
                <a:gd name="T7" fmla="*/ 3 h 498"/>
                <a:gd name="T8" fmla="*/ 293 w 293"/>
                <a:gd name="T9" fmla="*/ 147 h 498"/>
                <a:gd name="T10" fmla="*/ 286 w 293"/>
                <a:gd name="T11" fmla="*/ 147 h 498"/>
                <a:gd name="T12" fmla="*/ 138 w 293"/>
                <a:gd name="T13" fmla="*/ 318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66" y="43"/>
                    <a:pt x="211" y="0"/>
                    <a:pt x="293" y="3"/>
                  </a:cubicBezTo>
                  <a:cubicBezTo>
                    <a:pt x="293" y="147"/>
                    <a:pt x="293" y="147"/>
                    <a:pt x="293" y="147"/>
                  </a:cubicBezTo>
                  <a:cubicBezTo>
                    <a:pt x="286" y="147"/>
                    <a:pt x="286" y="147"/>
                    <a:pt x="286" y="147"/>
                  </a:cubicBezTo>
                  <a:cubicBezTo>
                    <a:pt x="194" y="147"/>
                    <a:pt x="138" y="203"/>
                    <a:pt x="138" y="318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AD3E18E3-90EA-4D54-E039-6221DAC559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82993" y="1334859"/>
              <a:ext cx="194157" cy="217207"/>
            </a:xfrm>
            <a:custGeom>
              <a:avLst/>
              <a:gdLst>
                <a:gd name="T0" fmla="*/ 0 w 446"/>
                <a:gd name="T1" fmla="*/ 351 h 500"/>
                <a:gd name="T2" fmla="*/ 0 w 446"/>
                <a:gd name="T3" fmla="*/ 349 h 500"/>
                <a:gd name="T4" fmla="*/ 195 w 446"/>
                <a:gd name="T5" fmla="*/ 195 h 500"/>
                <a:gd name="T6" fmla="*/ 314 w 446"/>
                <a:gd name="T7" fmla="*/ 215 h 500"/>
                <a:gd name="T8" fmla="*/ 314 w 446"/>
                <a:gd name="T9" fmla="*/ 206 h 500"/>
                <a:gd name="T10" fmla="*/ 210 w 446"/>
                <a:gd name="T11" fmla="*/ 118 h 500"/>
                <a:gd name="T12" fmla="*/ 76 w 446"/>
                <a:gd name="T13" fmla="*/ 144 h 500"/>
                <a:gd name="T14" fmla="*/ 42 w 446"/>
                <a:gd name="T15" fmla="*/ 39 h 500"/>
                <a:gd name="T16" fmla="*/ 230 w 446"/>
                <a:gd name="T17" fmla="*/ 0 h 500"/>
                <a:gd name="T18" fmla="*/ 394 w 446"/>
                <a:gd name="T19" fmla="*/ 54 h 500"/>
                <a:gd name="T20" fmla="*/ 446 w 446"/>
                <a:gd name="T21" fmla="*/ 209 h 500"/>
                <a:gd name="T22" fmla="*/ 446 w 446"/>
                <a:gd name="T23" fmla="*/ 491 h 500"/>
                <a:gd name="T24" fmla="*/ 313 w 446"/>
                <a:gd name="T25" fmla="*/ 491 h 500"/>
                <a:gd name="T26" fmla="*/ 313 w 446"/>
                <a:gd name="T27" fmla="*/ 438 h 500"/>
                <a:gd name="T28" fmla="*/ 167 w 446"/>
                <a:gd name="T29" fmla="*/ 500 h 500"/>
                <a:gd name="T30" fmla="*/ 0 w 446"/>
                <a:gd name="T31" fmla="*/ 351 h 500"/>
                <a:gd name="T32" fmla="*/ 316 w 446"/>
                <a:gd name="T33" fmla="*/ 320 h 500"/>
                <a:gd name="T34" fmla="*/ 316 w 446"/>
                <a:gd name="T35" fmla="*/ 295 h 500"/>
                <a:gd name="T36" fmla="*/ 228 w 446"/>
                <a:gd name="T37" fmla="*/ 277 h 500"/>
                <a:gd name="T38" fmla="*/ 133 w 446"/>
                <a:gd name="T39" fmla="*/ 344 h 500"/>
                <a:gd name="T40" fmla="*/ 133 w 446"/>
                <a:gd name="T41" fmla="*/ 346 h 500"/>
                <a:gd name="T42" fmla="*/ 208 w 446"/>
                <a:gd name="T43" fmla="*/ 405 h 500"/>
                <a:gd name="T44" fmla="*/ 316 w 446"/>
                <a:gd name="T45" fmla="*/ 32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500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4"/>
                    <a:pt x="81" y="195"/>
                    <a:pt x="195" y="195"/>
                  </a:cubicBezTo>
                  <a:cubicBezTo>
                    <a:pt x="244" y="195"/>
                    <a:pt x="280" y="203"/>
                    <a:pt x="314" y="215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8"/>
                    <a:pt x="210" y="118"/>
                  </a:cubicBezTo>
                  <a:cubicBezTo>
                    <a:pt x="157" y="118"/>
                    <a:pt x="120" y="128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8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1"/>
                    <a:pt x="446" y="144"/>
                    <a:pt x="446" y="209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313" y="491"/>
                    <a:pt x="313" y="491"/>
                    <a:pt x="313" y="491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4" y="500"/>
                    <a:pt x="167" y="500"/>
                  </a:cubicBezTo>
                  <a:cubicBezTo>
                    <a:pt x="75" y="500"/>
                    <a:pt x="0" y="447"/>
                    <a:pt x="0" y="351"/>
                  </a:cubicBezTo>
                  <a:close/>
                  <a:moveTo>
                    <a:pt x="316" y="320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1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5"/>
                    <a:pt x="208" y="405"/>
                  </a:cubicBezTo>
                  <a:cubicBezTo>
                    <a:pt x="272" y="405"/>
                    <a:pt x="316" y="369"/>
                    <a:pt x="316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6">
              <a:extLst>
                <a:ext uri="{FF2B5EF4-FFF2-40B4-BE49-F238E27FC236}">
                  <a16:creationId xmlns:a16="http://schemas.microsoft.com/office/drawing/2014/main" id="{144E16EA-4F3F-420C-5D8D-753A1E9F0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01973" y="1260831"/>
              <a:ext cx="59843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E009FD22-AB72-D26D-205F-29DF66B5BF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86639" y="1260831"/>
              <a:ext cx="59399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38DDA1-EC9C-CA43-6B38-399660A513F2}"/>
              </a:ext>
            </a:extLst>
          </p:cNvPr>
          <p:cNvGrpSpPr/>
          <p:nvPr userDrawn="1"/>
        </p:nvGrpSpPr>
        <p:grpSpPr>
          <a:xfrm>
            <a:off x="11556230" y="767096"/>
            <a:ext cx="634181" cy="1898696"/>
            <a:chOff x="11556230" y="767096"/>
            <a:chExt cx="634181" cy="1898696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FB305569-AB33-7799-ED76-68F103CE5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C4D5431-76CB-4561-B2E0-664C3E75E88C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9EB7EA56-59D4-7E58-E9A3-5C4585DF0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93B05BBE-DBEC-684B-B012-F63384131C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972F0292-22E7-DDB2-79F6-6703AF74768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FB3E4DF-D685-E83E-C831-3D30D64864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7E51460F-8A6D-E455-ADF5-BF3600A7DAC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9296505E-2DA9-07F7-31C5-6D802244B0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84158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F7FEAA-CD25-31FD-0E8A-E47145F5F9EB}"/>
              </a:ext>
            </a:extLst>
          </p:cNvPr>
          <p:cNvGrpSpPr/>
          <p:nvPr userDrawn="1"/>
        </p:nvGrpSpPr>
        <p:grpSpPr>
          <a:xfrm>
            <a:off x="9390324" y="767096"/>
            <a:ext cx="2800087" cy="1898696"/>
            <a:chOff x="9390324" y="767096"/>
            <a:chExt cx="2800087" cy="18986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4C027-8FC0-71EF-963F-3B8A0447C1E8}"/>
                </a:ext>
              </a:extLst>
            </p:cNvPr>
            <p:cNvGrpSpPr/>
            <p:nvPr userDrawn="1"/>
          </p:nvGrpSpPr>
          <p:grpSpPr>
            <a:xfrm>
              <a:off x="9390324" y="936748"/>
              <a:ext cx="1965963" cy="1042086"/>
              <a:chOff x="4988072" y="501936"/>
              <a:chExt cx="1978802" cy="1051017"/>
            </a:xfrm>
            <a:solidFill>
              <a:schemeClr val="bg1"/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AC114BA7-B808-0C61-F4C4-498846EB2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9016" y="501936"/>
                <a:ext cx="218094" cy="282813"/>
              </a:xfrm>
              <a:custGeom>
                <a:avLst/>
                <a:gdLst>
                  <a:gd name="T0" fmla="*/ 0 w 502"/>
                  <a:gd name="T1" fmla="*/ 550 h 651"/>
                  <a:gd name="T2" fmla="*/ 83 w 502"/>
                  <a:gd name="T3" fmla="*/ 451 h 651"/>
                  <a:gd name="T4" fmla="*/ 272 w 502"/>
                  <a:gd name="T5" fmla="*/ 528 h 651"/>
                  <a:gd name="T6" fmla="*/ 363 w 502"/>
                  <a:gd name="T7" fmla="*/ 469 h 651"/>
                  <a:gd name="T8" fmla="*/ 363 w 502"/>
                  <a:gd name="T9" fmla="*/ 467 h 651"/>
                  <a:gd name="T10" fmla="*/ 236 w 502"/>
                  <a:gd name="T11" fmla="*/ 386 h 651"/>
                  <a:gd name="T12" fmla="*/ 26 w 502"/>
                  <a:gd name="T13" fmla="*/ 192 h 651"/>
                  <a:gd name="T14" fmla="*/ 26 w 502"/>
                  <a:gd name="T15" fmla="*/ 191 h 651"/>
                  <a:gd name="T16" fmla="*/ 247 w 502"/>
                  <a:gd name="T17" fmla="*/ 0 h 651"/>
                  <a:gd name="T18" fmla="*/ 483 w 502"/>
                  <a:gd name="T19" fmla="*/ 80 h 651"/>
                  <a:gd name="T20" fmla="*/ 410 w 502"/>
                  <a:gd name="T21" fmla="*/ 185 h 651"/>
                  <a:gd name="T22" fmla="*/ 246 w 502"/>
                  <a:gd name="T23" fmla="*/ 123 h 651"/>
                  <a:gd name="T24" fmla="*/ 164 w 502"/>
                  <a:gd name="T25" fmla="*/ 178 h 651"/>
                  <a:gd name="T26" fmla="*/ 164 w 502"/>
                  <a:gd name="T27" fmla="*/ 180 h 651"/>
                  <a:gd name="T28" fmla="*/ 301 w 502"/>
                  <a:gd name="T29" fmla="*/ 263 h 651"/>
                  <a:gd name="T30" fmla="*/ 502 w 502"/>
                  <a:gd name="T31" fmla="*/ 453 h 651"/>
                  <a:gd name="T32" fmla="*/ 502 w 502"/>
                  <a:gd name="T33" fmla="*/ 455 h 651"/>
                  <a:gd name="T34" fmla="*/ 269 w 502"/>
                  <a:gd name="T35" fmla="*/ 651 h 651"/>
                  <a:gd name="T36" fmla="*/ 0 w 502"/>
                  <a:gd name="T37" fmla="*/ 5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2" h="651">
                    <a:moveTo>
                      <a:pt x="0" y="550"/>
                    </a:moveTo>
                    <a:cubicBezTo>
                      <a:pt x="83" y="451"/>
                      <a:pt x="83" y="451"/>
                      <a:pt x="83" y="451"/>
                    </a:cubicBezTo>
                    <a:cubicBezTo>
                      <a:pt x="140" y="498"/>
                      <a:pt x="200" y="528"/>
                      <a:pt x="272" y="528"/>
                    </a:cubicBezTo>
                    <a:cubicBezTo>
                      <a:pt x="329" y="528"/>
                      <a:pt x="363" y="506"/>
                      <a:pt x="363" y="469"/>
                    </a:cubicBezTo>
                    <a:cubicBezTo>
                      <a:pt x="363" y="467"/>
                      <a:pt x="363" y="467"/>
                      <a:pt x="363" y="467"/>
                    </a:cubicBezTo>
                    <a:cubicBezTo>
                      <a:pt x="363" y="431"/>
                      <a:pt x="342" y="413"/>
                      <a:pt x="236" y="386"/>
                    </a:cubicBezTo>
                    <a:cubicBezTo>
                      <a:pt x="108" y="354"/>
                      <a:pt x="26" y="318"/>
                      <a:pt x="26" y="192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76"/>
                      <a:pt x="118" y="0"/>
                      <a:pt x="247" y="0"/>
                    </a:cubicBezTo>
                    <a:cubicBezTo>
                      <a:pt x="340" y="0"/>
                      <a:pt x="419" y="29"/>
                      <a:pt x="483" y="80"/>
                    </a:cubicBezTo>
                    <a:cubicBezTo>
                      <a:pt x="410" y="185"/>
                      <a:pt x="410" y="185"/>
                      <a:pt x="410" y="185"/>
                    </a:cubicBezTo>
                    <a:cubicBezTo>
                      <a:pt x="354" y="146"/>
                      <a:pt x="299" y="123"/>
                      <a:pt x="246" y="123"/>
                    </a:cubicBezTo>
                    <a:cubicBezTo>
                      <a:pt x="192" y="123"/>
                      <a:pt x="164" y="147"/>
                      <a:pt x="164" y="178"/>
                    </a:cubicBezTo>
                    <a:cubicBezTo>
                      <a:pt x="164" y="180"/>
                      <a:pt x="164" y="180"/>
                      <a:pt x="164" y="180"/>
                    </a:cubicBezTo>
                    <a:cubicBezTo>
                      <a:pt x="164" y="221"/>
                      <a:pt x="191" y="235"/>
                      <a:pt x="301" y="263"/>
                    </a:cubicBezTo>
                    <a:cubicBezTo>
                      <a:pt x="429" y="297"/>
                      <a:pt x="502" y="343"/>
                      <a:pt x="502" y="453"/>
                    </a:cubicBezTo>
                    <a:cubicBezTo>
                      <a:pt x="502" y="455"/>
                      <a:pt x="502" y="455"/>
                      <a:pt x="502" y="455"/>
                    </a:cubicBezTo>
                    <a:cubicBezTo>
                      <a:pt x="502" y="581"/>
                      <a:pt x="406" y="651"/>
                      <a:pt x="269" y="651"/>
                    </a:cubicBezTo>
                    <a:cubicBezTo>
                      <a:pt x="173" y="651"/>
                      <a:pt x="76" y="618"/>
                      <a:pt x="0" y="5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3055FF5-EB33-F09D-784D-C7AD018803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1295" y="566212"/>
                <a:ext cx="322264" cy="214547"/>
              </a:xfrm>
              <a:custGeom>
                <a:avLst/>
                <a:gdLst>
                  <a:gd name="T0" fmla="*/ 0 w 741"/>
                  <a:gd name="T1" fmla="*/ 9 h 494"/>
                  <a:gd name="T2" fmla="*/ 138 w 741"/>
                  <a:gd name="T3" fmla="*/ 9 h 494"/>
                  <a:gd name="T4" fmla="*/ 138 w 741"/>
                  <a:gd name="T5" fmla="*/ 78 h 494"/>
                  <a:gd name="T6" fmla="*/ 281 w 741"/>
                  <a:gd name="T7" fmla="*/ 0 h 494"/>
                  <a:gd name="T8" fmla="*/ 418 w 741"/>
                  <a:gd name="T9" fmla="*/ 77 h 494"/>
                  <a:gd name="T10" fmla="*/ 577 w 741"/>
                  <a:gd name="T11" fmla="*/ 0 h 494"/>
                  <a:gd name="T12" fmla="*/ 741 w 741"/>
                  <a:gd name="T13" fmla="*/ 178 h 494"/>
                  <a:gd name="T14" fmla="*/ 741 w 741"/>
                  <a:gd name="T15" fmla="*/ 494 h 494"/>
                  <a:gd name="T16" fmla="*/ 603 w 741"/>
                  <a:gd name="T17" fmla="*/ 494 h 494"/>
                  <a:gd name="T18" fmla="*/ 603 w 741"/>
                  <a:gd name="T19" fmla="*/ 224 h 494"/>
                  <a:gd name="T20" fmla="*/ 523 w 741"/>
                  <a:gd name="T21" fmla="*/ 125 h 494"/>
                  <a:gd name="T22" fmla="*/ 439 w 741"/>
                  <a:gd name="T23" fmla="*/ 224 h 494"/>
                  <a:gd name="T24" fmla="*/ 439 w 741"/>
                  <a:gd name="T25" fmla="*/ 494 h 494"/>
                  <a:gd name="T26" fmla="*/ 302 w 741"/>
                  <a:gd name="T27" fmla="*/ 494 h 494"/>
                  <a:gd name="T28" fmla="*/ 302 w 741"/>
                  <a:gd name="T29" fmla="*/ 224 h 494"/>
                  <a:gd name="T30" fmla="*/ 221 w 741"/>
                  <a:gd name="T31" fmla="*/ 125 h 494"/>
                  <a:gd name="T32" fmla="*/ 138 w 741"/>
                  <a:gd name="T33" fmla="*/ 224 h 494"/>
                  <a:gd name="T34" fmla="*/ 138 w 741"/>
                  <a:gd name="T35" fmla="*/ 494 h 494"/>
                  <a:gd name="T36" fmla="*/ 0 w 741"/>
                  <a:gd name="T37" fmla="*/ 494 h 494"/>
                  <a:gd name="T38" fmla="*/ 0 w 741"/>
                  <a:gd name="T39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1" h="494">
                    <a:moveTo>
                      <a:pt x="0" y="9"/>
                    </a:move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70" y="37"/>
                      <a:pt x="211" y="0"/>
                      <a:pt x="281" y="0"/>
                    </a:cubicBezTo>
                    <a:cubicBezTo>
                      <a:pt x="344" y="0"/>
                      <a:pt x="392" y="28"/>
                      <a:pt x="418" y="77"/>
                    </a:cubicBezTo>
                    <a:cubicBezTo>
                      <a:pt x="460" y="27"/>
                      <a:pt x="511" y="0"/>
                      <a:pt x="577" y="0"/>
                    </a:cubicBezTo>
                    <a:cubicBezTo>
                      <a:pt x="679" y="0"/>
                      <a:pt x="741" y="62"/>
                      <a:pt x="741" y="178"/>
                    </a:cubicBezTo>
                    <a:cubicBezTo>
                      <a:pt x="741" y="494"/>
                      <a:pt x="741" y="494"/>
                      <a:pt x="741" y="494"/>
                    </a:cubicBezTo>
                    <a:cubicBezTo>
                      <a:pt x="603" y="494"/>
                      <a:pt x="603" y="494"/>
                      <a:pt x="603" y="494"/>
                    </a:cubicBezTo>
                    <a:cubicBezTo>
                      <a:pt x="603" y="224"/>
                      <a:pt x="603" y="224"/>
                      <a:pt x="603" y="224"/>
                    </a:cubicBezTo>
                    <a:cubicBezTo>
                      <a:pt x="603" y="159"/>
                      <a:pt x="574" y="125"/>
                      <a:pt x="523" y="125"/>
                    </a:cubicBezTo>
                    <a:cubicBezTo>
                      <a:pt x="471" y="125"/>
                      <a:pt x="439" y="159"/>
                      <a:pt x="439" y="224"/>
                    </a:cubicBezTo>
                    <a:cubicBezTo>
                      <a:pt x="439" y="494"/>
                      <a:pt x="439" y="494"/>
                      <a:pt x="439" y="494"/>
                    </a:cubicBezTo>
                    <a:cubicBezTo>
                      <a:pt x="302" y="494"/>
                      <a:pt x="302" y="494"/>
                      <a:pt x="302" y="494"/>
                    </a:cubicBezTo>
                    <a:cubicBezTo>
                      <a:pt x="302" y="224"/>
                      <a:pt x="302" y="224"/>
                      <a:pt x="302" y="224"/>
                    </a:cubicBezTo>
                    <a:cubicBezTo>
                      <a:pt x="302" y="159"/>
                      <a:pt x="273" y="125"/>
                      <a:pt x="221" y="125"/>
                    </a:cubicBezTo>
                    <a:cubicBezTo>
                      <a:pt x="170" y="125"/>
                      <a:pt x="138" y="159"/>
                      <a:pt x="138" y="224"/>
                    </a:cubicBezTo>
                    <a:cubicBezTo>
                      <a:pt x="138" y="494"/>
                      <a:pt x="138" y="494"/>
                      <a:pt x="138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F0C28DE-3EA0-613C-F6F5-A668E5A933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25971" y="567985"/>
                <a:ext cx="193713" cy="216764"/>
              </a:xfrm>
              <a:custGeom>
                <a:avLst/>
                <a:gdLst>
                  <a:gd name="T0" fmla="*/ 0 w 446"/>
                  <a:gd name="T1" fmla="*/ 351 h 499"/>
                  <a:gd name="T2" fmla="*/ 0 w 446"/>
                  <a:gd name="T3" fmla="*/ 349 h 499"/>
                  <a:gd name="T4" fmla="*/ 195 w 446"/>
                  <a:gd name="T5" fmla="*/ 194 h 499"/>
                  <a:gd name="T6" fmla="*/ 314 w 446"/>
                  <a:gd name="T7" fmla="*/ 214 h 499"/>
                  <a:gd name="T8" fmla="*/ 314 w 446"/>
                  <a:gd name="T9" fmla="*/ 206 h 499"/>
                  <a:gd name="T10" fmla="*/ 210 w 446"/>
                  <a:gd name="T11" fmla="*/ 117 h 499"/>
                  <a:gd name="T12" fmla="*/ 76 w 446"/>
                  <a:gd name="T13" fmla="*/ 144 h 499"/>
                  <a:gd name="T14" fmla="*/ 42 w 446"/>
                  <a:gd name="T15" fmla="*/ 39 h 499"/>
                  <a:gd name="T16" fmla="*/ 230 w 446"/>
                  <a:gd name="T17" fmla="*/ 0 h 499"/>
                  <a:gd name="T18" fmla="*/ 394 w 446"/>
                  <a:gd name="T19" fmla="*/ 54 h 499"/>
                  <a:gd name="T20" fmla="*/ 446 w 446"/>
                  <a:gd name="T21" fmla="*/ 209 h 499"/>
                  <a:gd name="T22" fmla="*/ 446 w 446"/>
                  <a:gd name="T23" fmla="*/ 490 h 499"/>
                  <a:gd name="T24" fmla="*/ 313 w 446"/>
                  <a:gd name="T25" fmla="*/ 490 h 499"/>
                  <a:gd name="T26" fmla="*/ 313 w 446"/>
                  <a:gd name="T27" fmla="*/ 438 h 499"/>
                  <a:gd name="T28" fmla="*/ 166 w 446"/>
                  <a:gd name="T29" fmla="*/ 499 h 499"/>
                  <a:gd name="T30" fmla="*/ 0 w 446"/>
                  <a:gd name="T31" fmla="*/ 351 h 499"/>
                  <a:gd name="T32" fmla="*/ 316 w 446"/>
                  <a:gd name="T33" fmla="*/ 319 h 499"/>
                  <a:gd name="T34" fmla="*/ 316 w 446"/>
                  <a:gd name="T35" fmla="*/ 295 h 499"/>
                  <a:gd name="T36" fmla="*/ 228 w 446"/>
                  <a:gd name="T37" fmla="*/ 277 h 499"/>
                  <a:gd name="T38" fmla="*/ 133 w 446"/>
                  <a:gd name="T39" fmla="*/ 344 h 499"/>
                  <a:gd name="T40" fmla="*/ 133 w 446"/>
                  <a:gd name="T41" fmla="*/ 346 h 499"/>
                  <a:gd name="T42" fmla="*/ 208 w 446"/>
                  <a:gd name="T43" fmla="*/ 404 h 499"/>
                  <a:gd name="T44" fmla="*/ 316 w 446"/>
                  <a:gd name="T45" fmla="*/ 31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499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3"/>
                      <a:pt x="80" y="194"/>
                      <a:pt x="195" y="194"/>
                    </a:cubicBezTo>
                    <a:cubicBezTo>
                      <a:pt x="244" y="194"/>
                      <a:pt x="280" y="202"/>
                      <a:pt x="314" y="214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7"/>
                      <a:pt x="210" y="117"/>
                    </a:cubicBezTo>
                    <a:cubicBezTo>
                      <a:pt x="157" y="117"/>
                      <a:pt x="120" y="127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7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0"/>
                      <a:pt x="446" y="144"/>
                      <a:pt x="446" y="209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313" y="490"/>
                      <a:pt x="313" y="490"/>
                      <a:pt x="313" y="490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3" y="499"/>
                      <a:pt x="166" y="499"/>
                    </a:cubicBezTo>
                    <a:cubicBezTo>
                      <a:pt x="75" y="499"/>
                      <a:pt x="0" y="447"/>
                      <a:pt x="0" y="351"/>
                    </a:cubicBezTo>
                    <a:close/>
                    <a:moveTo>
                      <a:pt x="316" y="319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0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4"/>
                      <a:pt x="208" y="404"/>
                    </a:cubicBezTo>
                    <a:cubicBezTo>
                      <a:pt x="272" y="404"/>
                      <a:pt x="316" y="369"/>
                      <a:pt x="316" y="3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AA3A9144-5E21-1340-D82E-781E8E0308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6529" y="564438"/>
                <a:ext cx="127665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16E502AF-0487-43AF-00DB-14F962B92C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5719" y="516121"/>
                <a:ext cx="134757" cy="268184"/>
              </a:xfrm>
              <a:custGeom>
                <a:avLst/>
                <a:gdLst>
                  <a:gd name="T0" fmla="*/ 58 w 310"/>
                  <a:gd name="T1" fmla="*/ 472 h 617"/>
                  <a:gd name="T2" fmla="*/ 58 w 310"/>
                  <a:gd name="T3" fmla="*/ 242 h 617"/>
                  <a:gd name="T4" fmla="*/ 0 w 310"/>
                  <a:gd name="T5" fmla="*/ 242 h 617"/>
                  <a:gd name="T6" fmla="*/ 0 w 310"/>
                  <a:gd name="T7" fmla="*/ 124 h 617"/>
                  <a:gd name="T8" fmla="*/ 58 w 310"/>
                  <a:gd name="T9" fmla="*/ 124 h 617"/>
                  <a:gd name="T10" fmla="*/ 58 w 310"/>
                  <a:gd name="T11" fmla="*/ 0 h 617"/>
                  <a:gd name="T12" fmla="*/ 196 w 310"/>
                  <a:gd name="T13" fmla="*/ 0 h 617"/>
                  <a:gd name="T14" fmla="*/ 196 w 310"/>
                  <a:gd name="T15" fmla="*/ 124 h 617"/>
                  <a:gd name="T16" fmla="*/ 310 w 310"/>
                  <a:gd name="T17" fmla="*/ 124 h 617"/>
                  <a:gd name="T18" fmla="*/ 310 w 310"/>
                  <a:gd name="T19" fmla="*/ 242 h 617"/>
                  <a:gd name="T20" fmla="*/ 196 w 310"/>
                  <a:gd name="T21" fmla="*/ 242 h 617"/>
                  <a:gd name="T22" fmla="*/ 196 w 310"/>
                  <a:gd name="T23" fmla="*/ 449 h 617"/>
                  <a:gd name="T24" fmla="*/ 240 w 310"/>
                  <a:gd name="T25" fmla="*/ 496 h 617"/>
                  <a:gd name="T26" fmla="*/ 308 w 310"/>
                  <a:gd name="T27" fmla="*/ 479 h 617"/>
                  <a:gd name="T28" fmla="*/ 308 w 310"/>
                  <a:gd name="T29" fmla="*/ 589 h 617"/>
                  <a:gd name="T30" fmla="*/ 199 w 310"/>
                  <a:gd name="T31" fmla="*/ 617 h 617"/>
                  <a:gd name="T32" fmla="*/ 58 w 310"/>
                  <a:gd name="T33" fmla="*/ 47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7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6" y="242"/>
                      <a:pt x="196" y="242"/>
                      <a:pt x="196" y="242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89"/>
                      <a:pt x="308" y="589"/>
                      <a:pt x="308" y="589"/>
                    </a:cubicBezTo>
                    <a:cubicBezTo>
                      <a:pt x="279" y="607"/>
                      <a:pt x="245" y="617"/>
                      <a:pt x="199" y="617"/>
                    </a:cubicBezTo>
                    <a:cubicBezTo>
                      <a:pt x="115" y="617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0DE8FD0D-C28A-B61F-DFEE-6F90FAD7BFA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18455" y="566212"/>
                <a:ext cx="207012" cy="219424"/>
              </a:xfrm>
              <a:custGeom>
                <a:avLst/>
                <a:gdLst>
                  <a:gd name="T0" fmla="*/ 0 w 476"/>
                  <a:gd name="T1" fmla="*/ 254 h 505"/>
                  <a:gd name="T2" fmla="*/ 0 w 476"/>
                  <a:gd name="T3" fmla="*/ 253 h 505"/>
                  <a:gd name="T4" fmla="*/ 240 w 476"/>
                  <a:gd name="T5" fmla="*/ 0 h 505"/>
                  <a:gd name="T6" fmla="*/ 476 w 476"/>
                  <a:gd name="T7" fmla="*/ 263 h 505"/>
                  <a:gd name="T8" fmla="*/ 475 w 476"/>
                  <a:gd name="T9" fmla="*/ 300 h 505"/>
                  <a:gd name="T10" fmla="*/ 137 w 476"/>
                  <a:gd name="T11" fmla="*/ 300 h 505"/>
                  <a:gd name="T12" fmla="*/ 256 w 476"/>
                  <a:gd name="T13" fmla="*/ 395 h 505"/>
                  <a:gd name="T14" fmla="*/ 373 w 476"/>
                  <a:gd name="T15" fmla="*/ 345 h 505"/>
                  <a:gd name="T16" fmla="*/ 452 w 476"/>
                  <a:gd name="T17" fmla="*/ 415 h 505"/>
                  <a:gd name="T18" fmla="*/ 254 w 476"/>
                  <a:gd name="T19" fmla="*/ 505 h 505"/>
                  <a:gd name="T20" fmla="*/ 0 w 476"/>
                  <a:gd name="T21" fmla="*/ 254 h 505"/>
                  <a:gd name="T22" fmla="*/ 342 w 476"/>
                  <a:gd name="T23" fmla="*/ 214 h 505"/>
                  <a:gd name="T24" fmla="*/ 240 w 476"/>
                  <a:gd name="T25" fmla="*/ 111 h 505"/>
                  <a:gd name="T26" fmla="*/ 135 w 476"/>
                  <a:gd name="T27" fmla="*/ 214 h 505"/>
                  <a:gd name="T28" fmla="*/ 342 w 476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6" y="126"/>
                      <a:pt x="476" y="263"/>
                    </a:cubicBezTo>
                    <a:cubicBezTo>
                      <a:pt x="476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2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2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F351CFF9-9DD1-E9B5-EE76-334AE5F03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7879" y="564438"/>
                <a:ext cx="127221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5CBDFCA1-F27C-774F-EB38-070587A34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8072" y="888476"/>
                <a:ext cx="134757" cy="268628"/>
              </a:xfrm>
              <a:custGeom>
                <a:avLst/>
                <a:gdLst>
                  <a:gd name="T0" fmla="*/ 58 w 310"/>
                  <a:gd name="T1" fmla="*/ 472 h 618"/>
                  <a:gd name="T2" fmla="*/ 58 w 310"/>
                  <a:gd name="T3" fmla="*/ 242 h 618"/>
                  <a:gd name="T4" fmla="*/ 0 w 310"/>
                  <a:gd name="T5" fmla="*/ 242 h 618"/>
                  <a:gd name="T6" fmla="*/ 0 w 310"/>
                  <a:gd name="T7" fmla="*/ 124 h 618"/>
                  <a:gd name="T8" fmla="*/ 58 w 310"/>
                  <a:gd name="T9" fmla="*/ 124 h 618"/>
                  <a:gd name="T10" fmla="*/ 58 w 310"/>
                  <a:gd name="T11" fmla="*/ 0 h 618"/>
                  <a:gd name="T12" fmla="*/ 195 w 310"/>
                  <a:gd name="T13" fmla="*/ 0 h 618"/>
                  <a:gd name="T14" fmla="*/ 195 w 310"/>
                  <a:gd name="T15" fmla="*/ 124 h 618"/>
                  <a:gd name="T16" fmla="*/ 310 w 310"/>
                  <a:gd name="T17" fmla="*/ 124 h 618"/>
                  <a:gd name="T18" fmla="*/ 310 w 310"/>
                  <a:gd name="T19" fmla="*/ 242 h 618"/>
                  <a:gd name="T20" fmla="*/ 195 w 310"/>
                  <a:gd name="T21" fmla="*/ 242 h 618"/>
                  <a:gd name="T22" fmla="*/ 195 w 310"/>
                  <a:gd name="T23" fmla="*/ 449 h 618"/>
                  <a:gd name="T24" fmla="*/ 240 w 310"/>
                  <a:gd name="T25" fmla="*/ 496 h 618"/>
                  <a:gd name="T26" fmla="*/ 308 w 310"/>
                  <a:gd name="T27" fmla="*/ 479 h 618"/>
                  <a:gd name="T28" fmla="*/ 308 w 310"/>
                  <a:gd name="T29" fmla="*/ 590 h 618"/>
                  <a:gd name="T30" fmla="*/ 199 w 310"/>
                  <a:gd name="T31" fmla="*/ 618 h 618"/>
                  <a:gd name="T32" fmla="*/ 58 w 310"/>
                  <a:gd name="T33" fmla="*/ 47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8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5" y="242"/>
                      <a:pt x="195" y="242"/>
                      <a:pt x="195" y="242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90"/>
                      <a:pt x="308" y="590"/>
                      <a:pt x="308" y="590"/>
                    </a:cubicBezTo>
                    <a:cubicBezTo>
                      <a:pt x="279" y="607"/>
                      <a:pt x="245" y="618"/>
                      <a:pt x="199" y="618"/>
                    </a:cubicBezTo>
                    <a:cubicBezTo>
                      <a:pt x="115" y="618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32C7C41D-9C2F-F9CB-F801-1289ECF5E5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251" y="938123"/>
                <a:ext cx="207455" cy="219867"/>
              </a:xfrm>
              <a:custGeom>
                <a:avLst/>
                <a:gdLst>
                  <a:gd name="T0" fmla="*/ 0 w 477"/>
                  <a:gd name="T1" fmla="*/ 254 h 505"/>
                  <a:gd name="T2" fmla="*/ 0 w 477"/>
                  <a:gd name="T3" fmla="*/ 253 h 505"/>
                  <a:gd name="T4" fmla="*/ 240 w 477"/>
                  <a:gd name="T5" fmla="*/ 0 h 505"/>
                  <a:gd name="T6" fmla="*/ 477 w 477"/>
                  <a:gd name="T7" fmla="*/ 263 h 505"/>
                  <a:gd name="T8" fmla="*/ 475 w 477"/>
                  <a:gd name="T9" fmla="*/ 300 h 505"/>
                  <a:gd name="T10" fmla="*/ 137 w 477"/>
                  <a:gd name="T11" fmla="*/ 300 h 505"/>
                  <a:gd name="T12" fmla="*/ 256 w 477"/>
                  <a:gd name="T13" fmla="*/ 395 h 505"/>
                  <a:gd name="T14" fmla="*/ 373 w 477"/>
                  <a:gd name="T15" fmla="*/ 345 h 505"/>
                  <a:gd name="T16" fmla="*/ 452 w 477"/>
                  <a:gd name="T17" fmla="*/ 415 h 505"/>
                  <a:gd name="T18" fmla="*/ 254 w 477"/>
                  <a:gd name="T19" fmla="*/ 505 h 505"/>
                  <a:gd name="T20" fmla="*/ 0 w 477"/>
                  <a:gd name="T21" fmla="*/ 254 h 505"/>
                  <a:gd name="T22" fmla="*/ 343 w 477"/>
                  <a:gd name="T23" fmla="*/ 214 h 505"/>
                  <a:gd name="T24" fmla="*/ 240 w 477"/>
                  <a:gd name="T25" fmla="*/ 111 h 505"/>
                  <a:gd name="T26" fmla="*/ 135 w 477"/>
                  <a:gd name="T27" fmla="*/ 214 h 505"/>
                  <a:gd name="T28" fmla="*/ 343 w 477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7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7" y="126"/>
                      <a:pt x="477" y="263"/>
                    </a:cubicBezTo>
                    <a:cubicBezTo>
                      <a:pt x="477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3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D3D8F53A-7C54-73FF-7202-68AF9530C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015" y="938123"/>
                <a:ext cx="195486" cy="219867"/>
              </a:xfrm>
              <a:custGeom>
                <a:avLst/>
                <a:gdLst>
                  <a:gd name="T0" fmla="*/ 0 w 450"/>
                  <a:gd name="T1" fmla="*/ 254 h 505"/>
                  <a:gd name="T2" fmla="*/ 0 w 450"/>
                  <a:gd name="T3" fmla="*/ 253 h 505"/>
                  <a:gd name="T4" fmla="*/ 254 w 450"/>
                  <a:gd name="T5" fmla="*/ 0 h 505"/>
                  <a:gd name="T6" fmla="*/ 448 w 450"/>
                  <a:gd name="T7" fmla="*/ 82 h 505"/>
                  <a:gd name="T8" fmla="*/ 363 w 450"/>
                  <a:gd name="T9" fmla="*/ 172 h 505"/>
                  <a:gd name="T10" fmla="*/ 253 w 450"/>
                  <a:gd name="T11" fmla="*/ 119 h 505"/>
                  <a:gd name="T12" fmla="*/ 135 w 450"/>
                  <a:gd name="T13" fmla="*/ 251 h 505"/>
                  <a:gd name="T14" fmla="*/ 135 w 450"/>
                  <a:gd name="T15" fmla="*/ 253 h 505"/>
                  <a:gd name="T16" fmla="*/ 258 w 450"/>
                  <a:gd name="T17" fmla="*/ 387 h 505"/>
                  <a:gd name="T18" fmla="*/ 370 w 450"/>
                  <a:gd name="T19" fmla="*/ 335 h 505"/>
                  <a:gd name="T20" fmla="*/ 450 w 450"/>
                  <a:gd name="T21" fmla="*/ 416 h 505"/>
                  <a:gd name="T22" fmla="*/ 252 w 450"/>
                  <a:gd name="T23" fmla="*/ 505 h 505"/>
                  <a:gd name="T24" fmla="*/ 0 w 450"/>
                  <a:gd name="T25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06" y="0"/>
                      <a:pt x="254" y="0"/>
                    </a:cubicBezTo>
                    <a:cubicBezTo>
                      <a:pt x="345" y="0"/>
                      <a:pt x="402" y="31"/>
                      <a:pt x="448" y="82"/>
                    </a:cubicBezTo>
                    <a:cubicBezTo>
                      <a:pt x="363" y="172"/>
                      <a:pt x="363" y="172"/>
                      <a:pt x="363" y="172"/>
                    </a:cubicBezTo>
                    <a:cubicBezTo>
                      <a:pt x="333" y="139"/>
                      <a:pt x="302" y="119"/>
                      <a:pt x="253" y="119"/>
                    </a:cubicBezTo>
                    <a:cubicBezTo>
                      <a:pt x="184" y="119"/>
                      <a:pt x="135" y="179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7"/>
                      <a:pt x="183" y="387"/>
                      <a:pt x="258" y="387"/>
                    </a:cubicBezTo>
                    <a:cubicBezTo>
                      <a:pt x="305" y="387"/>
                      <a:pt x="336" y="367"/>
                      <a:pt x="370" y="335"/>
                    </a:cubicBezTo>
                    <a:cubicBezTo>
                      <a:pt x="450" y="416"/>
                      <a:pt x="450" y="416"/>
                      <a:pt x="450" y="416"/>
                    </a:cubicBezTo>
                    <a:cubicBezTo>
                      <a:pt x="403" y="468"/>
                      <a:pt x="349" y="505"/>
                      <a:pt x="252" y="505"/>
                    </a:cubicBezTo>
                    <a:cubicBezTo>
                      <a:pt x="106" y="505"/>
                      <a:pt x="0" y="393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BD2B90D5-630B-CFC6-CE5B-4A3E7784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254" y="866312"/>
                <a:ext cx="193270" cy="286802"/>
              </a:xfrm>
              <a:custGeom>
                <a:avLst/>
                <a:gdLst>
                  <a:gd name="T0" fmla="*/ 0 w 445"/>
                  <a:gd name="T1" fmla="*/ 0 h 660"/>
                  <a:gd name="T2" fmla="*/ 138 w 445"/>
                  <a:gd name="T3" fmla="*/ 0 h 660"/>
                  <a:gd name="T4" fmla="*/ 138 w 445"/>
                  <a:gd name="T5" fmla="*/ 244 h 660"/>
                  <a:gd name="T6" fmla="*/ 280 w 445"/>
                  <a:gd name="T7" fmla="*/ 166 h 660"/>
                  <a:gd name="T8" fmla="*/ 445 w 445"/>
                  <a:gd name="T9" fmla="*/ 346 h 660"/>
                  <a:gd name="T10" fmla="*/ 445 w 445"/>
                  <a:gd name="T11" fmla="*/ 660 h 660"/>
                  <a:gd name="T12" fmla="*/ 307 w 445"/>
                  <a:gd name="T13" fmla="*/ 660 h 660"/>
                  <a:gd name="T14" fmla="*/ 307 w 445"/>
                  <a:gd name="T15" fmla="*/ 390 h 660"/>
                  <a:gd name="T16" fmla="*/ 224 w 445"/>
                  <a:gd name="T17" fmla="*/ 291 h 660"/>
                  <a:gd name="T18" fmla="*/ 138 w 445"/>
                  <a:gd name="T19" fmla="*/ 390 h 660"/>
                  <a:gd name="T20" fmla="*/ 138 w 445"/>
                  <a:gd name="T21" fmla="*/ 660 h 660"/>
                  <a:gd name="T22" fmla="*/ 0 w 445"/>
                  <a:gd name="T23" fmla="*/ 660 h 660"/>
                  <a:gd name="T24" fmla="*/ 0 w 445"/>
                  <a:gd name="T2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5" h="660">
                    <a:moveTo>
                      <a:pt x="0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244"/>
                      <a:pt x="138" y="244"/>
                      <a:pt x="138" y="244"/>
                    </a:cubicBezTo>
                    <a:cubicBezTo>
                      <a:pt x="169" y="203"/>
                      <a:pt x="210" y="166"/>
                      <a:pt x="280" y="166"/>
                    </a:cubicBezTo>
                    <a:cubicBezTo>
                      <a:pt x="384" y="166"/>
                      <a:pt x="445" y="235"/>
                      <a:pt x="445" y="346"/>
                    </a:cubicBezTo>
                    <a:cubicBezTo>
                      <a:pt x="445" y="660"/>
                      <a:pt x="445" y="660"/>
                      <a:pt x="445" y="660"/>
                    </a:cubicBezTo>
                    <a:cubicBezTo>
                      <a:pt x="307" y="660"/>
                      <a:pt x="307" y="660"/>
                      <a:pt x="307" y="660"/>
                    </a:cubicBezTo>
                    <a:cubicBezTo>
                      <a:pt x="307" y="390"/>
                      <a:pt x="307" y="390"/>
                      <a:pt x="307" y="390"/>
                    </a:cubicBezTo>
                    <a:cubicBezTo>
                      <a:pt x="307" y="324"/>
                      <a:pt x="276" y="291"/>
                      <a:pt x="224" y="291"/>
                    </a:cubicBezTo>
                    <a:cubicBezTo>
                      <a:pt x="171" y="291"/>
                      <a:pt x="138" y="324"/>
                      <a:pt x="138" y="390"/>
                    </a:cubicBezTo>
                    <a:cubicBezTo>
                      <a:pt x="138" y="660"/>
                      <a:pt x="138" y="660"/>
                      <a:pt x="138" y="660"/>
                    </a:cubicBezTo>
                    <a:cubicBezTo>
                      <a:pt x="0" y="660"/>
                      <a:pt x="0" y="660"/>
                      <a:pt x="0" y="66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44BDC175-2104-E7E3-2519-DA2F92A4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2039" y="938123"/>
                <a:ext cx="192827" cy="214991"/>
              </a:xfrm>
              <a:custGeom>
                <a:avLst/>
                <a:gdLst>
                  <a:gd name="T0" fmla="*/ 0 w 444"/>
                  <a:gd name="T1" fmla="*/ 9 h 494"/>
                  <a:gd name="T2" fmla="*/ 137 w 444"/>
                  <a:gd name="T3" fmla="*/ 9 h 494"/>
                  <a:gd name="T4" fmla="*/ 137 w 444"/>
                  <a:gd name="T5" fmla="*/ 78 h 494"/>
                  <a:gd name="T6" fmla="*/ 279 w 444"/>
                  <a:gd name="T7" fmla="*/ 0 h 494"/>
                  <a:gd name="T8" fmla="*/ 444 w 444"/>
                  <a:gd name="T9" fmla="*/ 180 h 494"/>
                  <a:gd name="T10" fmla="*/ 444 w 444"/>
                  <a:gd name="T11" fmla="*/ 494 h 494"/>
                  <a:gd name="T12" fmla="*/ 306 w 444"/>
                  <a:gd name="T13" fmla="*/ 494 h 494"/>
                  <a:gd name="T14" fmla="*/ 306 w 444"/>
                  <a:gd name="T15" fmla="*/ 224 h 494"/>
                  <a:gd name="T16" fmla="*/ 223 w 444"/>
                  <a:gd name="T17" fmla="*/ 125 h 494"/>
                  <a:gd name="T18" fmla="*/ 137 w 444"/>
                  <a:gd name="T19" fmla="*/ 224 h 494"/>
                  <a:gd name="T20" fmla="*/ 137 w 444"/>
                  <a:gd name="T21" fmla="*/ 494 h 494"/>
                  <a:gd name="T22" fmla="*/ 0 w 444"/>
                  <a:gd name="T23" fmla="*/ 494 h 494"/>
                  <a:gd name="T24" fmla="*/ 0 w 444"/>
                  <a:gd name="T25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94">
                    <a:moveTo>
                      <a:pt x="0" y="9"/>
                    </a:move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69" y="37"/>
                      <a:pt x="210" y="0"/>
                      <a:pt x="279" y="0"/>
                    </a:cubicBezTo>
                    <a:cubicBezTo>
                      <a:pt x="383" y="0"/>
                      <a:pt x="444" y="69"/>
                      <a:pt x="444" y="180"/>
                    </a:cubicBezTo>
                    <a:cubicBezTo>
                      <a:pt x="444" y="494"/>
                      <a:pt x="444" y="494"/>
                      <a:pt x="444" y="494"/>
                    </a:cubicBezTo>
                    <a:cubicBezTo>
                      <a:pt x="306" y="494"/>
                      <a:pt x="306" y="494"/>
                      <a:pt x="306" y="494"/>
                    </a:cubicBezTo>
                    <a:cubicBezTo>
                      <a:pt x="306" y="224"/>
                      <a:pt x="306" y="224"/>
                      <a:pt x="306" y="224"/>
                    </a:cubicBezTo>
                    <a:cubicBezTo>
                      <a:pt x="306" y="158"/>
                      <a:pt x="276" y="125"/>
                      <a:pt x="223" y="125"/>
                    </a:cubicBezTo>
                    <a:cubicBezTo>
                      <a:pt x="171" y="125"/>
                      <a:pt x="137" y="158"/>
                      <a:pt x="137" y="224"/>
                    </a:cubicBezTo>
                    <a:cubicBezTo>
                      <a:pt x="137" y="494"/>
                      <a:pt x="137" y="494"/>
                      <a:pt x="137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E76CB955-2FC2-83C2-AC09-AD01BCCF1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967277" y="938123"/>
                <a:ext cx="228289" cy="219867"/>
              </a:xfrm>
              <a:custGeom>
                <a:avLst/>
                <a:gdLst>
                  <a:gd name="T0" fmla="*/ 0 w 525"/>
                  <a:gd name="T1" fmla="*/ 254 h 505"/>
                  <a:gd name="T2" fmla="*/ 0 w 525"/>
                  <a:gd name="T3" fmla="*/ 253 h 505"/>
                  <a:gd name="T4" fmla="*/ 263 w 525"/>
                  <a:gd name="T5" fmla="*/ 0 h 505"/>
                  <a:gd name="T6" fmla="*/ 525 w 525"/>
                  <a:gd name="T7" fmla="*/ 251 h 505"/>
                  <a:gd name="T8" fmla="*/ 525 w 525"/>
                  <a:gd name="T9" fmla="*/ 253 h 505"/>
                  <a:gd name="T10" fmla="*/ 262 w 525"/>
                  <a:gd name="T11" fmla="*/ 505 h 505"/>
                  <a:gd name="T12" fmla="*/ 0 w 525"/>
                  <a:gd name="T13" fmla="*/ 254 h 505"/>
                  <a:gd name="T14" fmla="*/ 389 w 525"/>
                  <a:gd name="T15" fmla="*/ 254 h 505"/>
                  <a:gd name="T16" fmla="*/ 389 w 525"/>
                  <a:gd name="T17" fmla="*/ 253 h 505"/>
                  <a:gd name="T18" fmla="*/ 262 w 525"/>
                  <a:gd name="T19" fmla="*/ 119 h 505"/>
                  <a:gd name="T20" fmla="*/ 136 w 525"/>
                  <a:gd name="T21" fmla="*/ 251 h 505"/>
                  <a:gd name="T22" fmla="*/ 136 w 525"/>
                  <a:gd name="T23" fmla="*/ 253 h 505"/>
                  <a:gd name="T24" fmla="*/ 263 w 525"/>
                  <a:gd name="T25" fmla="*/ 387 h 505"/>
                  <a:gd name="T26" fmla="*/ 389 w 525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2" y="0"/>
                      <a:pt x="263" y="0"/>
                    </a:cubicBezTo>
                    <a:cubicBezTo>
                      <a:pt x="414" y="0"/>
                      <a:pt x="525" y="111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3" y="505"/>
                      <a:pt x="262" y="505"/>
                    </a:cubicBezTo>
                    <a:cubicBezTo>
                      <a:pt x="111" y="505"/>
                      <a:pt x="0" y="394"/>
                      <a:pt x="0" y="254"/>
                    </a:cubicBezTo>
                    <a:close/>
                    <a:moveTo>
                      <a:pt x="389" y="254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BB15E459-A560-CBA7-38D2-49EC0DF179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07091" y="866312"/>
                <a:ext cx="59843" cy="286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A894E637-6612-023A-5D26-292EB224BB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78460" y="938123"/>
                <a:ext cx="228732" cy="219867"/>
              </a:xfrm>
              <a:custGeom>
                <a:avLst/>
                <a:gdLst>
                  <a:gd name="T0" fmla="*/ 0 w 526"/>
                  <a:gd name="T1" fmla="*/ 254 h 505"/>
                  <a:gd name="T2" fmla="*/ 0 w 526"/>
                  <a:gd name="T3" fmla="*/ 253 h 505"/>
                  <a:gd name="T4" fmla="*/ 264 w 526"/>
                  <a:gd name="T5" fmla="*/ 0 h 505"/>
                  <a:gd name="T6" fmla="*/ 526 w 526"/>
                  <a:gd name="T7" fmla="*/ 251 h 505"/>
                  <a:gd name="T8" fmla="*/ 526 w 526"/>
                  <a:gd name="T9" fmla="*/ 253 h 505"/>
                  <a:gd name="T10" fmla="*/ 262 w 526"/>
                  <a:gd name="T11" fmla="*/ 505 h 505"/>
                  <a:gd name="T12" fmla="*/ 0 w 526"/>
                  <a:gd name="T13" fmla="*/ 254 h 505"/>
                  <a:gd name="T14" fmla="*/ 390 w 526"/>
                  <a:gd name="T15" fmla="*/ 254 h 505"/>
                  <a:gd name="T16" fmla="*/ 390 w 526"/>
                  <a:gd name="T17" fmla="*/ 253 h 505"/>
                  <a:gd name="T18" fmla="*/ 262 w 526"/>
                  <a:gd name="T19" fmla="*/ 119 h 505"/>
                  <a:gd name="T20" fmla="*/ 136 w 526"/>
                  <a:gd name="T21" fmla="*/ 251 h 505"/>
                  <a:gd name="T22" fmla="*/ 136 w 526"/>
                  <a:gd name="T23" fmla="*/ 253 h 505"/>
                  <a:gd name="T24" fmla="*/ 264 w 526"/>
                  <a:gd name="T25" fmla="*/ 387 h 505"/>
                  <a:gd name="T26" fmla="*/ 390 w 526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3" y="0"/>
                      <a:pt x="264" y="0"/>
                    </a:cubicBezTo>
                    <a:cubicBezTo>
                      <a:pt x="414" y="0"/>
                      <a:pt x="526" y="111"/>
                      <a:pt x="526" y="251"/>
                    </a:cubicBezTo>
                    <a:cubicBezTo>
                      <a:pt x="526" y="253"/>
                      <a:pt x="526" y="253"/>
                      <a:pt x="526" y="253"/>
                    </a:cubicBezTo>
                    <a:cubicBezTo>
                      <a:pt x="526" y="392"/>
                      <a:pt x="413" y="505"/>
                      <a:pt x="262" y="505"/>
                    </a:cubicBezTo>
                    <a:cubicBezTo>
                      <a:pt x="112" y="505"/>
                      <a:pt x="0" y="394"/>
                      <a:pt x="0" y="254"/>
                    </a:cubicBezTo>
                    <a:close/>
                    <a:moveTo>
                      <a:pt x="390" y="254"/>
                    </a:moveTo>
                    <a:cubicBezTo>
                      <a:pt x="390" y="253"/>
                      <a:pt x="390" y="253"/>
                      <a:pt x="390" y="253"/>
                    </a:cubicBezTo>
                    <a:cubicBezTo>
                      <a:pt x="390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8" y="387"/>
                      <a:pt x="264" y="387"/>
                    </a:cubicBezTo>
                    <a:cubicBezTo>
                      <a:pt x="343" y="387"/>
                      <a:pt x="390" y="326"/>
                      <a:pt x="39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C612BEEF-FFCF-00C7-83E8-3D6CD89DD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16057" y="938123"/>
                <a:ext cx="221197" cy="278823"/>
              </a:xfrm>
              <a:custGeom>
                <a:avLst/>
                <a:gdLst>
                  <a:gd name="T0" fmla="*/ 24 w 509"/>
                  <a:gd name="T1" fmla="*/ 590 h 641"/>
                  <a:gd name="T2" fmla="*/ 71 w 509"/>
                  <a:gd name="T3" fmla="*/ 487 h 641"/>
                  <a:gd name="T4" fmla="*/ 235 w 509"/>
                  <a:gd name="T5" fmla="*/ 531 h 641"/>
                  <a:gd name="T6" fmla="*/ 373 w 509"/>
                  <a:gd name="T7" fmla="*/ 399 h 641"/>
                  <a:gd name="T8" fmla="*/ 373 w 509"/>
                  <a:gd name="T9" fmla="*/ 376 h 641"/>
                  <a:gd name="T10" fmla="*/ 215 w 509"/>
                  <a:gd name="T11" fmla="*/ 454 h 641"/>
                  <a:gd name="T12" fmla="*/ 0 w 509"/>
                  <a:gd name="T13" fmla="*/ 228 h 641"/>
                  <a:gd name="T14" fmla="*/ 0 w 509"/>
                  <a:gd name="T15" fmla="*/ 226 h 641"/>
                  <a:gd name="T16" fmla="*/ 215 w 509"/>
                  <a:gd name="T17" fmla="*/ 0 h 641"/>
                  <a:gd name="T18" fmla="*/ 372 w 509"/>
                  <a:gd name="T19" fmla="*/ 72 h 641"/>
                  <a:gd name="T20" fmla="*/ 372 w 509"/>
                  <a:gd name="T21" fmla="*/ 9 h 641"/>
                  <a:gd name="T22" fmla="*/ 509 w 509"/>
                  <a:gd name="T23" fmla="*/ 9 h 641"/>
                  <a:gd name="T24" fmla="*/ 509 w 509"/>
                  <a:gd name="T25" fmla="*/ 385 h 641"/>
                  <a:gd name="T26" fmla="*/ 448 w 509"/>
                  <a:gd name="T27" fmla="*/ 576 h 641"/>
                  <a:gd name="T28" fmla="*/ 239 w 509"/>
                  <a:gd name="T29" fmla="*/ 641 h 641"/>
                  <a:gd name="T30" fmla="*/ 24 w 509"/>
                  <a:gd name="T31" fmla="*/ 590 h 641"/>
                  <a:gd name="T32" fmla="*/ 373 w 509"/>
                  <a:gd name="T33" fmla="*/ 228 h 641"/>
                  <a:gd name="T34" fmla="*/ 373 w 509"/>
                  <a:gd name="T35" fmla="*/ 226 h 641"/>
                  <a:gd name="T36" fmla="*/ 255 w 509"/>
                  <a:gd name="T37" fmla="*/ 114 h 641"/>
                  <a:gd name="T38" fmla="*/ 137 w 509"/>
                  <a:gd name="T39" fmla="*/ 226 h 641"/>
                  <a:gd name="T40" fmla="*/ 137 w 509"/>
                  <a:gd name="T41" fmla="*/ 228 h 641"/>
                  <a:gd name="T42" fmla="*/ 255 w 509"/>
                  <a:gd name="T43" fmla="*/ 340 h 641"/>
                  <a:gd name="T44" fmla="*/ 373 w 509"/>
                  <a:gd name="T45" fmla="*/ 22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9" h="641">
                    <a:moveTo>
                      <a:pt x="24" y="590"/>
                    </a:moveTo>
                    <a:cubicBezTo>
                      <a:pt x="71" y="487"/>
                      <a:pt x="71" y="487"/>
                      <a:pt x="71" y="487"/>
                    </a:cubicBezTo>
                    <a:cubicBezTo>
                      <a:pt x="121" y="515"/>
                      <a:pt x="171" y="531"/>
                      <a:pt x="235" y="531"/>
                    </a:cubicBezTo>
                    <a:cubicBezTo>
                      <a:pt x="329" y="531"/>
                      <a:pt x="373" y="486"/>
                      <a:pt x="373" y="399"/>
                    </a:cubicBezTo>
                    <a:cubicBezTo>
                      <a:pt x="373" y="376"/>
                      <a:pt x="373" y="376"/>
                      <a:pt x="373" y="376"/>
                    </a:cubicBezTo>
                    <a:cubicBezTo>
                      <a:pt x="333" y="425"/>
                      <a:pt x="288" y="454"/>
                      <a:pt x="215" y="454"/>
                    </a:cubicBezTo>
                    <a:cubicBezTo>
                      <a:pt x="102" y="454"/>
                      <a:pt x="0" y="372"/>
                      <a:pt x="0" y="22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82"/>
                      <a:pt x="104" y="0"/>
                      <a:pt x="215" y="0"/>
                    </a:cubicBezTo>
                    <a:cubicBezTo>
                      <a:pt x="290" y="0"/>
                      <a:pt x="334" y="32"/>
                      <a:pt x="372" y="72"/>
                    </a:cubicBezTo>
                    <a:cubicBezTo>
                      <a:pt x="372" y="9"/>
                      <a:pt x="372" y="9"/>
                      <a:pt x="372" y="9"/>
                    </a:cubicBezTo>
                    <a:cubicBezTo>
                      <a:pt x="509" y="9"/>
                      <a:pt x="509" y="9"/>
                      <a:pt x="509" y="9"/>
                    </a:cubicBezTo>
                    <a:cubicBezTo>
                      <a:pt x="509" y="385"/>
                      <a:pt x="509" y="385"/>
                      <a:pt x="509" y="385"/>
                    </a:cubicBezTo>
                    <a:cubicBezTo>
                      <a:pt x="509" y="472"/>
                      <a:pt x="488" y="535"/>
                      <a:pt x="448" y="576"/>
                    </a:cubicBezTo>
                    <a:cubicBezTo>
                      <a:pt x="402" y="621"/>
                      <a:pt x="333" y="641"/>
                      <a:pt x="239" y="641"/>
                    </a:cubicBezTo>
                    <a:cubicBezTo>
                      <a:pt x="160" y="641"/>
                      <a:pt x="86" y="623"/>
                      <a:pt x="24" y="590"/>
                    </a:cubicBezTo>
                    <a:close/>
                    <a:moveTo>
                      <a:pt x="373" y="228"/>
                    </a:moveTo>
                    <a:cubicBezTo>
                      <a:pt x="373" y="226"/>
                      <a:pt x="373" y="226"/>
                      <a:pt x="373" y="226"/>
                    </a:cubicBezTo>
                    <a:cubicBezTo>
                      <a:pt x="373" y="160"/>
                      <a:pt x="322" y="114"/>
                      <a:pt x="255" y="114"/>
                    </a:cubicBezTo>
                    <a:cubicBezTo>
                      <a:pt x="188" y="114"/>
                      <a:pt x="137" y="160"/>
                      <a:pt x="137" y="226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95"/>
                      <a:pt x="188" y="340"/>
                      <a:pt x="255" y="340"/>
                    </a:cubicBezTo>
                    <a:cubicBezTo>
                      <a:pt x="322" y="340"/>
                      <a:pt x="373" y="294"/>
                      <a:pt x="373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535443A8-F420-58B0-6940-C7217CB7D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7450" y="942113"/>
                <a:ext cx="219424" cy="275277"/>
              </a:xfrm>
              <a:custGeom>
                <a:avLst/>
                <a:gdLst>
                  <a:gd name="T0" fmla="*/ 362 w 505"/>
                  <a:gd name="T1" fmla="*/ 0 h 633"/>
                  <a:gd name="T2" fmla="*/ 505 w 505"/>
                  <a:gd name="T3" fmla="*/ 0 h 633"/>
                  <a:gd name="T4" fmla="*/ 319 w 505"/>
                  <a:gd name="T5" fmla="*/ 497 h 633"/>
                  <a:gd name="T6" fmla="*/ 159 w 505"/>
                  <a:gd name="T7" fmla="*/ 633 h 633"/>
                  <a:gd name="T8" fmla="*/ 37 w 505"/>
                  <a:gd name="T9" fmla="*/ 599 h 633"/>
                  <a:gd name="T10" fmla="*/ 83 w 505"/>
                  <a:gd name="T11" fmla="*/ 500 h 633"/>
                  <a:gd name="T12" fmla="*/ 142 w 505"/>
                  <a:gd name="T13" fmla="*/ 519 h 633"/>
                  <a:gd name="T14" fmla="*/ 190 w 505"/>
                  <a:gd name="T15" fmla="*/ 487 h 633"/>
                  <a:gd name="T16" fmla="*/ 0 w 505"/>
                  <a:gd name="T17" fmla="*/ 0 h 633"/>
                  <a:gd name="T18" fmla="*/ 146 w 505"/>
                  <a:gd name="T19" fmla="*/ 0 h 633"/>
                  <a:gd name="T20" fmla="*/ 256 w 505"/>
                  <a:gd name="T21" fmla="*/ 331 h 633"/>
                  <a:gd name="T22" fmla="*/ 362 w 505"/>
                  <a:gd name="T2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633">
                    <a:moveTo>
                      <a:pt x="362" y="0"/>
                    </a:moveTo>
                    <a:cubicBezTo>
                      <a:pt x="505" y="0"/>
                      <a:pt x="505" y="0"/>
                      <a:pt x="505" y="0"/>
                    </a:cubicBezTo>
                    <a:cubicBezTo>
                      <a:pt x="319" y="497"/>
                      <a:pt x="319" y="497"/>
                      <a:pt x="319" y="497"/>
                    </a:cubicBezTo>
                    <a:cubicBezTo>
                      <a:pt x="282" y="596"/>
                      <a:pt x="242" y="633"/>
                      <a:pt x="159" y="633"/>
                    </a:cubicBezTo>
                    <a:cubicBezTo>
                      <a:pt x="110" y="633"/>
                      <a:pt x="73" y="620"/>
                      <a:pt x="37" y="599"/>
                    </a:cubicBezTo>
                    <a:cubicBezTo>
                      <a:pt x="83" y="500"/>
                      <a:pt x="83" y="500"/>
                      <a:pt x="83" y="500"/>
                    </a:cubicBezTo>
                    <a:cubicBezTo>
                      <a:pt x="101" y="511"/>
                      <a:pt x="124" y="519"/>
                      <a:pt x="142" y="519"/>
                    </a:cubicBezTo>
                    <a:cubicBezTo>
                      <a:pt x="166" y="519"/>
                      <a:pt x="178" y="512"/>
                      <a:pt x="190" y="4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256" y="331"/>
                      <a:pt x="256" y="331"/>
                      <a:pt x="256" y="331"/>
                    </a:cubicBezTo>
                    <a:lnTo>
                      <a:pt x="3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D577C4C5-162A-509E-0F90-2D9CF5560B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5842" y="1258171"/>
                <a:ext cx="132541" cy="290348"/>
              </a:xfrm>
              <a:custGeom>
                <a:avLst/>
                <a:gdLst>
                  <a:gd name="T0" fmla="*/ 57 w 305"/>
                  <a:gd name="T1" fmla="*/ 299 h 667"/>
                  <a:gd name="T2" fmla="*/ 0 w 305"/>
                  <a:gd name="T3" fmla="*/ 299 h 667"/>
                  <a:gd name="T4" fmla="*/ 0 w 305"/>
                  <a:gd name="T5" fmla="*/ 186 h 667"/>
                  <a:gd name="T6" fmla="*/ 57 w 305"/>
                  <a:gd name="T7" fmla="*/ 186 h 667"/>
                  <a:gd name="T8" fmla="*/ 57 w 305"/>
                  <a:gd name="T9" fmla="*/ 155 h 667"/>
                  <a:gd name="T10" fmla="*/ 96 w 305"/>
                  <a:gd name="T11" fmla="*/ 38 h 667"/>
                  <a:gd name="T12" fmla="*/ 208 w 305"/>
                  <a:gd name="T13" fmla="*/ 0 h 667"/>
                  <a:gd name="T14" fmla="*/ 305 w 305"/>
                  <a:gd name="T15" fmla="*/ 13 h 667"/>
                  <a:gd name="T16" fmla="*/ 305 w 305"/>
                  <a:gd name="T17" fmla="*/ 127 h 667"/>
                  <a:gd name="T18" fmla="*/ 243 w 305"/>
                  <a:gd name="T19" fmla="*/ 115 h 667"/>
                  <a:gd name="T20" fmla="*/ 193 w 305"/>
                  <a:gd name="T21" fmla="*/ 168 h 667"/>
                  <a:gd name="T22" fmla="*/ 193 w 305"/>
                  <a:gd name="T23" fmla="*/ 187 h 667"/>
                  <a:gd name="T24" fmla="*/ 305 w 305"/>
                  <a:gd name="T25" fmla="*/ 187 h 667"/>
                  <a:gd name="T26" fmla="*/ 305 w 305"/>
                  <a:gd name="T27" fmla="*/ 299 h 667"/>
                  <a:gd name="T28" fmla="*/ 195 w 305"/>
                  <a:gd name="T29" fmla="*/ 299 h 667"/>
                  <a:gd name="T30" fmla="*/ 195 w 305"/>
                  <a:gd name="T31" fmla="*/ 667 h 667"/>
                  <a:gd name="T32" fmla="*/ 57 w 305"/>
                  <a:gd name="T33" fmla="*/ 667 h 667"/>
                  <a:gd name="T34" fmla="*/ 57 w 305"/>
                  <a:gd name="T35" fmla="*/ 29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667">
                    <a:moveTo>
                      <a:pt x="57" y="299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7" y="186"/>
                      <a:pt x="57" y="186"/>
                      <a:pt x="57" y="18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7" y="102"/>
                      <a:pt x="71" y="63"/>
                      <a:pt x="96" y="38"/>
                    </a:cubicBezTo>
                    <a:cubicBezTo>
                      <a:pt x="122" y="12"/>
                      <a:pt x="159" y="0"/>
                      <a:pt x="208" y="0"/>
                    </a:cubicBezTo>
                    <a:cubicBezTo>
                      <a:pt x="251" y="0"/>
                      <a:pt x="280" y="5"/>
                      <a:pt x="305" y="13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286" y="120"/>
                      <a:pt x="267" y="115"/>
                      <a:pt x="243" y="115"/>
                    </a:cubicBezTo>
                    <a:cubicBezTo>
                      <a:pt x="211" y="115"/>
                      <a:pt x="193" y="132"/>
                      <a:pt x="193" y="168"/>
                    </a:cubicBezTo>
                    <a:cubicBezTo>
                      <a:pt x="193" y="187"/>
                      <a:pt x="193" y="187"/>
                      <a:pt x="193" y="187"/>
                    </a:cubicBezTo>
                    <a:cubicBezTo>
                      <a:pt x="305" y="187"/>
                      <a:pt x="305" y="187"/>
                      <a:pt x="305" y="187"/>
                    </a:cubicBezTo>
                    <a:cubicBezTo>
                      <a:pt x="305" y="299"/>
                      <a:pt x="305" y="299"/>
                      <a:pt x="305" y="299"/>
                    </a:cubicBezTo>
                    <a:cubicBezTo>
                      <a:pt x="195" y="299"/>
                      <a:pt x="195" y="299"/>
                      <a:pt x="195" y="299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57" y="667"/>
                      <a:pt x="57" y="667"/>
                      <a:pt x="57" y="667"/>
                    </a:cubicBezTo>
                    <a:lnTo>
                      <a:pt x="57" y="2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CB671CE-477D-F1B3-6894-F85448189A9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37497" y="1333086"/>
                <a:ext cx="228289" cy="219867"/>
              </a:xfrm>
              <a:custGeom>
                <a:avLst/>
                <a:gdLst>
                  <a:gd name="T0" fmla="*/ 0 w 525"/>
                  <a:gd name="T1" fmla="*/ 255 h 506"/>
                  <a:gd name="T2" fmla="*/ 0 w 525"/>
                  <a:gd name="T3" fmla="*/ 253 h 506"/>
                  <a:gd name="T4" fmla="*/ 263 w 525"/>
                  <a:gd name="T5" fmla="*/ 0 h 506"/>
                  <a:gd name="T6" fmla="*/ 525 w 525"/>
                  <a:gd name="T7" fmla="*/ 251 h 506"/>
                  <a:gd name="T8" fmla="*/ 525 w 525"/>
                  <a:gd name="T9" fmla="*/ 253 h 506"/>
                  <a:gd name="T10" fmla="*/ 261 w 525"/>
                  <a:gd name="T11" fmla="*/ 506 h 506"/>
                  <a:gd name="T12" fmla="*/ 0 w 525"/>
                  <a:gd name="T13" fmla="*/ 255 h 506"/>
                  <a:gd name="T14" fmla="*/ 389 w 525"/>
                  <a:gd name="T15" fmla="*/ 255 h 506"/>
                  <a:gd name="T16" fmla="*/ 389 w 525"/>
                  <a:gd name="T17" fmla="*/ 253 h 506"/>
                  <a:gd name="T18" fmla="*/ 261 w 525"/>
                  <a:gd name="T19" fmla="*/ 119 h 506"/>
                  <a:gd name="T20" fmla="*/ 135 w 525"/>
                  <a:gd name="T21" fmla="*/ 251 h 506"/>
                  <a:gd name="T22" fmla="*/ 135 w 525"/>
                  <a:gd name="T23" fmla="*/ 253 h 506"/>
                  <a:gd name="T24" fmla="*/ 263 w 525"/>
                  <a:gd name="T25" fmla="*/ 387 h 506"/>
                  <a:gd name="T26" fmla="*/ 389 w 525"/>
                  <a:gd name="T27" fmla="*/ 25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6">
                    <a:moveTo>
                      <a:pt x="0" y="255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12" y="0"/>
                      <a:pt x="263" y="0"/>
                    </a:cubicBezTo>
                    <a:cubicBezTo>
                      <a:pt x="413" y="0"/>
                      <a:pt x="525" y="112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2" y="506"/>
                      <a:pt x="261" y="506"/>
                    </a:cubicBezTo>
                    <a:cubicBezTo>
                      <a:pt x="111" y="506"/>
                      <a:pt x="0" y="394"/>
                      <a:pt x="0" y="255"/>
                    </a:cubicBezTo>
                    <a:close/>
                    <a:moveTo>
                      <a:pt x="389" y="255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2"/>
                      <a:pt x="337" y="119"/>
                      <a:pt x="261" y="119"/>
                    </a:cubicBezTo>
                    <a:cubicBezTo>
                      <a:pt x="183" y="119"/>
                      <a:pt x="135" y="180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5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2D545142-881D-002A-830D-2B1960B7F7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084" y="1331756"/>
                <a:ext cx="127665" cy="216764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0 h 498"/>
                  <a:gd name="T6" fmla="*/ 293 w 293"/>
                  <a:gd name="T7" fmla="*/ 3 h 498"/>
                  <a:gd name="T8" fmla="*/ 293 w 293"/>
                  <a:gd name="T9" fmla="*/ 147 h 498"/>
                  <a:gd name="T10" fmla="*/ 286 w 293"/>
                  <a:gd name="T11" fmla="*/ 147 h 498"/>
                  <a:gd name="T12" fmla="*/ 138 w 293"/>
                  <a:gd name="T13" fmla="*/ 318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66" y="43"/>
                      <a:pt x="211" y="0"/>
                      <a:pt x="293" y="3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86" y="147"/>
                      <a:pt x="286" y="147"/>
                      <a:pt x="286" y="147"/>
                    </a:cubicBezTo>
                    <a:cubicBezTo>
                      <a:pt x="194" y="147"/>
                      <a:pt x="138" y="203"/>
                      <a:pt x="138" y="318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5C959273-267C-8CBA-996C-EC8514CCD7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82993" y="1334859"/>
                <a:ext cx="194157" cy="217207"/>
              </a:xfrm>
              <a:custGeom>
                <a:avLst/>
                <a:gdLst>
                  <a:gd name="T0" fmla="*/ 0 w 446"/>
                  <a:gd name="T1" fmla="*/ 351 h 500"/>
                  <a:gd name="T2" fmla="*/ 0 w 446"/>
                  <a:gd name="T3" fmla="*/ 349 h 500"/>
                  <a:gd name="T4" fmla="*/ 195 w 446"/>
                  <a:gd name="T5" fmla="*/ 195 h 500"/>
                  <a:gd name="T6" fmla="*/ 314 w 446"/>
                  <a:gd name="T7" fmla="*/ 215 h 500"/>
                  <a:gd name="T8" fmla="*/ 314 w 446"/>
                  <a:gd name="T9" fmla="*/ 206 h 500"/>
                  <a:gd name="T10" fmla="*/ 210 w 446"/>
                  <a:gd name="T11" fmla="*/ 118 h 500"/>
                  <a:gd name="T12" fmla="*/ 76 w 446"/>
                  <a:gd name="T13" fmla="*/ 144 h 500"/>
                  <a:gd name="T14" fmla="*/ 42 w 446"/>
                  <a:gd name="T15" fmla="*/ 39 h 500"/>
                  <a:gd name="T16" fmla="*/ 230 w 446"/>
                  <a:gd name="T17" fmla="*/ 0 h 500"/>
                  <a:gd name="T18" fmla="*/ 394 w 446"/>
                  <a:gd name="T19" fmla="*/ 54 h 500"/>
                  <a:gd name="T20" fmla="*/ 446 w 446"/>
                  <a:gd name="T21" fmla="*/ 209 h 500"/>
                  <a:gd name="T22" fmla="*/ 446 w 446"/>
                  <a:gd name="T23" fmla="*/ 491 h 500"/>
                  <a:gd name="T24" fmla="*/ 313 w 446"/>
                  <a:gd name="T25" fmla="*/ 491 h 500"/>
                  <a:gd name="T26" fmla="*/ 313 w 446"/>
                  <a:gd name="T27" fmla="*/ 438 h 500"/>
                  <a:gd name="T28" fmla="*/ 167 w 446"/>
                  <a:gd name="T29" fmla="*/ 500 h 500"/>
                  <a:gd name="T30" fmla="*/ 0 w 446"/>
                  <a:gd name="T31" fmla="*/ 351 h 500"/>
                  <a:gd name="T32" fmla="*/ 316 w 446"/>
                  <a:gd name="T33" fmla="*/ 320 h 500"/>
                  <a:gd name="T34" fmla="*/ 316 w 446"/>
                  <a:gd name="T35" fmla="*/ 295 h 500"/>
                  <a:gd name="T36" fmla="*/ 228 w 446"/>
                  <a:gd name="T37" fmla="*/ 277 h 500"/>
                  <a:gd name="T38" fmla="*/ 133 w 446"/>
                  <a:gd name="T39" fmla="*/ 344 h 500"/>
                  <a:gd name="T40" fmla="*/ 133 w 446"/>
                  <a:gd name="T41" fmla="*/ 346 h 500"/>
                  <a:gd name="T42" fmla="*/ 208 w 446"/>
                  <a:gd name="T43" fmla="*/ 405 h 500"/>
                  <a:gd name="T44" fmla="*/ 316 w 446"/>
                  <a:gd name="T45" fmla="*/ 32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500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4"/>
                      <a:pt x="81" y="195"/>
                      <a:pt x="195" y="195"/>
                    </a:cubicBezTo>
                    <a:cubicBezTo>
                      <a:pt x="244" y="195"/>
                      <a:pt x="280" y="203"/>
                      <a:pt x="314" y="215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8"/>
                      <a:pt x="210" y="118"/>
                    </a:cubicBezTo>
                    <a:cubicBezTo>
                      <a:pt x="157" y="118"/>
                      <a:pt x="120" y="128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8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1"/>
                      <a:pt x="446" y="144"/>
                      <a:pt x="446" y="209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313" y="491"/>
                      <a:pt x="313" y="491"/>
                      <a:pt x="313" y="491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4" y="500"/>
                      <a:pt x="167" y="500"/>
                    </a:cubicBezTo>
                    <a:cubicBezTo>
                      <a:pt x="75" y="500"/>
                      <a:pt x="0" y="447"/>
                      <a:pt x="0" y="351"/>
                    </a:cubicBezTo>
                    <a:close/>
                    <a:moveTo>
                      <a:pt x="316" y="320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1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5"/>
                      <a:pt x="208" y="405"/>
                    </a:cubicBezTo>
                    <a:cubicBezTo>
                      <a:pt x="272" y="405"/>
                      <a:pt x="316" y="369"/>
                      <a:pt x="316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6">
                <a:extLst>
                  <a:ext uri="{FF2B5EF4-FFF2-40B4-BE49-F238E27FC236}">
                    <a16:creationId xmlns:a16="http://schemas.microsoft.com/office/drawing/2014/main" id="{2F1B0169-414B-8F53-D204-E4FC9132C3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1973" y="1260831"/>
                <a:ext cx="59843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7">
                <a:extLst>
                  <a:ext uri="{FF2B5EF4-FFF2-40B4-BE49-F238E27FC236}">
                    <a16:creationId xmlns:a16="http://schemas.microsoft.com/office/drawing/2014/main" id="{FD3CEF0B-9316-CAAF-B811-7977EA0FDC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86639" y="1260831"/>
                <a:ext cx="59399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C44969F7-1BF0-A4FA-F4EB-8003272D9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B97A83-AA92-5D2A-D89F-2B85130F597F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93913DCE-D7C5-993F-1CBD-D671F4E01A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6D0A5711-84F8-6852-FC23-C9222B8AB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185085EF-D1B3-20ED-1267-AC7FAB164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8434C32D-C325-1F32-5E19-6C9FC933AC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A281B950-B57F-4814-65C4-87F843CA0E1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EE465ED6-53DE-A385-42CB-0B5A7547734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0E6808-E70B-FA4B-99F6-1C02BBC16598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C297CEF-136F-B1B7-09B1-55E4D7563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22BAF6B-1742-15FD-B0EB-40B8C3DC1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88B3367-A4C9-CCD9-A688-1D2826A4B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5C15B3-8177-7E6B-C4A7-1B9D3FB9D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A27F0F6-EBAD-77B3-0964-617F5FC5A0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D449E32-BCCB-5FA7-37E4-30FF7569B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DF4FD3AA-2A1C-04CA-7759-A7926327B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8214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9C3EB64-A851-71DD-8882-1FDB7C2E99CB}"/>
              </a:ext>
            </a:extLst>
          </p:cNvPr>
          <p:cNvSpPr txBox="1"/>
          <p:nvPr userDrawn="1"/>
        </p:nvSpPr>
        <p:spPr>
          <a:xfrm>
            <a:off x="16023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C2BE-620B-6B7D-1426-F9CB0B9DB6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02FA1-87AB-10E7-DF14-BCD290424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FC16D85-BEED-1820-DFF9-5D8B0AAC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F2566FE-64C0-16F6-945D-296166879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3B60C47-FE53-B519-B5B0-91907EAA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1BD7309-4598-0B4D-F955-25A477865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B317A1-606F-084E-CD32-A64A53D259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ECEF077-D5E5-A906-C26A-748935BA5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99212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9921240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80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0C0A2-1C95-CF60-15E7-57B445A89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E098D-3AB1-76DB-7D94-47416B95B315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3A8838-C4DB-A234-AE13-77FD359114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46987-CA04-04BE-C5FA-56E293EEB9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1EA1B80-EF2A-EAE6-2B00-FF82A1405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79F583A-C57A-3239-E8A4-1C575A0EA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6324797-C488-8192-F77E-9F600E5490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A067FCF-35DE-4E09-CCD5-280D653D4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5171654-F4B2-F1B9-6AF4-18F3A499E4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E3A5950-4507-5E83-F8E2-F78AD0930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5D89D-54AB-A7D6-4141-95E6B3C36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221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B6443-4299-282C-565B-68E5F9702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334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96FD5-38BC-1E97-5513-17F333DF5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0E5A7-B9D3-4A2B-DE64-11D11241AC7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53D81-7548-F581-513D-B7CD48FD363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4EA1-BF8F-D5A5-11B3-9FD6DD75D1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03FC84A-8F52-5F1D-38A9-C64EE5C6B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1547846-5B73-A894-F0B4-466A292FE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9F5F64D-B9AA-2AAA-21F6-2CAF46B091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093FA7E-6243-55E3-A1D8-E9A2E7479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82876AE-214A-F90F-FAE5-C3E50982F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5EC1C0B-EC3B-C973-9828-360528AEB9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2605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71048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5559F-D4D6-DA53-A720-07C2A2D68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2023 Lenovo Internal.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9529" y="6400800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E58A1D-41DA-DC58-93FB-1ED0F2D56A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C243CA-E9F6-42B7-4EBD-174C6A6167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F0893DC-4B4F-34BC-2BE3-54AE043B95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E9ED647-0AE4-33D4-5156-46F4EDDDE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05BD8F00-F164-080D-BE9D-F8D1C4DFAE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70BA00-DD8B-D870-AA01-525F7B132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214A0A3-3CC6-58A0-8F76-87CEE5EF1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4ACFFF1-B65B-C5F8-C71D-FED0359A30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50" r:id="rId2"/>
    <p:sldLayoutId id="2147483670" r:id="rId3"/>
    <p:sldLayoutId id="2147483752" r:id="rId4"/>
    <p:sldLayoutId id="2147483654" r:id="rId5"/>
    <p:sldLayoutId id="2147483725" r:id="rId6"/>
    <p:sldLayoutId id="2147483738" r:id="rId7"/>
    <p:sldLayoutId id="2147483739" r:id="rId8"/>
    <p:sldLayoutId id="2147483661" r:id="rId9"/>
    <p:sldLayoutId id="2147483726" r:id="rId10"/>
    <p:sldLayoutId id="2147483673" r:id="rId11"/>
    <p:sldLayoutId id="2147483727" r:id="rId12"/>
    <p:sldLayoutId id="2147483662" r:id="rId13"/>
    <p:sldLayoutId id="2147483728" r:id="rId14"/>
    <p:sldLayoutId id="2147483736" r:id="rId15"/>
    <p:sldLayoutId id="2147483737" r:id="rId16"/>
    <p:sldLayoutId id="2147483691" r:id="rId17"/>
    <p:sldLayoutId id="2147483729" r:id="rId18"/>
    <p:sldLayoutId id="2147483692" r:id="rId19"/>
    <p:sldLayoutId id="2147483730" r:id="rId20"/>
    <p:sldLayoutId id="2147483749" r:id="rId21"/>
    <p:sldLayoutId id="2147483711" r:id="rId22"/>
    <p:sldLayoutId id="2147483731" r:id="rId23"/>
    <p:sldLayoutId id="2147483722" r:id="rId24"/>
    <p:sldLayoutId id="2147483732" r:id="rId25"/>
    <p:sldLayoutId id="2147483657" r:id="rId26"/>
    <p:sldLayoutId id="2147483733" r:id="rId27"/>
    <p:sldLayoutId id="2147483659" r:id="rId28"/>
    <p:sldLayoutId id="2147483734" r:id="rId29"/>
    <p:sldLayoutId id="2147483747" r:id="rId30"/>
    <p:sldLayoutId id="2147483748" r:id="rId31"/>
  </p:sldLayoutIdLst>
  <p:transition spd="med"/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6719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3839" userDrawn="1">
          <p15:clr>
            <a:srgbClr val="F26B43"/>
          </p15:clr>
        </p15:guide>
        <p15:guide id="5" pos="5279" userDrawn="1">
          <p15:clr>
            <a:srgbClr val="F26B43"/>
          </p15:clr>
        </p15:guide>
        <p15:guide id="6" pos="2399" userDrawn="1">
          <p15:clr>
            <a:srgbClr val="F26B43"/>
          </p15:clr>
        </p15:guide>
        <p15:guide id="7" pos="959" userDrawn="1">
          <p15:clr>
            <a:srgbClr val="F26B43"/>
          </p15:clr>
        </p15:guide>
        <p15:guide id="8" pos="7199" userDrawn="1">
          <p15:clr>
            <a:srgbClr val="FDE53C"/>
          </p15:clr>
        </p15:guide>
        <p15:guide id="9" pos="6239" userDrawn="1">
          <p15:clr>
            <a:srgbClr val="FDE53C"/>
          </p15:clr>
        </p15:guide>
        <p15:guide id="10" pos="5759" userDrawn="1">
          <p15:clr>
            <a:srgbClr val="FDE53C"/>
          </p15:clr>
        </p15:guide>
        <p15:guide id="11" pos="4319" userDrawn="1">
          <p15:clr>
            <a:srgbClr val="FDE53C"/>
          </p15:clr>
        </p15:guide>
        <p15:guide id="12" pos="4799" userDrawn="1">
          <p15:clr>
            <a:srgbClr val="FDE53C"/>
          </p15:clr>
        </p15:guide>
        <p15:guide id="13" pos="3335" userDrawn="1">
          <p15:clr>
            <a:srgbClr val="FDE53C"/>
          </p15:clr>
        </p15:guide>
        <p15:guide id="14" pos="2879" userDrawn="1">
          <p15:clr>
            <a:srgbClr val="FDE53C"/>
          </p15:clr>
        </p15:guide>
        <p15:guide id="15" pos="1919" userDrawn="1">
          <p15:clr>
            <a:srgbClr val="FDE53C"/>
          </p15:clr>
        </p15:guide>
        <p15:guide id="16" pos="1439" userDrawn="1">
          <p15:clr>
            <a:srgbClr val="FDE53C"/>
          </p15:clr>
        </p15:guide>
        <p15:guide id="17" pos="479" userDrawn="1">
          <p15:clr>
            <a:srgbClr val="FDE53C"/>
          </p15:clr>
        </p15:guide>
        <p15:guide id="18" orient="horz" pos="960" userDrawn="1">
          <p15:clr>
            <a:srgbClr val="FDE53C"/>
          </p15:clr>
        </p15:guide>
        <p15:guide id="19" orient="horz" pos="480" userDrawn="1">
          <p15:clr>
            <a:srgbClr val="FDE53C"/>
          </p15:clr>
        </p15:guide>
        <p15:guide id="20" orient="horz" pos="1920" userDrawn="1">
          <p15:clr>
            <a:srgbClr val="FDE53C"/>
          </p15:clr>
        </p15:guide>
        <p15:guide id="21" orient="horz" pos="2400" userDrawn="1">
          <p15:clr>
            <a:srgbClr val="FDE53C"/>
          </p15:clr>
        </p15:guide>
        <p15:guide id="22" orient="horz" pos="3360" userDrawn="1">
          <p15:clr>
            <a:srgbClr val="FDE53C"/>
          </p15:clr>
        </p15:guide>
        <p15:guide id="23" orient="horz" pos="3840" userDrawn="1">
          <p15:clr>
            <a:srgbClr val="FDE53C"/>
          </p15:clr>
        </p15:guide>
      </p15:sldGuideLst>
    </p:ext>
  </p:extLst>
</p:sldMaster>
</file>

<file path=ppt/theme/theme1.xml><?xml version="1.0" encoding="utf-8"?>
<a:theme xmlns:a="http://schemas.openxmlformats.org/drawingml/2006/main" name="Lenovo Master">
  <a:themeElements>
    <a:clrScheme name="OneLenovo">
      <a:dk1>
        <a:srgbClr val="000000"/>
      </a:dk1>
      <a:lt1>
        <a:sysClr val="window" lastClr="FFFFFF"/>
      </a:lt1>
      <a:dk2>
        <a:srgbClr val="F26A52"/>
      </a:dk2>
      <a:lt2>
        <a:srgbClr val="4E444E"/>
      </a:lt2>
      <a:accent1>
        <a:srgbClr val="E1251B"/>
      </a:accent1>
      <a:accent2>
        <a:srgbClr val="871C23"/>
      </a:accent2>
      <a:accent3>
        <a:srgbClr val="D9C1D8"/>
      </a:accent3>
      <a:accent4>
        <a:srgbClr val="4D144A"/>
      </a:accent4>
      <a:accent5>
        <a:srgbClr val="C9D0F0"/>
      </a:accent5>
      <a:accent6>
        <a:srgbClr val="11184F"/>
      </a:accent6>
      <a:hlink>
        <a:srgbClr val="3046AD"/>
      </a:hlink>
      <a:folHlink>
        <a:srgbClr val="3046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252E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8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PT family" id="{7301D726-FF45-437A-8836-67020A9A2531}" vid="{D5DC728C-9F38-4451-9A2E-7DA52A9FC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3b73ac7-1e12-4b09-9289-1753112c225a" xsi:nil="true"/>
    <lcf76f155ced4ddcb4097134ff3c332f xmlns="ed0532e3-46a0-477f-bb9a-f7f256a896d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59F9E5651AB4CB609EC8D5F8B3CA3" ma:contentTypeVersion="8" ma:contentTypeDescription="Create a new document." ma:contentTypeScope="" ma:versionID="832604410c8afffc9c2b7770e2dd7e5b">
  <xsd:schema xmlns:xsd="http://www.w3.org/2001/XMLSchema" xmlns:xs="http://www.w3.org/2001/XMLSchema" xmlns:p="http://schemas.microsoft.com/office/2006/metadata/properties" xmlns:ns2="ed0532e3-46a0-477f-bb9a-f7f256a896d2" xmlns:ns3="b3b73ac7-1e12-4b09-9289-1753112c225a" targetNamespace="http://schemas.microsoft.com/office/2006/metadata/properties" ma:root="true" ma:fieldsID="b6cb60383168cec56ee2892cbbe7a7d8" ns2:_="" ns3:_="">
    <xsd:import namespace="ed0532e3-46a0-477f-bb9a-f7f256a896d2"/>
    <xsd:import namespace="b3b73ac7-1e12-4b09-9289-1753112c22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532e3-46a0-477f-bb9a-f7f256a89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0b2ab70-381d-4de1-873d-678182fc59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73ac7-1e12-4b09-9289-1753112c225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03b2c6c-4439-4ae8-b8dc-cd27eed24605}" ma:internalName="TaxCatchAll" ma:showField="CatchAllData" ma:web="b3b73ac7-1e12-4b09-9289-1753112c22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CFE95-771C-4802-B140-C778003BEB93}">
  <ds:schemaRefs>
    <ds:schemaRef ds:uri="http://purl.org/dc/dcmitype/"/>
    <ds:schemaRef ds:uri="http://www.w3.org/XML/1998/namespace"/>
    <ds:schemaRef ds:uri="http://schemas.microsoft.com/office/2006/documentManagement/types"/>
    <ds:schemaRef ds:uri="b888f069-4316-4301-b40e-a42e2759f60d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fbc213cb-2322-46ee-a57c-56e573321373"/>
    <ds:schemaRef ds:uri="http://purl.org/dc/terms/"/>
    <ds:schemaRef ds:uri="b3b73ac7-1e12-4b09-9289-1753112c225a"/>
    <ds:schemaRef ds:uri="ed0532e3-46a0-477f-bb9a-f7f256a896d2"/>
  </ds:schemaRefs>
</ds:datastoreItem>
</file>

<file path=customXml/itemProps2.xml><?xml version="1.0" encoding="utf-8"?>
<ds:datastoreItem xmlns:ds="http://schemas.openxmlformats.org/officeDocument/2006/customXml" ds:itemID="{774D7196-0A3C-4162-8C49-0E2722915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532e3-46a0-477f-bb9a-f7f256a896d2"/>
    <ds:schemaRef ds:uri="b3b73ac7-1e12-4b09-9289-1753112c22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77F4AA-1638-4FFC-8CD0-B6BBACAE18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Lenovo</Template>
  <TotalTime>1</TotalTime>
  <Words>0</Words>
  <Application>Microsoft Office PowerPoint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Lenovo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GPT family </dc:title>
  <dc:creator>Yao Yao1 Meng</dc:creator>
  <cp:lastModifiedBy>Yao Yao1 Meng</cp:lastModifiedBy>
  <cp:revision>2</cp:revision>
  <dcterms:created xsi:type="dcterms:W3CDTF">2024-02-26T00:49:29Z</dcterms:created>
  <dcterms:modified xsi:type="dcterms:W3CDTF">2024-02-26T00:50:38Z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0x010100CE959F9E5651AB4CB609EC8D5F8B3CA3</vt:lpwstr>
  </property>
</Properties>
</file>