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657-1452-4643-BB92-9766D810405A}" v="7" dt="2024-10-24T18:3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shree S" userId="6c900266f954116a" providerId="LiveId" clId="{6D8B7657-1452-4643-BB92-9766D810405A}"/>
    <pc:docChg chg="custSel modSld">
      <pc:chgData name="layashree S" userId="6c900266f954116a" providerId="LiveId" clId="{6D8B7657-1452-4643-BB92-9766D810405A}" dt="2024-10-24T18:37:22.196" v="267" actId="20577"/>
      <pc:docMkLst>
        <pc:docMk/>
      </pc:docMkLst>
      <pc:sldChg chg="modSp mod">
        <pc:chgData name="layashree S" userId="6c900266f954116a" providerId="LiveId" clId="{6D8B7657-1452-4643-BB92-9766D810405A}" dt="2024-10-24T18:36:38.548" v="260" actId="20577"/>
        <pc:sldMkLst>
          <pc:docMk/>
          <pc:sldMk cId="0" sldId="256"/>
        </pc:sldMkLst>
        <pc:spChg chg="mod">
          <ac:chgData name="layashree S" userId="6c900266f954116a" providerId="LiveId" clId="{6D8B7657-1452-4643-BB92-9766D810405A}" dt="2024-10-24T18:36:38.548" v="260" actId="20577"/>
          <ac:spMkLst>
            <pc:docMk/>
            <pc:sldMk cId="0" sldId="256"/>
            <ac:spMk id="55" creationId="{00000000-0000-0000-0000-000000000000}"/>
          </ac:spMkLst>
        </pc:spChg>
      </pc:sldChg>
      <pc:sldChg chg="addSp delSp modSp mod">
        <pc:chgData name="layashree S" userId="6c900266f954116a" providerId="LiveId" clId="{6D8B7657-1452-4643-BB92-9766D810405A}" dt="2024-10-24T18:37:22.196" v="267" actId="20577"/>
        <pc:sldMkLst>
          <pc:docMk/>
          <pc:sldMk cId="0" sldId="261"/>
        </pc:sldMkLst>
        <pc:spChg chg="add mod">
          <ac:chgData name="layashree S" userId="6c900266f954116a" providerId="LiveId" clId="{6D8B7657-1452-4643-BB92-9766D810405A}" dt="2024-10-24T15:44:44.793" v="95" actId="6549"/>
          <ac:spMkLst>
            <pc:docMk/>
            <pc:sldMk cId="0" sldId="261"/>
            <ac:spMk id="2" creationId="{81B9FE69-C658-5521-4E6A-A18790475BBE}"/>
          </ac:spMkLst>
        </pc:spChg>
        <pc:spChg chg="add del mod">
          <ac:chgData name="layashree S" userId="6c900266f954116a" providerId="LiveId" clId="{6D8B7657-1452-4643-BB92-9766D810405A}" dt="2024-10-24T15:44:28.016" v="87" actId="478"/>
          <ac:spMkLst>
            <pc:docMk/>
            <pc:sldMk cId="0" sldId="261"/>
            <ac:spMk id="3" creationId="{C3237D72-D7F8-0C46-7400-FD07DD2388C1}"/>
          </ac:spMkLst>
        </pc:spChg>
        <pc:spChg chg="add del">
          <ac:chgData name="layashree S" userId="6c900266f954116a" providerId="LiveId" clId="{6D8B7657-1452-4643-BB92-9766D810405A}" dt="2024-10-24T15:52:59.121" v="153" actId="478"/>
          <ac:spMkLst>
            <pc:docMk/>
            <pc:sldMk cId="0" sldId="261"/>
            <ac:spMk id="4" creationId="{E69DF208-03F4-AE1F-08BC-F921828DF7EF}"/>
          </ac:spMkLst>
        </pc:spChg>
        <pc:spChg chg="mod">
          <ac:chgData name="layashree S" userId="6c900266f954116a" providerId="LiveId" clId="{6D8B7657-1452-4643-BB92-9766D810405A}" dt="2024-10-24T15:52:56.357" v="152" actId="20577"/>
          <ac:spMkLst>
            <pc:docMk/>
            <pc:sldMk cId="0" sldId="261"/>
            <ac:spMk id="89" creationId="{00000000-0000-0000-0000-000000000000}"/>
          </ac:spMkLst>
        </pc:spChg>
        <pc:spChg chg="mod">
          <ac:chgData name="layashree S" userId="6c900266f954116a" providerId="LiveId" clId="{6D8B7657-1452-4643-BB92-9766D810405A}" dt="2024-10-24T18:37:22.196" v="267" actId="20577"/>
          <ac:spMkLst>
            <pc:docMk/>
            <pc:sldMk cId="0" sldId="261"/>
            <ac:spMk id="90" creationId="{00000000-0000-0000-0000-000000000000}"/>
          </ac:spMkLst>
        </pc:spChg>
      </pc:sldChg>
      <pc:sldChg chg="addSp delSp modSp mod">
        <pc:chgData name="layashree S" userId="6c900266f954116a" providerId="LiveId" clId="{6D8B7657-1452-4643-BB92-9766D810405A}" dt="2024-10-24T18:35:30.136" v="189" actId="20577"/>
        <pc:sldMkLst>
          <pc:docMk/>
          <pc:sldMk cId="0" sldId="262"/>
        </pc:sldMkLst>
        <pc:spChg chg="add del mod">
          <ac:chgData name="layashree S" userId="6c900266f954116a" providerId="LiveId" clId="{6D8B7657-1452-4643-BB92-9766D810405A}" dt="2024-10-24T18:34:23.555" v="166" actId="478"/>
          <ac:spMkLst>
            <pc:docMk/>
            <pc:sldMk cId="0" sldId="262"/>
            <ac:spMk id="2" creationId="{5DEBA669-67B9-B722-2D6F-49E6EFBE736B}"/>
          </ac:spMkLst>
        </pc:spChg>
        <pc:spChg chg="mod">
          <ac:chgData name="layashree S" userId="6c900266f954116a" providerId="LiveId" clId="{6D8B7657-1452-4643-BB92-9766D810405A}" dt="2024-10-24T18:35:30.136" v="189" actId="20577"/>
          <ac:spMkLst>
            <pc:docMk/>
            <pc:sldMk cId="0" sldId="262"/>
            <ac:spMk id="96" creationId="{00000000-0000-0000-0000-000000000000}"/>
          </ac:spMkLst>
        </pc:spChg>
      </pc:sldChg>
      <pc:sldChg chg="modSp mod">
        <pc:chgData name="layashree S" userId="6c900266f954116a" providerId="LiveId" clId="{6D8B7657-1452-4643-BB92-9766D810405A}" dt="2024-10-24T18:33:37.924" v="160"/>
        <pc:sldMkLst>
          <pc:docMk/>
          <pc:sldMk cId="0" sldId="263"/>
        </pc:sldMkLst>
        <pc:spChg chg="mod">
          <ac:chgData name="layashree S" userId="6c900266f954116a" providerId="LiveId" clId="{6D8B7657-1452-4643-BB92-9766D810405A}" dt="2024-10-24T18:33:37.924" v="160"/>
          <ac:spMkLst>
            <pc:docMk/>
            <pc:sldMk cId="0" sldId="263"/>
            <ac:spMk id="102" creationId="{00000000-0000-0000-0000-000000000000}"/>
          </ac:spMkLst>
        </pc:spChg>
      </pc:sldChg>
      <pc:sldChg chg="modSp mod">
        <pc:chgData name="layashree S" userId="6c900266f954116a" providerId="LiveId" clId="{6D8B7657-1452-4643-BB92-9766D810405A}" dt="2024-10-24T18:33:08.553" v="159"/>
        <pc:sldMkLst>
          <pc:docMk/>
          <pc:sldMk cId="0" sldId="264"/>
        </pc:sldMkLst>
        <pc:spChg chg="mod">
          <ac:chgData name="layashree S" userId="6c900266f954116a" providerId="LiveId" clId="{6D8B7657-1452-4643-BB92-9766D810405A}" dt="2024-10-24T18:33:08.553" v="159"/>
          <ac:spMkLst>
            <pc:docMk/>
            <pc:sldMk cId="0" sldId="264"/>
            <ac:spMk id="108" creationId="{00000000-0000-0000-0000-000000000000}"/>
          </ac:spMkLst>
        </pc:spChg>
      </pc:sldChg>
      <pc:sldChg chg="modSp mod">
        <pc:chgData name="layashree S" userId="6c900266f954116a" providerId="LiveId" clId="{6D8B7657-1452-4643-BB92-9766D810405A}" dt="2024-10-24T18:32:46.340" v="158" actId="20577"/>
        <pc:sldMkLst>
          <pc:docMk/>
          <pc:sldMk cId="0" sldId="265"/>
        </pc:sldMkLst>
        <pc:spChg chg="mod">
          <ac:chgData name="layashree S" userId="6c900266f954116a" providerId="LiveId" clId="{6D8B7657-1452-4643-BB92-9766D810405A}" dt="2024-10-24T18:32:46.340" v="158" actId="20577"/>
          <ac:spMkLst>
            <pc:docMk/>
            <pc:sldMk cId="0" sldId="265"/>
            <ac:spMk id="1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1270697" y="3053577"/>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931</Words>
  <Application>Microsoft Office PowerPoint</Application>
  <PresentationFormat>On-screen Show (16:9)</PresentationFormat>
  <Paragraphs>158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cp:lastModifiedBy>harushab06@gmail.com</cp:lastModifiedBy>
  <cp:revision>5</cp:revision>
  <dcterms:modified xsi:type="dcterms:W3CDTF">2024-10-26T08:28:55Z</dcterms:modified>
</cp:coreProperties>
</file>