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Amatic SC" charset="-79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b0a35d8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b0a35d8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b0a35d8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b0a35d8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b0a35d8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b0a35d8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b0a35d8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b0a35d8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b0a35d8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b0a35d8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b0a35d8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b0a35d8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b0a35d8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b0a35d8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b0a35d8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b0a35d8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b0a35d8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b0a35d8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b0a35d8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b0a35d8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b0a35d8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b0a35d8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Promises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 chaining</a:t>
            </a:r>
            <a:endParaRPr/>
          </a:p>
        </p:txBody>
      </p:sp>
      <p:pic>
        <p:nvPicPr>
          <p:cNvPr id="155" name="Google Shape;1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355" y="832125"/>
            <a:ext cx="1879300" cy="42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 chaining</a:t>
            </a:r>
            <a:endParaRPr/>
          </a:p>
        </p:txBody>
      </p:sp>
      <p:pic>
        <p:nvPicPr>
          <p:cNvPr id="161" name="Google Shape;1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487" y="1696675"/>
            <a:ext cx="6721025" cy="27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</a:t>
            </a:r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/>
            </a:r>
            <a:br>
              <a:rPr lang="en" sz="2400"/>
            </a:br>
            <a:r>
              <a:rPr lang="en" sz="2400"/>
              <a:t>A Promise is an object representing the eventual completion or failure of an asynchronous operation.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Promise</a:t>
            </a:r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/>
            </a:r>
            <a:br>
              <a:rPr lang="en" sz="2400"/>
            </a:br>
            <a:r>
              <a:rPr lang="en" sz="3000" i="1"/>
              <a:t>new Promise( /* executor */</a:t>
            </a:r>
            <a:br>
              <a:rPr lang="en" sz="3000" i="1"/>
            </a:br>
            <a:r>
              <a:rPr lang="en" sz="3000" i="1"/>
              <a:t>	function(resolve, reject) { ... }</a:t>
            </a:r>
            <a:br>
              <a:rPr lang="en" sz="3000" i="1"/>
            </a:br>
            <a:r>
              <a:rPr lang="en" sz="3000" i="1"/>
              <a:t>);</a:t>
            </a:r>
            <a:endParaRPr sz="30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Executor</a:t>
            </a:r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function that 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is passed with the arguments </a:t>
            </a:r>
            <a:r>
              <a:rPr lang="en" i="1"/>
              <a:t>resolve </a:t>
            </a:r>
            <a:r>
              <a:rPr lang="en"/>
              <a:t>and </a:t>
            </a:r>
            <a:r>
              <a:rPr lang="en" i="1"/>
              <a:t>reject</a:t>
            </a:r>
            <a:r>
              <a:rPr lang="en"/>
              <a:t>. </a:t>
            </a:r>
            <a:br>
              <a:rPr lang="en"/>
            </a:br>
            <a:r>
              <a:rPr lang="en"/>
              <a:t>is executed immediately by the Promise implementation, passing </a:t>
            </a:r>
            <a:r>
              <a:rPr lang="en" i="1"/>
              <a:t>resolve </a:t>
            </a:r>
            <a:r>
              <a:rPr lang="en"/>
              <a:t>and </a:t>
            </a:r>
            <a:r>
              <a:rPr lang="en" i="1"/>
              <a:t>reject </a:t>
            </a:r>
            <a:r>
              <a:rPr lang="en"/>
              <a:t>functions.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Resolve/Reject</a:t>
            </a:r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The </a:t>
            </a:r>
            <a:r>
              <a:rPr lang="en" i="1"/>
              <a:t>resolve </a:t>
            </a:r>
            <a:r>
              <a:rPr lang="en"/>
              <a:t>and reject </a:t>
            </a:r>
            <a:r>
              <a:rPr lang="en" i="1"/>
              <a:t>functions</a:t>
            </a:r>
            <a:r>
              <a:rPr lang="en"/>
              <a:t>, when called, resolve or reject the promise, respectively.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object</a:t>
            </a:r>
            <a:endParaRPr/>
          </a:p>
        </p:txBody>
      </p:sp>
      <p:pic>
        <p:nvPicPr>
          <p:cNvPr id="132" name="Google Shape;1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13" y="1093850"/>
            <a:ext cx="8095575" cy="38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Tips</a:t>
            </a:r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There can be only one result or an error. The executor should call only one </a:t>
            </a:r>
            <a:r>
              <a:rPr lang="en" i="1"/>
              <a:t>resolve </a:t>
            </a:r>
            <a:r>
              <a:rPr lang="en"/>
              <a:t>or </a:t>
            </a:r>
            <a:r>
              <a:rPr lang="en" i="1"/>
              <a:t>reject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promise state change is final.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/>
              <a:t>resolve/reject</a:t>
            </a:r>
            <a:r>
              <a:rPr lang="en"/>
              <a:t> with more than one argument – only the first argument is used, the next ones are ignored.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i="1"/>
              <a:t>Error </a:t>
            </a:r>
            <a:r>
              <a:rPr lang="en"/>
              <a:t>objects in </a:t>
            </a:r>
            <a:r>
              <a:rPr lang="en" i="1"/>
              <a:t>reject </a:t>
            </a:r>
            <a:r>
              <a:rPr lang="en"/>
              <a:t>(or inherit from them).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Tips</a:t>
            </a: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 state and result of a promise are internal. We can’t directly access them, but we can use methods </a:t>
            </a:r>
            <a:r>
              <a:rPr lang="en" i="1"/>
              <a:t>.then/catch</a:t>
            </a:r>
            <a:r>
              <a:rPr lang="en"/>
              <a:t> for that.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.then and .catch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PresentationFormat>On-screen Show (16:9)</PresentationFormat>
  <Paragraphs>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Amatic SC</vt:lpstr>
      <vt:lpstr>Source Code Pro</vt:lpstr>
      <vt:lpstr>Simple Light</vt:lpstr>
      <vt:lpstr>Beach Day</vt:lpstr>
      <vt:lpstr>Promises</vt:lpstr>
      <vt:lpstr>Promise</vt:lpstr>
      <vt:lpstr>Create Promise</vt:lpstr>
      <vt:lpstr>Executor</vt:lpstr>
      <vt:lpstr>Resolve/Reject</vt:lpstr>
      <vt:lpstr>Promise object</vt:lpstr>
      <vt:lpstr>Promise Tips</vt:lpstr>
      <vt:lpstr>Promise Tips</vt:lpstr>
      <vt:lpstr>.then and .catch</vt:lpstr>
      <vt:lpstr>Promises chaining</vt:lpstr>
      <vt:lpstr>Promises chaining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</dc:title>
  <cp:lastModifiedBy>hfdev</cp:lastModifiedBy>
  <cp:revision>1</cp:revision>
  <dcterms:modified xsi:type="dcterms:W3CDTF">2018-10-05T13:42:35Z</dcterms:modified>
</cp:coreProperties>
</file>