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matic SC" charset="-79"/>
      <p:regular r:id="rId14"/>
      <p:bold r:id="rId15"/>
    </p:embeddedFont>
    <p:embeddedFont>
      <p:font typeface="Verdana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33a48f2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33a48f2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3a48f2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33a48f2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33a48f2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33a48f2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3a48f2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33a48f2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33a48f2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33a48f2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33a48f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33a48f2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33a48f2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33a48f2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33a48f2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33a48f2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33a48f2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33a48f2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356eae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356eae1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33a48f2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33a48f2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swit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Types, Values, Operators</a:t>
            </a:r>
            <a:br>
              <a:rPr lang="en"/>
            </a:br>
            <a:r>
              <a:rPr lang="en" sz="6000"/>
              <a:t>Part 2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 sz="1050" b="1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 statement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terminates the current loop, </a:t>
            </a:r>
            <a:r>
              <a:rPr lang="en" sz="1050">
                <a:solidFill>
                  <a:srgbClr val="217AC0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switch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and transfers program control to the statement following the terminated statement</a:t>
            </a:r>
            <a:endParaRPr sz="1050">
              <a:solidFill>
                <a:srgbClr val="3B3C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rgbClr val="3B3C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0055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i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===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0055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break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n 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999999"/>
              </a:solidFill>
              <a:highlight>
                <a:srgbClr val="FAFBF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sz="1050">
              <a:solidFill>
                <a:srgbClr val="3B3C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 sz="1050" b="1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 statement</a:t>
            </a:r>
            <a:r>
              <a:rPr lang="en" sz="1050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terminates execution of the statements in the current iteration of the current or labeled loop, and continues execution of the loop with the next iteration.</a:t>
            </a:r>
            <a:endParaRPr sz="1050">
              <a:solidFill>
                <a:srgbClr val="0077AA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050">
              <a:solidFill>
                <a:srgbClr val="0077AA"/>
              </a:solidFill>
              <a:highlight>
                <a:srgbClr val="FAFBF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0055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i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% n === 0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050">
                <a:solidFill>
                  <a:srgbClr val="0077AA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continue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console.log(i);</a:t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 n </a:t>
            </a:r>
            <a:r>
              <a:rPr lang="en" sz="1050">
                <a:solidFill>
                  <a:srgbClr val="A67F5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+=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i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050">
                <a:solidFill>
                  <a:srgbClr val="3B3C4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rgbClr val="999999"/>
              </a:solidFill>
              <a:highlight>
                <a:srgbClr val="FAFBF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Repetitions . Loops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Loops help to</a:t>
            </a: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repeat some code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reduce code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a generic solution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Repetitions . Loops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 if you need to print all numbers between 0 and 1000?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code block to be executed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code block to be executed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statement 2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statement 3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i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code block to be executed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Guess how can we create infinite loops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1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(;;) {}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//your code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263875" y="3065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Out of a Loop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Sometimes you need to stop loops or 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terminates execution of the statements in the current iteration of the current or labeled loop, and continues execution of the loop with the next iteration.</a:t>
            </a:r>
            <a:endParaRPr>
              <a:solidFill>
                <a:srgbClr val="3B3C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B3C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these cases we have</a:t>
            </a:r>
            <a:r>
              <a:rPr lang="en" i="1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1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i="1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b="1" i="1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operators.</a:t>
            </a:r>
            <a:endParaRPr>
              <a:solidFill>
                <a:srgbClr val="3B3C4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Amatic SC</vt:lpstr>
      <vt:lpstr>Source Code Pro</vt:lpstr>
      <vt:lpstr>Courier New</vt:lpstr>
      <vt:lpstr>Verdana</vt:lpstr>
      <vt:lpstr>Beach Day</vt:lpstr>
      <vt:lpstr>Types, Values, Operators Part 2</vt:lpstr>
      <vt:lpstr>Repetitions . Loops</vt:lpstr>
      <vt:lpstr>Repetitions . Loops</vt:lpstr>
      <vt:lpstr>While</vt:lpstr>
      <vt:lpstr>Do While</vt:lpstr>
      <vt:lpstr>For</vt:lpstr>
      <vt:lpstr>Infinite Loops</vt:lpstr>
      <vt:lpstr>Infinite Loops </vt:lpstr>
      <vt:lpstr>Breaking Out of a Loop</vt:lpstr>
      <vt:lpstr>Break</vt:lpstr>
      <vt:lpstr>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Types, Values, Operators Part 2</dc:title>
  <cp:lastModifiedBy>hfdev</cp:lastModifiedBy>
  <cp:revision>1</cp:revision>
  <dcterms:modified xsi:type="dcterms:W3CDTF">2018-10-05T13:40:32Z</dcterms:modified>
</cp:coreProperties>
</file>