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matic SC" charset="-79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2adf857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2adf857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2adf857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2adf857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2adf857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2adf857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2adf857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2adf857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2adf857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2adf857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2adf857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2adf857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2adf857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2adf857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2adf857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2adf857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2adf857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2adf857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2adf857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2adf857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2adf857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2adf857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2adf857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2adf857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2adf857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2adf857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 and Recursion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in programming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Recursive function is a function that calls itself;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By calling itself more than once a function can produce multiple copies of itself.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in programming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main thing about Recursion, is that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sounds simple, but it is complex in practice.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perfect for complex problems, as it splits the problem into simple subproblems.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in programming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Base Case</a:t>
            </a:r>
            <a:r>
              <a:rPr lang="en" sz="2400"/>
              <a:t> - can be solved directly,it is pretty trivial.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Recursive</a:t>
            </a:r>
            <a:r>
              <a:rPr lang="en" sz="2400"/>
              <a:t> </a:t>
            </a:r>
            <a:r>
              <a:rPr lang="en" sz="2400" b="1"/>
              <a:t>Case</a:t>
            </a:r>
            <a:r>
              <a:rPr lang="en" sz="2400"/>
              <a:t>(Inductive - mathematical)</a:t>
            </a:r>
            <a:r>
              <a:rPr lang="en" sz="2400" b="1"/>
              <a:t> </a:t>
            </a:r>
            <a:r>
              <a:rPr lang="en" sz="2400"/>
              <a:t>- taking a piece of the problem and solving the subproblem recursively, which is identical to the original problem.</a:t>
            </a: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in JS</a:t>
            </a: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Leave Event</a:t>
            </a:r>
            <a:r>
              <a:rPr lang="en" sz="2400"/>
              <a:t> - control statement that allows the function to exit the recursive loop.</a:t>
            </a:r>
            <a:br>
              <a:rPr lang="en" sz="2400"/>
            </a:b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132250"/>
            <a:ext cx="85206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Debugging and Debugger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 stack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Call Stack </a:t>
            </a:r>
            <a:br>
              <a:rPr lang="en" sz="2400"/>
            </a:br>
            <a:r>
              <a:rPr lang="en" sz="2400"/>
              <a:t>	- a data structure</a:t>
            </a:r>
            <a:br>
              <a:rPr lang="en" sz="2400"/>
            </a:br>
            <a:r>
              <a:rPr lang="en" sz="2400"/>
              <a:t>	- which records function calls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132250"/>
            <a:ext cx="85206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recursion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/>
            </a:r>
            <a:br>
              <a:rPr lang="en" sz="3000"/>
            </a:br>
            <a:r>
              <a:rPr lang="en" sz="3000" i="1"/>
              <a:t>In order to understand recursion you must first understand recursion!</a:t>
            </a:r>
            <a:br>
              <a:rPr lang="en" sz="3000" i="1"/>
            </a:br>
            <a:r>
              <a:rPr lang="en" sz="3000" i="1"/>
              <a:t/>
            </a:r>
            <a:br>
              <a:rPr lang="en" sz="3000" i="1"/>
            </a:br>
            <a:r>
              <a:rPr lang="en" sz="3000" i="1"/>
              <a:t>© Unknown Philosopher</a:t>
            </a:r>
            <a:endParaRPr sz="3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75" y="170575"/>
            <a:ext cx="8804299" cy="480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98875"/>
            <a:ext cx="8778050" cy="47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/>
            </a:r>
            <a:br>
              <a:rPr lang="en" sz="2400"/>
            </a:br>
            <a:r>
              <a:rPr lang="en" sz="2400"/>
              <a:t/>
            </a:r>
            <a:br>
              <a:rPr lang="en" sz="2400"/>
            </a:br>
            <a:r>
              <a:rPr lang="en" sz="2400"/>
              <a:t>It is a technique for creating figures which are defined by "replacement" rules.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" y="813525"/>
            <a:ext cx="8692700" cy="3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PresentationFormat>On-screen Show (16:9)</PresentationFormat>
  <Paragraphs>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Amatic SC</vt:lpstr>
      <vt:lpstr>Source Code Pro</vt:lpstr>
      <vt:lpstr>Beach Day</vt:lpstr>
      <vt:lpstr>Debugging, Call Stack and Recursion</vt:lpstr>
      <vt:lpstr>Debugging and Debugger</vt:lpstr>
      <vt:lpstr>Function Call stack</vt:lpstr>
      <vt:lpstr>recursion</vt:lpstr>
      <vt:lpstr>Recursion</vt:lpstr>
      <vt:lpstr>Slide 6</vt:lpstr>
      <vt:lpstr>Slide 7</vt:lpstr>
      <vt:lpstr>Recursion</vt:lpstr>
      <vt:lpstr>Slide 9</vt:lpstr>
      <vt:lpstr>Recursion in programming</vt:lpstr>
      <vt:lpstr>Recursion in programming</vt:lpstr>
      <vt:lpstr>Recursion in programming</vt:lpstr>
      <vt:lpstr>Recursion in JS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Debugging, Call Stack and Recursion</dc:title>
  <cp:lastModifiedBy>hfdev</cp:lastModifiedBy>
  <cp:revision>1</cp:revision>
  <dcterms:modified xsi:type="dcterms:W3CDTF">2018-10-05T13:41:09Z</dcterms:modified>
</cp:coreProperties>
</file>