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i="0" sz="2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Objects</a:t>
            </a:r>
            <a:endParaRPr b="1" i="0" sz="80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if object has the property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check against undefined!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Is that sufficient?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Object.hasOwnProperty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"/>
              <a:t>Key in object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For...in operator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2407800" y="1454275"/>
            <a:ext cx="43284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(key in object) {</a:t>
            </a:r>
            <a:br>
              <a:rPr b="0" i="1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object[key]</a:t>
            </a:r>
            <a:br>
              <a:rPr b="0" i="1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1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1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Reference vs Value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Object destructuring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Data Types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8675"/>
            <a:ext cx="4375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undefined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86900" y="1228675"/>
            <a:ext cx="4375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b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Spread Operator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Type Object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object is a composite value.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1" lang="en" sz="3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{[key]: value}</a:t>
            </a:r>
            <a:endParaRPr b="0" i="1" sz="3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Object Literal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 consists of properties.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 -&gt; property name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 -&gt; property value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 literal notation -&gt; {}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Object Literal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property value with: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operator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operator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Object Literal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 is dynamic.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add properties.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delete properties.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Operator delete 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