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maticS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i="0" sz="2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optal.com/developers/sorting-algorithms" TargetMode="External"/><Relationship Id="rId4" Type="http://schemas.openxmlformats.org/officeDocument/2006/relationships/hyperlink" Target="https://www.cs.usfca.edu/~galles/visualization/ComparisonSort.html" TargetMode="External"/><Relationship Id="rId5" Type="http://schemas.openxmlformats.org/officeDocument/2006/relationships/hyperlink" Target="http://www.stoimen.com/blog/2010/07/09/friday-algorithms-javascript-bubble-sort/" TargetMode="External"/><Relationship Id="rId6" Type="http://schemas.openxmlformats.org/officeDocument/2006/relationships/hyperlink" Target="http://codingmiles.com/sorting-algorithms-bubble-sort-using-javascript/" TargetMode="External"/><Relationship Id="rId7" Type="http://schemas.openxmlformats.org/officeDocument/2006/relationships/hyperlink" Target="http://www.stoimen.com/blog/2010/07/02/friday-algorithms-javascript-merge-sor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Sorting</a:t>
            </a:r>
            <a:endParaRPr b="1" i="0" sz="7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matic SC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Array and String Methods</a:t>
            </a:r>
            <a:endParaRPr b="1" i="0" sz="60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311700" y="567400"/>
            <a:ext cx="85206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https://www.toptal.com/developers/sorting-algorithms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https://www.cs.usfca.edu/~galles/visualization/ComparisonSort.html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http://www.stoimen.com/blog/2010/07/09/friday-algorithms-javascript-bubble-sort/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http://codingmiles.com/sorting-algorithms-bubble-sort-using-javascript/</a:t>
            </a:r>
            <a:r>
              <a:rPr b="0" i="0" lang="en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7"/>
              </a:rPr>
              <a:t>http://www.stoimen.com/blog/2010/07/02/friday-algorithms-javascript-merge-sort/</a:t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Complexity: Big O notation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Big O is basically a way to describe an algorithms “abstract” performance in operation as the operation’s inputs grow in size toward infinity.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Bubble Sort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AutoNum type="alphaUcPeriod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Compare each pair of adjacent elements from the beginning of an array and, if they are in reversed order, swap them.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AutoNum type="alphaUcPeriod"/>
            </a:pP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at least one swap has been done, repeat step A.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Bubble Sort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575" y="1153100"/>
            <a:ext cx="4728850" cy="2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Bubble Sort Complexity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Worst-case performance -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O(n</a:t>
            </a:r>
            <a:r>
              <a:rPr b="0" baseline="3000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Best-case performance -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O(n)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 performance -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O(n</a:t>
            </a:r>
            <a:r>
              <a:rPr b="0" baseline="3000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MergeSort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12286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Code Pro"/>
              <a:buAutoNum type="alphaUcPeriod"/>
            </a:pPr>
            <a:r>
              <a:rPr b="1" i="0" lang="en" sz="2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the list is of length 0 or 1, then it is already sorted. Otherwise:</a:t>
            </a:r>
            <a:endParaRPr b="1" i="0" sz="2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Code Pro"/>
              <a:buAutoNum type="alphaUcPeriod"/>
            </a:pPr>
            <a:r>
              <a:rPr b="1" i="0" lang="en" sz="2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Divide the unsorted list into two sublists of about half the size.</a:t>
            </a:r>
            <a:endParaRPr b="1" i="0" sz="2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Code Pro"/>
              <a:buAutoNum type="alphaUcPeriod"/>
            </a:pPr>
            <a:r>
              <a:rPr b="1" i="0" lang="en" sz="2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each sublist recursively by re-applying merge sort.</a:t>
            </a:r>
            <a:endParaRPr b="1" i="0" sz="2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Code Pro"/>
              <a:buAutoNum type="alphaUcPeriod"/>
            </a:pPr>
            <a:r>
              <a:rPr b="1" i="0" lang="en" sz="2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Merge the two sublists back into one sorted list.</a:t>
            </a:r>
            <a:endParaRPr b="1" i="0" sz="2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MergeSort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311700" y="12286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412" y="1228675"/>
            <a:ext cx="5849175" cy="35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MergeSort - Sorting Tree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2286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675" y="1122625"/>
            <a:ext cx="4004649" cy="38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MergeSort Complexity</a:t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12286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Worst-case performance - 	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 log n)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Best-case performance -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O(n log n) typical,</a:t>
            </a: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					 O(n) natural variant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None/>
            </a:pPr>
            <a:b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Average performance - </a:t>
            </a:r>
            <a:r>
              <a:rPr b="0" i="0" lang="en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O(n log n)</a:t>
            </a:r>
            <a:endParaRPr b="0" i="0" sz="2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