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出現次數</c:v>
                </c:pt>
              </c:strCache>
            </c:strRef>
          </c:tx>
          <c:invertIfNegative val="0"/>
          <c:cat>
            <c:strRef>
              <c:f>工作表1!$A$2:$A$27</c:f>
              <c:strCache>
                <c:ptCount val="26"/>
                <c:pt idx="0">
                  <c:v>AB</c:v>
                </c:pt>
                <c:pt idx="1">
                  <c:v>AC</c:v>
                </c:pt>
                <c:pt idx="2">
                  <c:v>AD</c:v>
                </c:pt>
                <c:pt idx="3">
                  <c:v>AE</c:v>
                </c:pt>
                <c:pt idx="4">
                  <c:v>BC</c:v>
                </c:pt>
                <c:pt idx="5">
                  <c:v>BD</c:v>
                </c:pt>
                <c:pt idx="6">
                  <c:v>BE</c:v>
                </c:pt>
                <c:pt idx="7">
                  <c:v>CD</c:v>
                </c:pt>
                <c:pt idx="8">
                  <c:v>CE</c:v>
                </c:pt>
                <c:pt idx="9">
                  <c:v>DE</c:v>
                </c:pt>
                <c:pt idx="10">
                  <c:v>ABC</c:v>
                </c:pt>
                <c:pt idx="11">
                  <c:v>ABD</c:v>
                </c:pt>
                <c:pt idx="12">
                  <c:v>ABE</c:v>
                </c:pt>
                <c:pt idx="13">
                  <c:v>BCE</c:v>
                </c:pt>
                <c:pt idx="14">
                  <c:v>BCD</c:v>
                </c:pt>
                <c:pt idx="15">
                  <c:v>CDE</c:v>
                </c:pt>
                <c:pt idx="16">
                  <c:v>ACD</c:v>
                </c:pt>
                <c:pt idx="17">
                  <c:v>ACE</c:v>
                </c:pt>
                <c:pt idx="18">
                  <c:v>BDE</c:v>
                </c:pt>
                <c:pt idx="19">
                  <c:v>ADE</c:v>
                </c:pt>
                <c:pt idx="20">
                  <c:v>ABCD</c:v>
                </c:pt>
                <c:pt idx="21">
                  <c:v>ABCE</c:v>
                </c:pt>
                <c:pt idx="22">
                  <c:v>ACDE</c:v>
                </c:pt>
                <c:pt idx="23">
                  <c:v>BCDE</c:v>
                </c:pt>
                <c:pt idx="24">
                  <c:v>ABDE</c:v>
                </c:pt>
                <c:pt idx="25">
                  <c:v>ABCDE</c:v>
                </c:pt>
              </c:strCache>
            </c:strRef>
          </c:cat>
          <c:val>
            <c:numRef>
              <c:f>工作表1!$B$2:$B$27</c:f>
              <c:numCache>
                <c:formatCode>General</c:formatCode>
                <c:ptCount val="26"/>
                <c:pt idx="0">
                  <c:v>14</c:v>
                </c:pt>
                <c:pt idx="1">
                  <c:v>18</c:v>
                </c:pt>
                <c:pt idx="2">
                  <c:v>24</c:v>
                </c:pt>
                <c:pt idx="3">
                  <c:v>22</c:v>
                </c:pt>
                <c:pt idx="4">
                  <c:v>12</c:v>
                </c:pt>
                <c:pt idx="5">
                  <c:v>31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23</c:v>
                </c:pt>
                <c:pt idx="10">
                  <c:v>8</c:v>
                </c:pt>
                <c:pt idx="11">
                  <c:v>14</c:v>
                </c:pt>
                <c:pt idx="12">
                  <c:v>13</c:v>
                </c:pt>
                <c:pt idx="13">
                  <c:v>7</c:v>
                </c:pt>
                <c:pt idx="14">
                  <c:v>17</c:v>
                </c:pt>
                <c:pt idx="15">
                  <c:v>15</c:v>
                </c:pt>
                <c:pt idx="16">
                  <c:v>7</c:v>
                </c:pt>
                <c:pt idx="17">
                  <c:v>11</c:v>
                </c:pt>
                <c:pt idx="18">
                  <c:v>11</c:v>
                </c:pt>
                <c:pt idx="19">
                  <c:v>9</c:v>
                </c:pt>
                <c:pt idx="20">
                  <c:v>1</c:v>
                </c:pt>
                <c:pt idx="21">
                  <c:v>6</c:v>
                </c:pt>
                <c:pt idx="22">
                  <c:v>3</c:v>
                </c:pt>
                <c:pt idx="23">
                  <c:v>6</c:v>
                </c:pt>
                <c:pt idx="24">
                  <c:v>7</c:v>
                </c:pt>
                <c:pt idx="2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7937184"/>
        <c:axId val="1977938816"/>
      </c:barChart>
      <c:catAx>
        <c:axId val="1977937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977938816"/>
        <c:crosses val="autoZero"/>
        <c:auto val="1"/>
        <c:lblAlgn val="ctr"/>
        <c:lblOffset val="100"/>
        <c:noMultiLvlLbl val="0"/>
      </c:catAx>
      <c:valAx>
        <c:axId val="19779388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9779371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出現機率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工作表1!$A$2:$A$27</c:f>
              <c:strCache>
                <c:ptCount val="26"/>
                <c:pt idx="0">
                  <c:v>AB</c:v>
                </c:pt>
                <c:pt idx="1">
                  <c:v>AC</c:v>
                </c:pt>
                <c:pt idx="2">
                  <c:v>AD</c:v>
                </c:pt>
                <c:pt idx="3">
                  <c:v>AE</c:v>
                </c:pt>
                <c:pt idx="4">
                  <c:v>BC</c:v>
                </c:pt>
                <c:pt idx="5">
                  <c:v>BD</c:v>
                </c:pt>
                <c:pt idx="6">
                  <c:v>BE</c:v>
                </c:pt>
                <c:pt idx="7">
                  <c:v>CD</c:v>
                </c:pt>
                <c:pt idx="8">
                  <c:v>CE</c:v>
                </c:pt>
                <c:pt idx="9">
                  <c:v>DE</c:v>
                </c:pt>
                <c:pt idx="10">
                  <c:v>ABC</c:v>
                </c:pt>
                <c:pt idx="11">
                  <c:v>ABD</c:v>
                </c:pt>
                <c:pt idx="12">
                  <c:v>ABE</c:v>
                </c:pt>
                <c:pt idx="13">
                  <c:v>BCE</c:v>
                </c:pt>
                <c:pt idx="14">
                  <c:v>BCD</c:v>
                </c:pt>
                <c:pt idx="15">
                  <c:v>CDE</c:v>
                </c:pt>
                <c:pt idx="16">
                  <c:v>ACD</c:v>
                </c:pt>
                <c:pt idx="17">
                  <c:v>ACE</c:v>
                </c:pt>
                <c:pt idx="18">
                  <c:v>BDE</c:v>
                </c:pt>
                <c:pt idx="19">
                  <c:v>ADE</c:v>
                </c:pt>
                <c:pt idx="20">
                  <c:v>ABCD</c:v>
                </c:pt>
                <c:pt idx="21">
                  <c:v>ABCE</c:v>
                </c:pt>
                <c:pt idx="22">
                  <c:v>ACDE</c:v>
                </c:pt>
                <c:pt idx="23">
                  <c:v>BCDE</c:v>
                </c:pt>
                <c:pt idx="24">
                  <c:v>ABDE</c:v>
                </c:pt>
                <c:pt idx="25">
                  <c:v>ABCDE</c:v>
                </c:pt>
              </c:strCache>
            </c:strRef>
          </c:cat>
          <c:val>
            <c:numRef>
              <c:f>工作表1!$B$2:$B$27</c:f>
              <c:numCache>
                <c:formatCode>General</c:formatCode>
                <c:ptCount val="26"/>
                <c:pt idx="0">
                  <c:v>14</c:v>
                </c:pt>
                <c:pt idx="1">
                  <c:v>18</c:v>
                </c:pt>
                <c:pt idx="2">
                  <c:v>24</c:v>
                </c:pt>
                <c:pt idx="3">
                  <c:v>22</c:v>
                </c:pt>
                <c:pt idx="4">
                  <c:v>12</c:v>
                </c:pt>
                <c:pt idx="5">
                  <c:v>31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23</c:v>
                </c:pt>
                <c:pt idx="10">
                  <c:v>8</c:v>
                </c:pt>
                <c:pt idx="11">
                  <c:v>14</c:v>
                </c:pt>
                <c:pt idx="12">
                  <c:v>13</c:v>
                </c:pt>
                <c:pt idx="13">
                  <c:v>7</c:v>
                </c:pt>
                <c:pt idx="14">
                  <c:v>17</c:v>
                </c:pt>
                <c:pt idx="15">
                  <c:v>15</c:v>
                </c:pt>
                <c:pt idx="16">
                  <c:v>7</c:v>
                </c:pt>
                <c:pt idx="17">
                  <c:v>11</c:v>
                </c:pt>
                <c:pt idx="18">
                  <c:v>11</c:v>
                </c:pt>
                <c:pt idx="19">
                  <c:v>9</c:v>
                </c:pt>
                <c:pt idx="20">
                  <c:v>1</c:v>
                </c:pt>
                <c:pt idx="21">
                  <c:v>6</c:v>
                </c:pt>
                <c:pt idx="22">
                  <c:v>3</c:v>
                </c:pt>
                <c:pt idx="23">
                  <c:v>6</c:v>
                </c:pt>
                <c:pt idx="24">
                  <c:v>7</c:v>
                </c:pt>
                <c:pt idx="2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D64560-0F7F-4934-9D74-93C82EC45334}" type="datetimeFigureOut">
              <a:rPr lang="zh-TW" altLang="en-US" smtClean="0"/>
              <a:t>2015/1/6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5D862F-6548-42E0-B5DF-D12AE25E08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科學計算軟體</a:t>
            </a:r>
            <a:r>
              <a:rPr lang="en-US" altLang="zh-TW" sz="6000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r>
              <a:rPr lang="zh-TW" altLang="en-US" sz="6000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第五組</a:t>
            </a:r>
            <a:endParaRPr lang="zh-TW" altLang="en-US" sz="6000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tx1"/>
                </a:solidFill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學測猜題</a:t>
            </a:r>
            <a:endParaRPr lang="zh-TW" altLang="en-US" sz="48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54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3" y="1035340"/>
            <a:ext cx="8692048" cy="51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5" y="1484784"/>
            <a:ext cx="8818873" cy="4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構思來源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來自於網路</a:t>
            </a:r>
            <a:r>
              <a:rPr lang="zh-TW" altLang="en-US" dirty="0" smtClean="0"/>
              <a:t>上一篇對於學測猜題的文章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6841534" cy="39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7300" dirty="0" smtClean="0"/>
              <a:t>收集資料</a:t>
            </a:r>
            <a:endParaRPr lang="en-US" altLang="zh-TW" sz="7300" dirty="0"/>
          </a:p>
          <a:p>
            <a:pPr marL="137160" indent="0">
              <a:buNone/>
            </a:pPr>
            <a:r>
              <a:rPr lang="zh-TW" altLang="en-US" dirty="0" smtClean="0"/>
              <a:t>         </a:t>
            </a:r>
            <a:endParaRPr lang="en-US" altLang="zh-TW" dirty="0" smtClean="0"/>
          </a:p>
          <a:p>
            <a:r>
              <a:rPr lang="zh-TW" altLang="en-US" sz="7300" dirty="0" smtClean="0"/>
              <a:t>資料統計</a:t>
            </a:r>
            <a:endParaRPr lang="en-US" altLang="zh-TW" sz="7300" dirty="0" smtClean="0"/>
          </a:p>
          <a:p>
            <a:endParaRPr lang="en-US" altLang="zh-TW" sz="2900" dirty="0" smtClean="0"/>
          </a:p>
          <a:p>
            <a:r>
              <a:rPr lang="zh-TW" altLang="en-US" sz="7300" dirty="0" smtClean="0"/>
              <a:t>計算機率</a:t>
            </a:r>
            <a:endParaRPr lang="en-US" altLang="zh-TW" sz="7300" dirty="0" smtClean="0"/>
          </a:p>
          <a:p>
            <a:endParaRPr lang="en-US" altLang="zh-TW" sz="3300" dirty="0"/>
          </a:p>
          <a:p>
            <a:r>
              <a:rPr lang="zh-TW" altLang="en-US" sz="6400" dirty="0" smtClean="0"/>
              <a:t>程式想</a:t>
            </a:r>
            <a:r>
              <a:rPr lang="zh-TW" altLang="en-US" sz="6400" dirty="0"/>
              <a:t>法</a:t>
            </a:r>
            <a:endParaRPr lang="en-US" altLang="zh-TW" sz="6400" dirty="0" smtClean="0"/>
          </a:p>
          <a:p>
            <a:endParaRPr lang="en-US" altLang="zh-TW" dirty="0" smtClean="0"/>
          </a:p>
          <a:p>
            <a:pPr marL="13716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648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55" y="1484784"/>
            <a:ext cx="4628889" cy="53012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6000" dirty="0" smtClean="0"/>
              <a:t>收集資料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4808"/>
            <a:ext cx="8229600" cy="4709160"/>
          </a:xfrm>
        </p:spPr>
        <p:txBody>
          <a:bodyPr/>
          <a:lstStyle/>
          <a:p>
            <a:r>
              <a:rPr lang="zh-TW" altLang="en-US" dirty="0" smtClean="0"/>
              <a:t>歷年各科的學測考題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1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6000" dirty="0" smtClean="0"/>
              <a:t>資料統計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79296" cy="676672"/>
          </a:xfrm>
        </p:spPr>
        <p:txBody>
          <a:bodyPr/>
          <a:lstStyle/>
          <a:p>
            <a:r>
              <a:rPr lang="zh-TW" altLang="en-US" dirty="0" smtClean="0"/>
              <a:t>統計各種答案出現次數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6753092"/>
              </p:ext>
            </p:extLst>
          </p:nvPr>
        </p:nvGraphicFramePr>
        <p:xfrm>
          <a:off x="250825" y="2205038"/>
          <a:ext cx="8642350" cy="453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86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計算出現機率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7544" y="908720"/>
            <a:ext cx="8363272" cy="748679"/>
          </a:xfrm>
        </p:spPr>
        <p:txBody>
          <a:bodyPr/>
          <a:lstStyle/>
          <a:p>
            <a:r>
              <a:rPr lang="zh-TW" altLang="en-US" dirty="0" smtClean="0"/>
              <a:t>整理好統計的資料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在計算出各種答案出現的機率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6826478"/>
              </p:ext>
            </p:extLst>
          </p:nvPr>
        </p:nvGraphicFramePr>
        <p:xfrm>
          <a:off x="251520" y="1340768"/>
          <a:ext cx="8712968" cy="554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36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程式想法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有三種情況</a:t>
            </a:r>
            <a:endParaRPr lang="en-US" altLang="zh-TW" dirty="0" smtClean="0"/>
          </a:p>
          <a:p>
            <a:pPr lvl="1"/>
            <a:r>
              <a:rPr lang="zh-TW" altLang="en-US" dirty="0"/>
              <a:t>不確定 </a:t>
            </a:r>
            <a:endParaRPr lang="en-US" altLang="zh-TW" dirty="0"/>
          </a:p>
          <a:p>
            <a:pPr lvl="1"/>
            <a:r>
              <a:rPr lang="zh-TW" altLang="en-US" dirty="0"/>
              <a:t>確定有 </a:t>
            </a:r>
            <a:endParaRPr lang="en-US" altLang="zh-TW" dirty="0"/>
          </a:p>
          <a:p>
            <a:pPr lvl="1"/>
            <a:r>
              <a:rPr lang="zh-TW" altLang="en-US" dirty="0"/>
              <a:t>確定沒有</a:t>
            </a:r>
            <a:endParaRPr lang="en-US" altLang="zh-TW" dirty="0"/>
          </a:p>
          <a:p>
            <a:r>
              <a:rPr lang="zh-TW" altLang="en-US" dirty="0" smtClean="0"/>
              <a:t>一題五個選項 會有五種情況在變 五種情況都符合的才是正確答案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mtClean="0"/>
              <a:t>將正確的答案和統計好的答案庫做結合 得到在各種情況下 機率最高的答案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787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實際應用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r>
              <a:rPr lang="zh-TW" altLang="en-US" dirty="0" smtClean="0"/>
              <a:t>學測考古題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76872"/>
            <a:ext cx="8350079" cy="43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8539975" cy="54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174</TotalTime>
  <Words>132</Words>
  <Application>Microsoft Office PowerPoint</Application>
  <PresentationFormat>如螢幕大小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王漢宗綜藝體繁</vt:lpstr>
      <vt:lpstr>微軟正黑體</vt:lpstr>
      <vt:lpstr>新細明體</vt:lpstr>
      <vt:lpstr>Book Antiqua</vt:lpstr>
      <vt:lpstr>Lucida Sans</vt:lpstr>
      <vt:lpstr>Wingdings</vt:lpstr>
      <vt:lpstr>Wingdings 2</vt:lpstr>
      <vt:lpstr>Wingdings 3</vt:lpstr>
      <vt:lpstr>鋒芒</vt:lpstr>
      <vt:lpstr>科學計算軟體:第五組</vt:lpstr>
      <vt:lpstr>構思來源</vt:lpstr>
      <vt:lpstr>步驟</vt:lpstr>
      <vt:lpstr>收集資料</vt:lpstr>
      <vt:lpstr>資料統計</vt:lpstr>
      <vt:lpstr>計算出現機率</vt:lpstr>
      <vt:lpstr>程式想法</vt:lpstr>
      <vt:lpstr>實際應用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科學計算軟體:第五組</dc:title>
  <dc:creator>Rick</dc:creator>
  <cp:lastModifiedBy>奇軒大人</cp:lastModifiedBy>
  <cp:revision>14</cp:revision>
  <dcterms:created xsi:type="dcterms:W3CDTF">2015-01-05T14:39:02Z</dcterms:created>
  <dcterms:modified xsi:type="dcterms:W3CDTF">2015-01-05T21:58:55Z</dcterms:modified>
</cp:coreProperties>
</file>