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BE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5"/>
  </p:normalViewPr>
  <p:slideViewPr>
    <p:cSldViewPr snapToGrid="0" snapToObjects="1">
      <p:cViewPr varScale="1">
        <p:scale>
          <a:sx n="90" d="100"/>
          <a:sy n="90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407BF-E68C-6E4C-86DB-85361D07E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593D42-AC09-CF42-A55B-B3A5F8330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DCC74-DBBD-A843-A980-6C37B72D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1C066-7731-9342-B0A7-FE0B0E6C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EB122C-8C51-EE4D-9252-98B2A964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07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31F9E-5E20-CA4C-A0BD-880FA4FE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B37993-FF75-D341-A21C-2387D459B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9FBD52-519D-604E-B0A7-A1915831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E84F81-C9D5-3849-98A4-6A824F43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8C7B72-B961-A849-B32C-A178695F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86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E49FA0-C4A8-3245-82BB-F126DF33F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0C64CE-A6EB-BB48-B463-FE064EE6D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13A446-B385-D74D-B554-27E0921F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3F3FBA-3CBC-FC4A-BBB3-20F0E3F5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4CDF40-3C1D-2443-AE32-67400615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45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1915F-43F0-FC44-B9C4-1DE76B05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C235C7-A9AD-2A4C-AD8F-0C9B0806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A301F3-4AB3-7F4F-8211-CE49F5ED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76FC23-473F-3E4F-AD8B-0D668494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EE3F5C-F07B-EC4C-880F-AD675DC0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61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0E7AE4-DCE2-FC4A-810A-8F60AE0A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5C839B-0268-CE41-B7B6-689192D2D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8DD1F0-1C49-8640-9964-DEF98C67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5E20B9-EA0D-C445-8A34-FE8B923C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8F8D5D-558B-D84B-96CE-1E3FB5B1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92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08FE91-5ADC-D04C-B076-56D81342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D9A64F-51E3-4E4C-B65D-54AB914C1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8EAB2B-E6FF-1E4E-9F3D-EF1A0A271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A374E1-B428-1947-B271-6C3FB88B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52D9A2-B77D-DA45-8D46-116E61C1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BE5D6A-51C1-1B41-B1E6-08EBB3B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5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3A09D-FA21-A04D-B642-69E275C8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572647-59FB-2B4A-9B23-194B32C3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72B172-FE54-FA4F-A1F7-640A9AA6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36274C-A726-714E-9414-ED976DE93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1A08A6-EF14-2149-83C8-ABCF4ACE2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744A697-7A38-3F40-988C-1CD484F8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B9041C-A75E-4446-98B2-6FEA09AF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C06BDA-B874-7445-9ECE-3E37AC4F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25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58243-C6BB-C04B-BC66-9723E173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1AF2EC-3F65-C64E-9F9E-AC40FC8E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95F166-61E0-EA48-BB7F-27DF6E94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1B010C-C613-6748-A105-47BCA369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25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0038B7-8E48-1E49-9697-7E5C1512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D92672-4CD8-6946-A3C2-B4226A1C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D6D310-2D65-0748-897A-5B0874FD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25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B44E2-4F0B-9D48-B7AA-0AA0D1EC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0D4D5E-8F57-CA4E-B0F0-1A36E2C5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0C6DF1-A105-4540-A9F7-A8F08F86A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0470AD-7DAA-3649-B26F-713BDBC0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AA82AC-A883-DE4C-A5D6-3D216D0E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5E4252-EECC-E348-84D9-237E7707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06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BE083-14E6-BF43-8017-1DBE743D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471B0F3-BF2E-7E41-B5F3-0D4B50308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3443AB-28B9-A249-B379-C7A13243C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1CDF42-EA1A-8C46-856D-928CF7B1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3A394E-2761-6D44-8477-B7711D8C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D58C8-41B9-B44B-9ADB-1E06C797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72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9B00F6-E622-F648-89B2-0B7B7299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33E535-1CC5-684D-9233-AC086F59E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A8F66-D936-4041-9A2B-345B75727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32F40-33DB-1541-A3A6-02E9A9902D9C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B07B1C-E128-204F-93EE-D1C8CE097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69E688-7E48-A84D-8A15-214540BC2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64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D256EDB-D3AA-F444-9D88-B326AB2DD4A1}"/>
              </a:ext>
            </a:extLst>
          </p:cNvPr>
          <p:cNvSpPr/>
          <p:nvPr/>
        </p:nvSpPr>
        <p:spPr>
          <a:xfrm>
            <a:off x="1457398" y="1000800"/>
            <a:ext cx="9277200" cy="4856400"/>
          </a:xfrm>
          <a:prstGeom prst="rect">
            <a:avLst/>
          </a:prstGeom>
          <a:solidFill>
            <a:srgbClr val="FFE7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テキスト, ロゴ&#10;&#10;自動的に生成された説明">
            <a:extLst>
              <a:ext uri="{FF2B5EF4-FFF2-40B4-BE49-F238E27FC236}">
                <a16:creationId xmlns:a16="http://schemas.microsoft.com/office/drawing/2014/main" id="{5FAB2EEE-9D17-114D-9F7A-676BA04CB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50" t="24840" r="11029" b="33279"/>
          <a:stretch/>
        </p:blipFill>
        <p:spPr>
          <a:xfrm>
            <a:off x="5081586" y="1645406"/>
            <a:ext cx="2028826" cy="2171700"/>
          </a:xfrm>
          <a:prstGeom prst="rect">
            <a:avLst/>
          </a:prstGeom>
        </p:spPr>
      </p:pic>
      <p:pic>
        <p:nvPicPr>
          <p:cNvPr id="10" name="図 9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C32967BB-CBB4-264E-8968-18B57400F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246" y="4228276"/>
            <a:ext cx="4177505" cy="6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9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池原　陽大</dc:creator>
  <cp:lastModifiedBy>池原　陽大</cp:lastModifiedBy>
  <cp:revision>1</cp:revision>
  <dcterms:created xsi:type="dcterms:W3CDTF">2022-03-30T11:03:33Z</dcterms:created>
  <dcterms:modified xsi:type="dcterms:W3CDTF">2022-03-30T11:26:51Z</dcterms:modified>
</cp:coreProperties>
</file>