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5238413" cy="8002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FFF"/>
    <a:srgbClr val="FFE7BE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72" d="100"/>
          <a:sy n="72" d="100"/>
        </p:scale>
        <p:origin x="24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802" y="1309683"/>
            <a:ext cx="11428810" cy="2786086"/>
          </a:xfrm>
        </p:spPr>
        <p:txBody>
          <a:bodyPr anchor="b"/>
          <a:lstStyle>
            <a:lvl1pPr algn="ctr">
              <a:defRPr sz="7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4802" y="4203212"/>
            <a:ext cx="11428810" cy="1932106"/>
          </a:xfrm>
        </p:spPr>
        <p:txBody>
          <a:bodyPr/>
          <a:lstStyle>
            <a:lvl1pPr marL="0" indent="0" algn="ctr">
              <a:buNone/>
              <a:defRPr sz="2801"/>
            </a:lvl1pPr>
            <a:lvl2pPr marL="533507" indent="0" algn="ctr">
              <a:buNone/>
              <a:defRPr sz="2334"/>
            </a:lvl2pPr>
            <a:lvl3pPr marL="1067013" indent="0" algn="ctr">
              <a:buNone/>
              <a:defRPr sz="2100"/>
            </a:lvl3pPr>
            <a:lvl4pPr marL="1600520" indent="0" algn="ctr">
              <a:buNone/>
              <a:defRPr sz="1867"/>
            </a:lvl4pPr>
            <a:lvl5pPr marL="2134027" indent="0" algn="ctr">
              <a:buNone/>
              <a:defRPr sz="1867"/>
            </a:lvl5pPr>
            <a:lvl6pPr marL="2667533" indent="0" algn="ctr">
              <a:buNone/>
              <a:defRPr sz="1867"/>
            </a:lvl6pPr>
            <a:lvl7pPr marL="3201040" indent="0" algn="ctr">
              <a:buNone/>
              <a:defRPr sz="1867"/>
            </a:lvl7pPr>
            <a:lvl8pPr marL="3734547" indent="0" algn="ctr">
              <a:buNone/>
              <a:defRPr sz="1867"/>
            </a:lvl8pPr>
            <a:lvl9pPr marL="4268053" indent="0" algn="ctr">
              <a:buNone/>
              <a:defRPr sz="186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88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99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4989" y="426064"/>
            <a:ext cx="3285783" cy="678182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641" y="426064"/>
            <a:ext cx="9666868" cy="678182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99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70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04" y="1995091"/>
            <a:ext cx="13143131" cy="3328854"/>
          </a:xfrm>
        </p:spPr>
        <p:txBody>
          <a:bodyPr anchor="b"/>
          <a:lstStyle>
            <a:lvl1pPr>
              <a:defRPr sz="7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704" y="5355437"/>
            <a:ext cx="13143131" cy="1750566"/>
          </a:xfrm>
        </p:spPr>
        <p:txBody>
          <a:bodyPr/>
          <a:lstStyle>
            <a:lvl1pPr marL="0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1pPr>
            <a:lvl2pPr marL="533507" indent="0">
              <a:buNone/>
              <a:defRPr sz="2334">
                <a:solidFill>
                  <a:schemeClr val="tx1">
                    <a:tint val="75000"/>
                  </a:schemeClr>
                </a:solidFill>
              </a:defRPr>
            </a:lvl2pPr>
            <a:lvl3pPr marL="10670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0052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1340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266753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20104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37345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26805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01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641" y="2130318"/>
            <a:ext cx="6476326" cy="50775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4446" y="2130318"/>
            <a:ext cx="6476326" cy="50775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8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26" y="426064"/>
            <a:ext cx="13143131" cy="154679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626" y="1961746"/>
            <a:ext cx="6446562" cy="961421"/>
          </a:xfrm>
        </p:spPr>
        <p:txBody>
          <a:bodyPr anchor="b"/>
          <a:lstStyle>
            <a:lvl1pPr marL="0" indent="0">
              <a:buNone/>
              <a:defRPr sz="2801" b="1"/>
            </a:lvl1pPr>
            <a:lvl2pPr marL="533507" indent="0">
              <a:buNone/>
              <a:defRPr sz="2334" b="1"/>
            </a:lvl2pPr>
            <a:lvl3pPr marL="1067013" indent="0">
              <a:buNone/>
              <a:defRPr sz="2100" b="1"/>
            </a:lvl3pPr>
            <a:lvl4pPr marL="1600520" indent="0">
              <a:buNone/>
              <a:defRPr sz="1867" b="1"/>
            </a:lvl4pPr>
            <a:lvl5pPr marL="2134027" indent="0">
              <a:buNone/>
              <a:defRPr sz="1867" b="1"/>
            </a:lvl5pPr>
            <a:lvl6pPr marL="2667533" indent="0">
              <a:buNone/>
              <a:defRPr sz="1867" b="1"/>
            </a:lvl6pPr>
            <a:lvl7pPr marL="3201040" indent="0">
              <a:buNone/>
              <a:defRPr sz="1867" b="1"/>
            </a:lvl7pPr>
            <a:lvl8pPr marL="3734547" indent="0">
              <a:buNone/>
              <a:defRPr sz="1867" b="1"/>
            </a:lvl8pPr>
            <a:lvl9pPr marL="4268053" indent="0">
              <a:buNone/>
              <a:defRPr sz="186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626" y="2923168"/>
            <a:ext cx="6446562" cy="42995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4447" y="1961746"/>
            <a:ext cx="6478310" cy="961421"/>
          </a:xfrm>
        </p:spPr>
        <p:txBody>
          <a:bodyPr anchor="b"/>
          <a:lstStyle>
            <a:lvl1pPr marL="0" indent="0">
              <a:buNone/>
              <a:defRPr sz="2801" b="1"/>
            </a:lvl1pPr>
            <a:lvl2pPr marL="533507" indent="0">
              <a:buNone/>
              <a:defRPr sz="2334" b="1"/>
            </a:lvl2pPr>
            <a:lvl3pPr marL="1067013" indent="0">
              <a:buNone/>
              <a:defRPr sz="2100" b="1"/>
            </a:lvl3pPr>
            <a:lvl4pPr marL="1600520" indent="0">
              <a:buNone/>
              <a:defRPr sz="1867" b="1"/>
            </a:lvl4pPr>
            <a:lvl5pPr marL="2134027" indent="0">
              <a:buNone/>
              <a:defRPr sz="1867" b="1"/>
            </a:lvl5pPr>
            <a:lvl6pPr marL="2667533" indent="0">
              <a:buNone/>
              <a:defRPr sz="1867" b="1"/>
            </a:lvl6pPr>
            <a:lvl7pPr marL="3201040" indent="0">
              <a:buNone/>
              <a:defRPr sz="1867" b="1"/>
            </a:lvl7pPr>
            <a:lvl8pPr marL="3734547" indent="0">
              <a:buNone/>
              <a:defRPr sz="1867" b="1"/>
            </a:lvl8pPr>
            <a:lvl9pPr marL="4268053" indent="0">
              <a:buNone/>
              <a:defRPr sz="186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4447" y="2923168"/>
            <a:ext cx="6478310" cy="42995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27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7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73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27" y="533506"/>
            <a:ext cx="4914784" cy="1867271"/>
          </a:xfrm>
        </p:spPr>
        <p:txBody>
          <a:bodyPr anchor="b"/>
          <a:lstStyle>
            <a:lvl1pPr>
              <a:defRPr sz="373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310" y="1152225"/>
            <a:ext cx="7714447" cy="5687024"/>
          </a:xfrm>
        </p:spPr>
        <p:txBody>
          <a:bodyPr/>
          <a:lstStyle>
            <a:lvl1pPr>
              <a:defRPr sz="3734"/>
            </a:lvl1pPr>
            <a:lvl2pPr>
              <a:defRPr sz="3267"/>
            </a:lvl2pPr>
            <a:lvl3pPr>
              <a:defRPr sz="2801"/>
            </a:lvl3pPr>
            <a:lvl4pPr>
              <a:defRPr sz="2334"/>
            </a:lvl4pPr>
            <a:lvl5pPr>
              <a:defRPr sz="2334"/>
            </a:lvl5pPr>
            <a:lvl6pPr>
              <a:defRPr sz="2334"/>
            </a:lvl6pPr>
            <a:lvl7pPr>
              <a:defRPr sz="2334"/>
            </a:lvl7pPr>
            <a:lvl8pPr>
              <a:defRPr sz="2334"/>
            </a:lvl8pPr>
            <a:lvl9pPr>
              <a:defRPr sz="23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627" y="2400777"/>
            <a:ext cx="4914784" cy="4447735"/>
          </a:xfrm>
        </p:spPr>
        <p:txBody>
          <a:bodyPr/>
          <a:lstStyle>
            <a:lvl1pPr marL="0" indent="0">
              <a:buNone/>
              <a:defRPr sz="1867"/>
            </a:lvl1pPr>
            <a:lvl2pPr marL="533507" indent="0">
              <a:buNone/>
              <a:defRPr sz="1634"/>
            </a:lvl2pPr>
            <a:lvl3pPr marL="1067013" indent="0">
              <a:buNone/>
              <a:defRPr sz="1400"/>
            </a:lvl3pPr>
            <a:lvl4pPr marL="1600520" indent="0">
              <a:buNone/>
              <a:defRPr sz="1167"/>
            </a:lvl4pPr>
            <a:lvl5pPr marL="2134027" indent="0">
              <a:buNone/>
              <a:defRPr sz="1167"/>
            </a:lvl5pPr>
            <a:lvl6pPr marL="2667533" indent="0">
              <a:buNone/>
              <a:defRPr sz="1167"/>
            </a:lvl6pPr>
            <a:lvl7pPr marL="3201040" indent="0">
              <a:buNone/>
              <a:defRPr sz="1167"/>
            </a:lvl7pPr>
            <a:lvl8pPr marL="3734547" indent="0">
              <a:buNone/>
              <a:defRPr sz="1167"/>
            </a:lvl8pPr>
            <a:lvl9pPr marL="4268053" indent="0">
              <a:buNone/>
              <a:defRPr sz="11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63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27" y="533506"/>
            <a:ext cx="4914784" cy="1867271"/>
          </a:xfrm>
        </p:spPr>
        <p:txBody>
          <a:bodyPr anchor="b"/>
          <a:lstStyle>
            <a:lvl1pPr>
              <a:defRPr sz="373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310" y="1152225"/>
            <a:ext cx="7714447" cy="5687024"/>
          </a:xfrm>
        </p:spPr>
        <p:txBody>
          <a:bodyPr anchor="t"/>
          <a:lstStyle>
            <a:lvl1pPr marL="0" indent="0">
              <a:buNone/>
              <a:defRPr sz="3734"/>
            </a:lvl1pPr>
            <a:lvl2pPr marL="533507" indent="0">
              <a:buNone/>
              <a:defRPr sz="3267"/>
            </a:lvl2pPr>
            <a:lvl3pPr marL="1067013" indent="0">
              <a:buNone/>
              <a:defRPr sz="2801"/>
            </a:lvl3pPr>
            <a:lvl4pPr marL="1600520" indent="0">
              <a:buNone/>
              <a:defRPr sz="2334"/>
            </a:lvl4pPr>
            <a:lvl5pPr marL="2134027" indent="0">
              <a:buNone/>
              <a:defRPr sz="2334"/>
            </a:lvl5pPr>
            <a:lvl6pPr marL="2667533" indent="0">
              <a:buNone/>
              <a:defRPr sz="2334"/>
            </a:lvl6pPr>
            <a:lvl7pPr marL="3201040" indent="0">
              <a:buNone/>
              <a:defRPr sz="2334"/>
            </a:lvl7pPr>
            <a:lvl8pPr marL="3734547" indent="0">
              <a:buNone/>
              <a:defRPr sz="2334"/>
            </a:lvl8pPr>
            <a:lvl9pPr marL="4268053" indent="0">
              <a:buNone/>
              <a:defRPr sz="233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627" y="2400777"/>
            <a:ext cx="4914784" cy="4447735"/>
          </a:xfrm>
        </p:spPr>
        <p:txBody>
          <a:bodyPr/>
          <a:lstStyle>
            <a:lvl1pPr marL="0" indent="0">
              <a:buNone/>
              <a:defRPr sz="1867"/>
            </a:lvl1pPr>
            <a:lvl2pPr marL="533507" indent="0">
              <a:buNone/>
              <a:defRPr sz="1634"/>
            </a:lvl2pPr>
            <a:lvl3pPr marL="1067013" indent="0">
              <a:buNone/>
              <a:defRPr sz="1400"/>
            </a:lvl3pPr>
            <a:lvl4pPr marL="1600520" indent="0">
              <a:buNone/>
              <a:defRPr sz="1167"/>
            </a:lvl4pPr>
            <a:lvl5pPr marL="2134027" indent="0">
              <a:buNone/>
              <a:defRPr sz="1167"/>
            </a:lvl5pPr>
            <a:lvl6pPr marL="2667533" indent="0">
              <a:buNone/>
              <a:defRPr sz="1167"/>
            </a:lvl6pPr>
            <a:lvl7pPr marL="3201040" indent="0">
              <a:buNone/>
              <a:defRPr sz="1167"/>
            </a:lvl7pPr>
            <a:lvl8pPr marL="3734547" indent="0">
              <a:buNone/>
              <a:defRPr sz="1167"/>
            </a:lvl8pPr>
            <a:lvl9pPr marL="4268053" indent="0">
              <a:buNone/>
              <a:defRPr sz="11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F40-33DB-1541-A3A6-02E9A9902D9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04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641" y="426064"/>
            <a:ext cx="13143131" cy="1546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641" y="2130318"/>
            <a:ext cx="13143131" cy="507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641" y="7417214"/>
            <a:ext cx="3428643" cy="42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2F40-33DB-1541-A3A6-02E9A9902D9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7725" y="7417214"/>
            <a:ext cx="5142964" cy="42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2129" y="7417214"/>
            <a:ext cx="3428643" cy="42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58BC-A7BD-2941-BBFC-1A7AEC07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32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67013" rtl="0" eaLnBrk="1" latinLnBrk="0" hangingPunct="1">
        <a:lnSpc>
          <a:spcPct val="90000"/>
        </a:lnSpc>
        <a:spcBef>
          <a:spcPct val="0"/>
        </a:spcBef>
        <a:buNone/>
        <a:defRPr kumimoji="1" sz="51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53" indent="-266753" algn="l" defTabSz="1067013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kumimoji="1" sz="3267" kern="1200">
          <a:solidFill>
            <a:schemeClr val="tx1"/>
          </a:solidFill>
          <a:latin typeface="+mn-lt"/>
          <a:ea typeface="+mn-ea"/>
          <a:cs typeface="+mn-cs"/>
        </a:defRPr>
      </a:lvl1pPr>
      <a:lvl2pPr marL="800260" indent="-266753" algn="l" defTabSz="1067013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333767" indent="-266753" algn="l" defTabSz="1067013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2334" kern="1200">
          <a:solidFill>
            <a:schemeClr val="tx1"/>
          </a:solidFill>
          <a:latin typeface="+mn-lt"/>
          <a:ea typeface="+mn-ea"/>
          <a:cs typeface="+mn-cs"/>
        </a:defRPr>
      </a:lvl3pPr>
      <a:lvl4pPr marL="1867273" indent="-266753" algn="l" defTabSz="1067013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00780" indent="-266753" algn="l" defTabSz="1067013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34287" indent="-266753" algn="l" defTabSz="1067013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67793" indent="-266753" algn="l" defTabSz="1067013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01300" indent="-266753" algn="l" defTabSz="1067013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534807" indent="-266753" algn="l" defTabSz="1067013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3507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013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4027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7533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1040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547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68053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D256EDB-D3AA-F444-9D88-B326AB2DD4A1}"/>
              </a:ext>
            </a:extLst>
          </p:cNvPr>
          <p:cNvSpPr/>
          <p:nvPr/>
        </p:nvSpPr>
        <p:spPr>
          <a:xfrm>
            <a:off x="853941" y="459835"/>
            <a:ext cx="13530525" cy="7082918"/>
          </a:xfrm>
          <a:prstGeom prst="rect">
            <a:avLst/>
          </a:prstGeom>
          <a:solidFill>
            <a:srgbClr val="FFE7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626"/>
          </a:p>
        </p:txBody>
      </p:sp>
      <p:pic>
        <p:nvPicPr>
          <p:cNvPr id="7" name="図 6" descr="テキスト, ロゴ&#10;&#10;自動的に生成された説明">
            <a:extLst>
              <a:ext uri="{FF2B5EF4-FFF2-40B4-BE49-F238E27FC236}">
                <a16:creationId xmlns:a16="http://schemas.microsoft.com/office/drawing/2014/main" id="{5FAB2EEE-9D17-114D-9F7A-676BA04CB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50" t="24840" r="11029" b="33279"/>
          <a:stretch/>
        </p:blipFill>
        <p:spPr>
          <a:xfrm>
            <a:off x="6139713" y="1399974"/>
            <a:ext cx="2958983" cy="3167361"/>
          </a:xfrm>
          <a:prstGeom prst="rect">
            <a:avLst/>
          </a:prstGeom>
        </p:spPr>
      </p:pic>
      <p:pic>
        <p:nvPicPr>
          <p:cNvPr id="10" name="図 9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C32967BB-CBB4-264E-8968-18B57400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821" y="5167016"/>
            <a:ext cx="6092768" cy="9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9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B769C218-D225-E1C9-66C7-A54A0F9E3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8" r="6239"/>
          <a:stretch/>
        </p:blipFill>
        <p:spPr>
          <a:xfrm>
            <a:off x="4488138" y="564451"/>
            <a:ext cx="6262134" cy="3885078"/>
          </a:xfrm>
          <a:prstGeom prst="rect">
            <a:avLst/>
          </a:prstGeom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CA6AADAA-2A79-F31E-E78D-F4709042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444" y="3488705"/>
            <a:ext cx="4765523" cy="47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5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Macintosh PowerPoint</Application>
  <PresentationFormat>ユーザー設定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池原　陽大</dc:creator>
  <cp:lastModifiedBy>池原　陽大</cp:lastModifiedBy>
  <cp:revision>6</cp:revision>
  <dcterms:created xsi:type="dcterms:W3CDTF">2022-03-30T11:03:33Z</dcterms:created>
  <dcterms:modified xsi:type="dcterms:W3CDTF">2022-06-06T09:46:59Z</dcterms:modified>
</cp:coreProperties>
</file>