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7A72-93DE-4CE6-AFF1-B0F17E63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D48DD2-BC88-40AB-9581-4D06B010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D12A5-A8DC-40E8-8D9F-00733A7C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4D5DC-C45D-4139-ACF7-48F1A13C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4FB68-956F-4D4E-A1A3-E893BEDF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3D547-C8F5-436B-A628-8CB0B0B9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A0B429-5BD3-45C6-AE9D-3F7BE604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C8B3F5-D6B2-45A7-BF9C-7245D26A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C4921-DF5F-4F1B-980C-7AC773DB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2898CA-FE82-48B6-A231-3D5E8A5C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C3D785-59C7-4835-84EA-9904F5B39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BD9D3E-48BE-4986-AFDE-48E101FC0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221DE-88A3-44CD-BB3E-9086279A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657B1-07ED-4FE9-BF73-588A22FA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723B4-785A-4CC4-A315-FF78C5AD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0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56C6F-E861-470B-BF69-CFA3D47F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843E8-039B-4D04-A8D9-CE44F85A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99945-9E39-42CC-A852-8626856B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6FBF2-4DE8-40A9-98BA-0D5BB4F2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447B0D-8A0A-424F-9C42-72F069CA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3404-ADDF-4178-B891-92A4876F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6025E-AD2C-4DD0-9F6E-090311EE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AE86A-2E2C-4A59-82CD-B7C077FC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54F39-2A05-4F84-8803-C2135A0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B0636-6510-4340-AB14-9891848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DB40D-097B-4E7B-B3E6-4C8E52EB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503F8-49F8-44DB-8E7C-58D11015D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E357D3-61B9-46EB-B2F0-34AE0C12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8AADA0-1C04-4DDB-A462-06FD5FE7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2FAD42-92CF-4440-96EA-6FEA66B0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1B6ACE-0CD3-4B9B-882D-DDA4C2A1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0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CA878-C1FF-49F1-8AD7-7F048B8A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B7755-C041-4A91-B10D-4A190E51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8D0548-4EF6-462C-896D-FC298AF4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F914D7-9945-490F-9D8E-ECB09163F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C920B7-6FBA-466B-80C4-F82C6B7D0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23B17A-8B61-479D-B229-FB513CE4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00F656-E53B-4199-8CB0-B9CFF4BA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7E3327-AA1F-433F-887B-B7422F9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4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AED4-D2D6-4FA4-ACB1-49C26615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D5A743-FD3A-4290-AF66-1DCB83D6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798C8C-7451-4F29-ABC2-A9A57C70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F6900A-E50F-4EDB-B9B6-B9EFFD7C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5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CA14AB-D77B-44B9-BA49-074936A4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B25C3-299A-41D5-8012-D57FA759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1D5F52-DCBC-406C-B0DE-AFABF66F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0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FDEC7-F32C-49DE-963D-491774EF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7DFAD-20BF-4E4E-A283-DBAF3F10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623928-0FCB-4DD7-A1A5-7F8CF589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B0C283-DEF3-4198-8ABA-076EEC9C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3009F3-D690-4E46-8401-186F79FB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F0CF2D-D21F-4745-BE49-FC2D6EEE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7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9C1EC-18C2-49F0-A2C3-F4F17C4F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241C09-6520-4FE3-B6E7-5646ED008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DB6140-3064-418D-9E96-995FC41AE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6BD372-2CB9-4943-99A3-74268BCD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3EEEA6-DA2E-4568-8AEE-3AC05A72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87B4C-777E-4FED-AA1F-4219AE65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67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359E-9A19-464A-93D4-4CDC1577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902981-3B12-49AF-B3A9-26CDCFE2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1484A1-A71D-4C23-8A9A-15A7BB922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8822-29F2-4E41-852B-62A03C62FB09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FD8D1-653B-4EDD-B7D5-7CD5B18C9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33596-472E-4141-A9D2-149BEB85E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19C8-5CCD-4CD4-BB5C-E1EDB2AED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8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9DA6F-C67D-4D64-8F1B-5465317D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</a:t>
            </a:r>
            <a:r>
              <a:rPr lang="en-US" sz="8000" b="1" dirty="0">
                <a:solidFill>
                  <a:schemeClr val="tx2">
                    <a:lumMod val="50000"/>
                  </a:schemeClr>
                </a:solidFill>
              </a:rPr>
              <a:t>Git Merge</a:t>
            </a:r>
            <a:endParaRPr lang="ru-RU" sz="8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7F55E9-D3D6-4DBE-AAE1-97D64A10C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38" y="1935526"/>
            <a:ext cx="6734908" cy="3682759"/>
          </a:xfrm>
        </p:spPr>
      </p:pic>
    </p:spTree>
    <p:extLst>
      <p:ext uri="{BB962C8B-B14F-4D97-AF65-F5344CB8AC3E}">
        <p14:creationId xmlns:p14="http://schemas.microsoft.com/office/powerpoint/2010/main" val="1698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614E7-371A-432F-8066-FB01DD9A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636" y="694892"/>
            <a:ext cx="9144000" cy="905308"/>
          </a:xfrm>
        </p:spPr>
        <p:txBody>
          <a:bodyPr>
            <a:normAutofit fontScale="90000"/>
          </a:bodyPr>
          <a:lstStyle/>
          <a:p>
            <a:r>
              <a:rPr lang="hy-AM" dirty="0"/>
              <a:t>ԱՆՈՒՆ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5932BD-168D-4556-B13B-E914413C7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8875"/>
            <a:ext cx="9144000" cy="1655762"/>
          </a:xfrm>
        </p:spPr>
        <p:txBody>
          <a:bodyPr/>
          <a:lstStyle/>
          <a:p>
            <a:r>
              <a:rPr lang="en-US" dirty="0"/>
              <a:t>git-merge - </a:t>
            </a:r>
            <a:r>
              <a:rPr lang="hy-AM" dirty="0"/>
              <a:t>Միացեք երկու կամ ավելի զարգացման պատմություններ միասին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7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6CF71-827C-4D87-BAEC-DB236BEF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                         </a:t>
            </a:r>
            <a:r>
              <a:rPr lang="en-US" sz="6700" dirty="0">
                <a:solidFill>
                  <a:schemeClr val="tx2">
                    <a:lumMod val="50000"/>
                  </a:schemeClr>
                </a:solidFill>
              </a:rPr>
              <a:t>Merge and Rebase</a:t>
            </a:r>
            <a:br>
              <a:rPr lang="en-US" b="1" dirty="0"/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14D483-1779-4C94-B393-69FE7548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Git-</a:t>
            </a:r>
            <a:r>
              <a:rPr lang="hy-AM" sz="4800" dirty="0"/>
              <a:t>ում մի ճյուղի քոմմիթները մյուս ճյուղին տեղափոխելու համար գեյություն ունի երկու եղանակ</a:t>
            </a:r>
          </a:p>
          <a:p>
            <a:r>
              <a:rPr lang="hy-AM" sz="3600" dirty="0">
                <a:solidFill>
                  <a:srgbClr val="FF0000"/>
                </a:solidFill>
              </a:rPr>
              <a:t>1․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Merge</a:t>
            </a:r>
            <a:r>
              <a:rPr lang="hy-AM" sz="3600" dirty="0"/>
              <a:t> </a:t>
            </a:r>
            <a:r>
              <a:rPr lang="en-US" sz="3600" dirty="0"/>
              <a:t>(</a:t>
            </a:r>
            <a:r>
              <a:rPr lang="hy-AM" sz="3600" dirty="0"/>
              <a:t>միաձուլում</a:t>
            </a:r>
            <a:r>
              <a:rPr lang="en-US" sz="3600" dirty="0"/>
              <a:t>)</a:t>
            </a:r>
            <a:endParaRPr lang="hy-AM" sz="3600" dirty="0"/>
          </a:p>
          <a:p>
            <a:r>
              <a:rPr lang="hy-AM" dirty="0">
                <a:solidFill>
                  <a:srgbClr val="FF0000"/>
                </a:solidFill>
              </a:rPr>
              <a:t>2․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Rebase</a:t>
            </a:r>
            <a:r>
              <a:rPr lang="hy-AM" sz="3600" dirty="0"/>
              <a:t> </a:t>
            </a:r>
            <a:r>
              <a:rPr lang="en-US" sz="3600" dirty="0"/>
              <a:t>(</a:t>
            </a:r>
            <a:r>
              <a:rPr lang="hy-AM" sz="3600" dirty="0"/>
              <a:t>տեղափոխություն</a:t>
            </a:r>
            <a:r>
              <a:rPr lang="en-US" sz="3600" dirty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5164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C862-3DE6-489F-8D4F-428DC1CC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Merge</a:t>
            </a:r>
            <a:endParaRPr lang="ru-RU"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7016F9-6BA9-48FF-ACFF-EA4A0510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y-AM" dirty="0"/>
              <a:t>Ճյուղերի միավորման համար բավականին հեշտ ֆունկցիա է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Merge</a:t>
            </a:r>
            <a:r>
              <a:rPr lang="hy-AM" dirty="0">
                <a:solidFill>
                  <a:schemeClr val="bg2">
                    <a:lumMod val="10000"/>
                  </a:schemeClr>
                </a:solidFill>
              </a:rPr>
              <a:t>-ը։ Սինաքսը՝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Git Merge</a:t>
            </a:r>
            <a:r>
              <a:rPr lang="hy-AM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&lt;branch name&gt;: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560F6D-80D6-4DA0-AE3F-D1D21E72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39" y="2855669"/>
            <a:ext cx="7306408" cy="33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671D2-BE45-4D8B-9CDE-504CB038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sz="5400" dirty="0">
                <a:solidFill>
                  <a:schemeClr val="bg2">
                    <a:lumMod val="10000"/>
                  </a:schemeClr>
                </a:solidFill>
              </a:rPr>
              <a:t>Merge vs Rebase </a:t>
            </a:r>
            <a:endParaRPr lang="ru-RU" sz="5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6ADD4-0D29-457E-ACBE-92C11776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/>
              <a:t>Ճյուղերի միավորման երկու եղանակների վերջնական արդյունքը Նույնն է, միակ տարբերությունը պատմության կոռեկտությունն է։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Rebase</a:t>
            </a:r>
            <a:r>
              <a:rPr lang="hy-AM" sz="3600" dirty="0">
                <a:solidFill>
                  <a:schemeClr val="bg2">
                    <a:lumMod val="10000"/>
                  </a:schemeClr>
                </a:solidFill>
              </a:rPr>
              <a:t>-ի դեպքում եթե մենք կատարենք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git log </a:t>
            </a:r>
            <a:r>
              <a:rPr lang="hy-AM" sz="3600" dirty="0">
                <a:solidFill>
                  <a:schemeClr val="bg2">
                    <a:lumMod val="10000"/>
                  </a:schemeClr>
                </a:solidFill>
              </a:rPr>
              <a:t>մենք կտեսնենք քոմմիթոերի հաջորդականություն այնպես կարծես այդ բոլորը կատարվել են իրար հետևից մինչև դեռ դրանք կատարվում են զուգահեռաբար։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999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382BD-8D2F-4FFC-875F-0757B1BE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chemeClr val="tx2">
                    <a:lumMod val="50000"/>
                  </a:schemeClr>
                </a:solidFill>
              </a:rPr>
              <a:t>Նախնական միաձուլման ստուգումներ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8BA3E-DC3C-4332-9ABA-D01C5F42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y-AM" dirty="0"/>
              <a:t>Նախքան արտաքին փոփոխությունները կիրառելը, մենք պետք է ստանաք մեր սեփական աշխատանքը լավ վիճակում և տեղական մակարդակով, այնպես որ դա չի խափանվի, եթե կան հակամարտություններ </a:t>
            </a:r>
            <a:r>
              <a:rPr lang="en-US" dirty="0"/>
              <a:t>Git </a:t>
            </a:r>
            <a:r>
              <a:rPr lang="hy-AM" dirty="0"/>
              <a:t>ստանալու և գնալ միաձուլումը կդադարեցնի առանց որևէ բան անելը, երբ տեղի անխուսափելի փոփոխությունները համընկնում են այն ֆայլերի հետ, որոնք գոտի քաշեք գոտի միաձուլումը կարող է թարմացնել:</a:t>
            </a:r>
          </a:p>
          <a:p>
            <a:endParaRPr lang="hy-AM" dirty="0"/>
          </a:p>
          <a:p>
            <a:r>
              <a:rPr lang="hy-AM" dirty="0"/>
              <a:t>Միաձուլման գործողության մեջ չկապված փոփոխությունների գրանցումը խուսափելու համար, գետը քաշեք  միացրեք միաձուլումը նույնպես կարճատրում է, եթե ՀՆԱ-ի գործողության հետ կապված ինդեքսում արձանագրված փոփոխություններ կան: (Մեկ բացառություն այն է, երբ փոփոխված ինդեքսի գրառումները գտնվում են այն պետությունում, որը միանգամից միավորվելու է:)</a:t>
            </a:r>
          </a:p>
          <a:p>
            <a:endParaRPr lang="hy-AM" dirty="0"/>
          </a:p>
          <a:p>
            <a:r>
              <a:rPr lang="hy-AM" dirty="0"/>
              <a:t>Եթե բոլոր կոչված հանձնարարությունները արդեն Գլխի նախնիներ են, ապա գնալ միաձուլումը վաղաժամ կթողնի «Արդեն մինչեւ օրս»: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23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E0358-4D72-4695-A29F-835E73D7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31D31-E0FF-40D1-BEC2-F54F386E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713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230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                         Git Merge</vt:lpstr>
      <vt:lpstr>ԱՆՈՒՆ</vt:lpstr>
      <vt:lpstr>                          Merge and Rebase </vt:lpstr>
      <vt:lpstr>                              Merge</vt:lpstr>
      <vt:lpstr>                        Merge vs Rebase </vt:lpstr>
      <vt:lpstr>Նախնական միաձուլման ստուգումներ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ԱՆՈՒՆ</dc:title>
  <dc:creator>Qristine</dc:creator>
  <cp:lastModifiedBy>Qristine</cp:lastModifiedBy>
  <cp:revision>6</cp:revision>
  <dcterms:created xsi:type="dcterms:W3CDTF">2018-05-28T14:35:19Z</dcterms:created>
  <dcterms:modified xsi:type="dcterms:W3CDTF">2018-05-28T15:32:54Z</dcterms:modified>
</cp:coreProperties>
</file>