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50E07E4-4C65-4344-9365-904794FA52E1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A3C276-409C-4CC4-9656-F32E501DF5E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1500174"/>
            <a:ext cx="8229600" cy="1470025"/>
          </a:xfrm>
        </p:spPr>
        <p:txBody>
          <a:bodyPr/>
          <a:lstStyle/>
          <a:p>
            <a:r>
              <a:rPr smtClean="0"/>
              <a:t>Rebase</a:t>
            </a:r>
            <a:endParaRPr lang="ru-RU" dirty="0"/>
          </a:p>
        </p:txBody>
      </p:sp>
      <p:pic>
        <p:nvPicPr>
          <p:cNvPr id="1026" name="Picture 2" descr="C:\Users\Tigran\Desktop\Git-Logo-2Col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429000"/>
            <a:ext cx="7024156" cy="2933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Merge and Rebase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err="1" smtClean="0"/>
              <a:t>Git-ում</a:t>
            </a:r>
            <a:r>
              <a:rPr lang="en-US" sz="4000" dirty="0" smtClean="0"/>
              <a:t> </a:t>
            </a:r>
            <a:r>
              <a:rPr lang="en-US" sz="4000" dirty="0" err="1" smtClean="0"/>
              <a:t>մի</a:t>
            </a:r>
            <a:r>
              <a:rPr lang="en-US" sz="4000" dirty="0" smtClean="0"/>
              <a:t> </a:t>
            </a:r>
            <a:r>
              <a:rPr lang="en-US" sz="4000" dirty="0" err="1" smtClean="0"/>
              <a:t>ճյուղի</a:t>
            </a:r>
            <a:r>
              <a:rPr lang="en-US" sz="4000" dirty="0" smtClean="0"/>
              <a:t> </a:t>
            </a:r>
            <a:r>
              <a:rPr lang="en-US" sz="4000" dirty="0" err="1" smtClean="0"/>
              <a:t>քոմմիթները</a:t>
            </a:r>
            <a:r>
              <a:rPr lang="en-US" sz="4000" dirty="0" smtClean="0"/>
              <a:t> </a:t>
            </a:r>
            <a:r>
              <a:rPr lang="en-US" sz="4000" dirty="0" err="1" smtClean="0"/>
              <a:t>մյուս</a:t>
            </a:r>
            <a:r>
              <a:rPr lang="en-US" sz="4000" dirty="0" smtClean="0"/>
              <a:t> </a:t>
            </a:r>
            <a:r>
              <a:rPr lang="en-US" sz="4000" dirty="0" err="1" smtClean="0"/>
              <a:t>ճյուղին</a:t>
            </a:r>
            <a:r>
              <a:rPr lang="en-US" sz="4000" dirty="0" smtClean="0"/>
              <a:t> </a:t>
            </a:r>
            <a:r>
              <a:rPr lang="en-US" sz="4000" dirty="0" err="1" smtClean="0"/>
              <a:t>տեղափոխելու</a:t>
            </a:r>
            <a:r>
              <a:rPr lang="en-US" sz="4000" dirty="0" smtClean="0"/>
              <a:t> </a:t>
            </a:r>
            <a:r>
              <a:rPr lang="en-US" sz="4000" dirty="0" err="1" smtClean="0"/>
              <a:t>համար</a:t>
            </a:r>
            <a:r>
              <a:rPr lang="en-US" sz="4000" dirty="0" smtClean="0"/>
              <a:t> </a:t>
            </a:r>
            <a:r>
              <a:rPr lang="en-US" sz="4000" dirty="0" err="1" smtClean="0"/>
              <a:t>կա</a:t>
            </a:r>
            <a:r>
              <a:rPr lang="en-US" sz="4000" dirty="0" smtClean="0"/>
              <a:t> </a:t>
            </a:r>
            <a:r>
              <a:rPr lang="en-US" sz="4000" dirty="0" err="1" smtClean="0"/>
              <a:t>երկու</a:t>
            </a:r>
            <a:r>
              <a:rPr lang="en-US" sz="4000" dirty="0" smtClean="0"/>
              <a:t> </a:t>
            </a:r>
            <a:r>
              <a:rPr lang="en-US" sz="4000" dirty="0" err="1" smtClean="0"/>
              <a:t>եղանակ</a:t>
            </a:r>
            <a:r>
              <a:rPr lang="en-US" sz="4000" dirty="0" smtClean="0"/>
              <a:t>`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4000" dirty="0" smtClean="0"/>
              <a:t>Merge (</a:t>
            </a:r>
            <a:r>
              <a:rPr lang="en-US" sz="4000" dirty="0" err="1" smtClean="0"/>
              <a:t>միաձուլում</a:t>
            </a:r>
            <a:r>
              <a:rPr lang="en-US" sz="4000" dirty="0" smtClean="0"/>
              <a:t>)</a:t>
            </a:r>
            <a:r>
              <a:rPr lang="en-US" sz="4000" dirty="0" smtClean="0"/>
              <a:t> 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4000" dirty="0" smtClean="0"/>
              <a:t>Rebase (</a:t>
            </a:r>
            <a:r>
              <a:rPr lang="en-US" sz="4000" dirty="0" err="1" smtClean="0"/>
              <a:t>տեղափոխություն</a:t>
            </a:r>
            <a:r>
              <a:rPr lang="en-US" sz="4000" dirty="0" smtClean="0"/>
              <a:t>)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7422" y="285728"/>
            <a:ext cx="8229600" cy="1399032"/>
          </a:xfrm>
        </p:spPr>
        <p:txBody>
          <a:bodyPr/>
          <a:lstStyle/>
          <a:p>
            <a:r>
              <a:rPr lang="en-US" dirty="0" smtClean="0"/>
              <a:t>Merge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71612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Ճյուղերի</a:t>
            </a:r>
            <a:r>
              <a:rPr lang="en-US" dirty="0" smtClean="0"/>
              <a:t> </a:t>
            </a:r>
            <a:r>
              <a:rPr lang="en-US" dirty="0" err="1" smtClean="0"/>
              <a:t>միավորման</a:t>
            </a:r>
            <a:r>
              <a:rPr lang="en-US" dirty="0" smtClean="0"/>
              <a:t> </a:t>
            </a:r>
            <a:r>
              <a:rPr lang="en-US" dirty="0" err="1" smtClean="0"/>
              <a:t>համար</a:t>
            </a:r>
            <a:r>
              <a:rPr lang="en-US" dirty="0" smtClean="0"/>
              <a:t> </a:t>
            </a:r>
            <a:r>
              <a:rPr lang="en-US" dirty="0" err="1" smtClean="0"/>
              <a:t>բավականին</a:t>
            </a:r>
            <a:r>
              <a:rPr lang="en-US" dirty="0" smtClean="0"/>
              <a:t> </a:t>
            </a:r>
            <a:r>
              <a:rPr lang="en-US" dirty="0" err="1" smtClean="0"/>
              <a:t>հեշտ</a:t>
            </a:r>
            <a:r>
              <a:rPr lang="en-US" dirty="0" smtClean="0"/>
              <a:t> </a:t>
            </a:r>
            <a:r>
              <a:rPr lang="en-US" dirty="0" err="1" smtClean="0"/>
              <a:t>ֆունկցիա</a:t>
            </a:r>
            <a:r>
              <a:rPr lang="en-US" dirty="0" smtClean="0"/>
              <a:t> է Merge-ը: </a:t>
            </a:r>
            <a:r>
              <a:rPr lang="en-US" dirty="0" err="1" smtClean="0"/>
              <a:t>Սինտաքսը</a:t>
            </a:r>
            <a:r>
              <a:rPr lang="en-US" dirty="0" smtClean="0"/>
              <a:t>` </a:t>
            </a:r>
            <a:r>
              <a:rPr lang="en-US" dirty="0" err="1" smtClean="0"/>
              <a:t>gti</a:t>
            </a:r>
            <a:r>
              <a:rPr lang="en-US" dirty="0" smtClean="0"/>
              <a:t> merge &lt;branch name&gt;: </a:t>
            </a:r>
            <a:endParaRPr lang="ru-RU" dirty="0"/>
          </a:p>
        </p:txBody>
      </p:sp>
      <p:pic>
        <p:nvPicPr>
          <p:cNvPr id="2050" name="Picture 2" descr="C:\Users\Tigran\Desktop\18333fig0327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5286412" cy="41779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8860" y="214290"/>
            <a:ext cx="8229600" cy="1399032"/>
          </a:xfrm>
        </p:spPr>
        <p:txBody>
          <a:bodyPr/>
          <a:lstStyle/>
          <a:p>
            <a:r>
              <a:rPr lang="en-US" dirty="0" smtClean="0"/>
              <a:t>Rebase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Rebase-ը </a:t>
            </a:r>
            <a:r>
              <a:rPr lang="en-US" dirty="0" err="1" smtClean="0"/>
              <a:t>աշխատում</a:t>
            </a:r>
            <a:r>
              <a:rPr lang="en-US" dirty="0" smtClean="0"/>
              <a:t> է </a:t>
            </a:r>
            <a:r>
              <a:rPr lang="en-US" dirty="0" err="1" smtClean="0"/>
              <a:t>հետևյալ</a:t>
            </a:r>
            <a:r>
              <a:rPr lang="en-US" dirty="0" smtClean="0"/>
              <a:t> </a:t>
            </a:r>
            <a:r>
              <a:rPr lang="en-US" dirty="0" err="1" smtClean="0"/>
              <a:t>կերպ</a:t>
            </a:r>
            <a:r>
              <a:rPr lang="en-US" dirty="0"/>
              <a:t> </a:t>
            </a:r>
            <a:r>
              <a:rPr lang="en-US" dirty="0" smtClean="0"/>
              <a:t>` </a:t>
            </a:r>
            <a:r>
              <a:rPr lang="en-US" dirty="0" err="1" smtClean="0"/>
              <a:t>տվյալ</a:t>
            </a:r>
            <a:r>
              <a:rPr lang="en-US" dirty="0" smtClean="0"/>
              <a:t> </a:t>
            </a:r>
            <a:r>
              <a:rPr lang="en-US" dirty="0" err="1" smtClean="0"/>
              <a:t>ճյուղի</a:t>
            </a:r>
            <a:r>
              <a:rPr lang="en-US" dirty="0" smtClean="0"/>
              <a:t> </a:t>
            </a:r>
            <a:r>
              <a:rPr lang="en-US" dirty="0" err="1" smtClean="0"/>
              <a:t>քոմմիթները</a:t>
            </a:r>
            <a:r>
              <a:rPr lang="en-US" dirty="0" smtClean="0"/>
              <a:t> “</a:t>
            </a:r>
            <a:r>
              <a:rPr lang="en-US" dirty="0" err="1" smtClean="0"/>
              <a:t>դնում</a:t>
            </a:r>
            <a:r>
              <a:rPr lang="en-US" dirty="0" smtClean="0"/>
              <a:t>” է </a:t>
            </a:r>
            <a:r>
              <a:rPr lang="en-US" dirty="0" err="1" smtClean="0"/>
              <a:t>մի</a:t>
            </a:r>
            <a:r>
              <a:rPr lang="en-US" dirty="0" smtClean="0"/>
              <a:t> </a:t>
            </a:r>
            <a:r>
              <a:rPr lang="en-US" dirty="0" err="1" smtClean="0"/>
              <a:t>կողմ</a:t>
            </a:r>
            <a:r>
              <a:rPr lang="en-US" dirty="0" smtClean="0"/>
              <a:t>, </a:t>
            </a:r>
            <a:r>
              <a:rPr lang="en-US" dirty="0" err="1" smtClean="0"/>
              <a:t>տեղադրում</a:t>
            </a:r>
            <a:r>
              <a:rPr lang="en-US" dirty="0" smtClean="0"/>
              <a:t> է </a:t>
            </a:r>
            <a:r>
              <a:rPr lang="en-US" dirty="0" err="1" smtClean="0"/>
              <a:t>մյուս</a:t>
            </a:r>
            <a:r>
              <a:rPr lang="en-US" dirty="0" smtClean="0"/>
              <a:t> </a:t>
            </a:r>
            <a:r>
              <a:rPr lang="en-US" dirty="0" err="1" smtClean="0"/>
              <a:t>ճյուղի</a:t>
            </a:r>
            <a:r>
              <a:rPr lang="en-US" dirty="0" smtClean="0"/>
              <a:t> </a:t>
            </a:r>
            <a:r>
              <a:rPr lang="en-US" dirty="0" err="1" smtClean="0"/>
              <a:t>քոմմիթները</a:t>
            </a:r>
            <a:r>
              <a:rPr lang="en-US" dirty="0" smtClean="0"/>
              <a:t> </a:t>
            </a:r>
            <a:r>
              <a:rPr lang="en-US" dirty="0" err="1" smtClean="0"/>
              <a:t>նոր</a:t>
            </a:r>
            <a:r>
              <a:rPr lang="en-US" dirty="0" smtClean="0"/>
              <a:t> </a:t>
            </a:r>
            <a:r>
              <a:rPr lang="en-US" dirty="0" err="1" smtClean="0"/>
              <a:t>հետո</a:t>
            </a:r>
            <a:r>
              <a:rPr lang="en-US" dirty="0" smtClean="0"/>
              <a:t> </a:t>
            </a:r>
            <a:r>
              <a:rPr lang="en-US" dirty="0" err="1" smtClean="0"/>
              <a:t>ավելացնում</a:t>
            </a:r>
            <a:r>
              <a:rPr lang="en-US" dirty="0" smtClean="0"/>
              <a:t> է </a:t>
            </a:r>
            <a:r>
              <a:rPr lang="en-US" dirty="0" err="1" smtClean="0"/>
              <a:t>մյուս</a:t>
            </a:r>
            <a:r>
              <a:rPr lang="en-US" dirty="0" smtClean="0"/>
              <a:t> </a:t>
            </a:r>
            <a:r>
              <a:rPr lang="en-US" dirty="0" err="1" smtClean="0"/>
              <a:t>քոմմիթները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Սինտաքսը</a:t>
            </a:r>
            <a:r>
              <a:rPr lang="en-US" dirty="0" smtClean="0"/>
              <a:t>` </a:t>
            </a:r>
          </a:p>
          <a:p>
            <a:r>
              <a:rPr lang="en-US" dirty="0" smtClean="0"/>
              <a:t>	$ </a:t>
            </a:r>
            <a:r>
              <a:rPr lang="en-US" dirty="0" err="1"/>
              <a:t>git</a:t>
            </a:r>
            <a:r>
              <a:rPr lang="en-US" dirty="0"/>
              <a:t> checkout experiment </a:t>
            </a:r>
            <a:endParaRPr lang="en-US" dirty="0" smtClean="0"/>
          </a:p>
          <a:p>
            <a:r>
              <a:rPr lang="en-US" dirty="0" smtClean="0"/>
              <a:t>	$ </a:t>
            </a:r>
            <a:r>
              <a:rPr lang="en-US" dirty="0" err="1"/>
              <a:t>git</a:t>
            </a:r>
            <a:r>
              <a:rPr lang="en-US" dirty="0"/>
              <a:t> rebase master</a:t>
            </a:r>
            <a:endParaRPr lang="ru-RU" dirty="0"/>
          </a:p>
        </p:txBody>
      </p:sp>
      <p:pic>
        <p:nvPicPr>
          <p:cNvPr id="3074" name="Picture 2" descr="C:\Users\Tigran\Desktop\18333fig0329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429000"/>
            <a:ext cx="6000792" cy="2846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928802"/>
            <a:ext cx="8429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Ճյուղերի</a:t>
            </a:r>
            <a:r>
              <a:rPr lang="en-US" sz="2800" dirty="0" smtClean="0"/>
              <a:t> </a:t>
            </a:r>
            <a:r>
              <a:rPr lang="en-US" sz="2800" dirty="0" err="1" smtClean="0"/>
              <a:t>միավորման</a:t>
            </a:r>
            <a:r>
              <a:rPr lang="en-US" sz="2800" dirty="0" smtClean="0"/>
              <a:t> </a:t>
            </a:r>
            <a:r>
              <a:rPr lang="en-US" sz="2800" dirty="0" err="1" smtClean="0"/>
              <a:t>երկու</a:t>
            </a:r>
            <a:r>
              <a:rPr lang="en-US" sz="2800" dirty="0" smtClean="0"/>
              <a:t> </a:t>
            </a:r>
            <a:r>
              <a:rPr lang="en-US" sz="2800" dirty="0" err="1" smtClean="0"/>
              <a:t>եղանակներում</a:t>
            </a:r>
            <a:r>
              <a:rPr lang="en-US" sz="2800" dirty="0" smtClean="0"/>
              <a:t> </a:t>
            </a:r>
            <a:r>
              <a:rPr lang="en-US" sz="2800" dirty="0" err="1" smtClean="0"/>
              <a:t>վերջնական</a:t>
            </a:r>
            <a:r>
              <a:rPr lang="en-US" sz="2800" dirty="0" smtClean="0"/>
              <a:t> </a:t>
            </a:r>
            <a:r>
              <a:rPr lang="en-US" sz="2800" dirty="0" err="1" smtClean="0"/>
              <a:t>արդյունքը</a:t>
            </a:r>
            <a:r>
              <a:rPr lang="en-US" sz="2800" dirty="0" smtClean="0"/>
              <a:t> </a:t>
            </a:r>
            <a:r>
              <a:rPr lang="en-US" sz="2800" dirty="0" err="1" smtClean="0"/>
              <a:t>նույնն</a:t>
            </a:r>
            <a:r>
              <a:rPr lang="en-US" sz="2800" dirty="0" smtClean="0"/>
              <a:t> է, </a:t>
            </a:r>
            <a:r>
              <a:rPr lang="en-US" sz="2800" dirty="0" err="1" smtClean="0"/>
              <a:t>միակ</a:t>
            </a:r>
            <a:r>
              <a:rPr lang="en-US" sz="2800" dirty="0" smtClean="0"/>
              <a:t> </a:t>
            </a:r>
            <a:r>
              <a:rPr lang="en-US" sz="2800" dirty="0" err="1" smtClean="0"/>
              <a:t>տարբերությունը</a:t>
            </a:r>
            <a:r>
              <a:rPr lang="en-US" sz="2800" dirty="0" smtClean="0"/>
              <a:t> </a:t>
            </a:r>
            <a:r>
              <a:rPr lang="en-US" sz="2800" dirty="0" err="1" smtClean="0"/>
              <a:t>պատմության</a:t>
            </a:r>
            <a:r>
              <a:rPr lang="en-US" sz="2800" dirty="0" smtClean="0"/>
              <a:t> </a:t>
            </a:r>
            <a:r>
              <a:rPr lang="en-US" sz="2800" dirty="0" err="1" smtClean="0"/>
              <a:t>կոռեկտությունն</a:t>
            </a:r>
            <a:r>
              <a:rPr lang="en-US" sz="2800" dirty="0" smtClean="0"/>
              <a:t> է: Rebase-ի </a:t>
            </a:r>
            <a:r>
              <a:rPr lang="en-US" sz="2800" dirty="0" err="1" smtClean="0"/>
              <a:t>դեպքում</a:t>
            </a:r>
            <a:r>
              <a:rPr lang="en-US" sz="2800" dirty="0" smtClean="0"/>
              <a:t> </a:t>
            </a:r>
            <a:r>
              <a:rPr lang="en-US" sz="2800" dirty="0" err="1" smtClean="0"/>
              <a:t>եթե</a:t>
            </a:r>
            <a:r>
              <a:rPr lang="en-US" sz="2800" dirty="0" smtClean="0"/>
              <a:t> </a:t>
            </a:r>
            <a:r>
              <a:rPr lang="en-US" sz="2800" dirty="0" err="1" smtClean="0"/>
              <a:t>մենք</a:t>
            </a:r>
            <a:r>
              <a:rPr lang="en-US" sz="2800" dirty="0" smtClean="0"/>
              <a:t> </a:t>
            </a:r>
            <a:r>
              <a:rPr lang="en-US" sz="2800" dirty="0" err="1" smtClean="0"/>
              <a:t>կատարենք</a:t>
            </a:r>
            <a:r>
              <a:rPr lang="en-US" sz="2800" dirty="0" smtClean="0"/>
              <a:t> </a:t>
            </a:r>
            <a:r>
              <a:rPr lang="en-US" sz="2800" dirty="0" err="1" smtClean="0"/>
              <a:t>git</a:t>
            </a:r>
            <a:r>
              <a:rPr lang="en-US" sz="2800" dirty="0" smtClean="0"/>
              <a:t> log </a:t>
            </a:r>
            <a:r>
              <a:rPr lang="en-US" sz="2800" dirty="0" err="1" smtClean="0"/>
              <a:t>մենք</a:t>
            </a:r>
            <a:r>
              <a:rPr lang="en-US" sz="2800" dirty="0" smtClean="0"/>
              <a:t> </a:t>
            </a:r>
            <a:r>
              <a:rPr lang="en-US" sz="2800" dirty="0" err="1" smtClean="0"/>
              <a:t>կտեսնենք</a:t>
            </a:r>
            <a:r>
              <a:rPr lang="en-US" sz="2800" dirty="0" smtClean="0"/>
              <a:t> </a:t>
            </a:r>
            <a:r>
              <a:rPr lang="en-US" sz="2800" dirty="0" err="1" smtClean="0"/>
              <a:t>քոմմիթների</a:t>
            </a:r>
            <a:r>
              <a:rPr lang="en-US" sz="2800" dirty="0" smtClean="0"/>
              <a:t> </a:t>
            </a:r>
            <a:r>
              <a:rPr lang="en-US" sz="2800" dirty="0" err="1" smtClean="0"/>
              <a:t>հաջորդականություն</a:t>
            </a:r>
            <a:r>
              <a:rPr lang="en-US" sz="2800" dirty="0" smtClean="0"/>
              <a:t> </a:t>
            </a:r>
            <a:r>
              <a:rPr lang="en-US" sz="2800" dirty="0" err="1" smtClean="0"/>
              <a:t>այնպես</a:t>
            </a:r>
            <a:r>
              <a:rPr lang="en-US" sz="2800" dirty="0" smtClean="0"/>
              <a:t> </a:t>
            </a:r>
            <a:r>
              <a:rPr lang="en-US" sz="2800" dirty="0" err="1" smtClean="0"/>
              <a:t>կարծես</a:t>
            </a:r>
            <a:r>
              <a:rPr lang="en-US" sz="2800" dirty="0" smtClean="0"/>
              <a:t> </a:t>
            </a:r>
            <a:r>
              <a:rPr lang="en-US" sz="2800" dirty="0" err="1" smtClean="0"/>
              <a:t>այդ</a:t>
            </a:r>
            <a:r>
              <a:rPr lang="en-US" sz="2800" dirty="0" smtClean="0"/>
              <a:t> </a:t>
            </a:r>
            <a:r>
              <a:rPr lang="en-US" sz="2800" dirty="0" err="1" smtClean="0"/>
              <a:t>բոլորը</a:t>
            </a:r>
            <a:r>
              <a:rPr lang="en-US" sz="2800" dirty="0" smtClean="0"/>
              <a:t> </a:t>
            </a:r>
            <a:r>
              <a:rPr lang="en-US" sz="2800" dirty="0" err="1" smtClean="0"/>
              <a:t>կատարվել</a:t>
            </a:r>
            <a:r>
              <a:rPr lang="en-US" sz="2800" dirty="0" smtClean="0"/>
              <a:t> </a:t>
            </a:r>
            <a:r>
              <a:rPr lang="en-US" sz="2800" dirty="0" err="1" smtClean="0"/>
              <a:t>են</a:t>
            </a:r>
            <a:r>
              <a:rPr lang="en-US" sz="2800" dirty="0" smtClean="0"/>
              <a:t> </a:t>
            </a:r>
            <a:r>
              <a:rPr lang="en-US" sz="2800" dirty="0" err="1" smtClean="0"/>
              <a:t>իրար</a:t>
            </a:r>
            <a:r>
              <a:rPr lang="en-US" sz="2800" dirty="0" smtClean="0"/>
              <a:t> </a:t>
            </a:r>
            <a:r>
              <a:rPr lang="en-US" sz="2800" dirty="0" err="1" smtClean="0"/>
              <a:t>հետևից</a:t>
            </a:r>
            <a:endParaRPr lang="en-US" sz="2800" dirty="0" smtClean="0"/>
          </a:p>
          <a:p>
            <a:r>
              <a:rPr lang="en-US" sz="2800" dirty="0" err="1" smtClean="0"/>
              <a:t>մինչ</a:t>
            </a:r>
            <a:r>
              <a:rPr lang="en-US" sz="2800" dirty="0" smtClean="0"/>
              <a:t> </a:t>
            </a:r>
            <a:r>
              <a:rPr lang="en-US" sz="2800" dirty="0" err="1" smtClean="0"/>
              <a:t>դեռ</a:t>
            </a:r>
            <a:r>
              <a:rPr lang="en-US" sz="2800" dirty="0" smtClean="0"/>
              <a:t> </a:t>
            </a:r>
            <a:r>
              <a:rPr lang="en-US" sz="2800" dirty="0" err="1" smtClean="0"/>
              <a:t>դրանք</a:t>
            </a:r>
            <a:r>
              <a:rPr lang="en-US" sz="2800" dirty="0" smtClean="0"/>
              <a:t> </a:t>
            </a:r>
            <a:r>
              <a:rPr lang="en-US" sz="2800" dirty="0" err="1" smtClean="0"/>
              <a:t>կատարվում</a:t>
            </a:r>
            <a:r>
              <a:rPr lang="en-US" sz="2800" dirty="0" smtClean="0"/>
              <a:t> </a:t>
            </a:r>
            <a:r>
              <a:rPr lang="en-US" sz="2800" dirty="0" err="1" smtClean="0"/>
              <a:t>են</a:t>
            </a:r>
            <a:r>
              <a:rPr lang="en-US" sz="2800" dirty="0" smtClean="0"/>
              <a:t> </a:t>
            </a:r>
            <a:r>
              <a:rPr lang="en-US" sz="2800" dirty="0" err="1" smtClean="0"/>
              <a:t>զուգահեռաբար</a:t>
            </a:r>
            <a:r>
              <a:rPr lang="en-US" sz="2800" dirty="0" smtClean="0"/>
              <a:t> :</a:t>
            </a:r>
            <a:endParaRPr lang="ru-RU" sz="28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dirty="0" smtClean="0"/>
              <a:t>       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4546" y="0"/>
            <a:ext cx="8229600" cy="1399032"/>
          </a:xfrm>
        </p:spPr>
        <p:txBody>
          <a:bodyPr/>
          <a:lstStyle/>
          <a:p>
            <a:r>
              <a:rPr lang="en-US" dirty="0" smtClean="0"/>
              <a:t>Rebase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57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Դիտարկենք</a:t>
            </a:r>
            <a:r>
              <a:rPr lang="en-US" dirty="0" smtClean="0"/>
              <a:t> </a:t>
            </a:r>
            <a:r>
              <a:rPr lang="en-US" dirty="0" err="1" smtClean="0"/>
              <a:t>մի</a:t>
            </a:r>
            <a:r>
              <a:rPr lang="en-US" dirty="0" smtClean="0"/>
              <a:t> </a:t>
            </a:r>
            <a:r>
              <a:rPr lang="en-US" dirty="0" err="1" smtClean="0"/>
              <a:t>օրինակ</a:t>
            </a:r>
            <a:r>
              <a:rPr lang="en-US" dirty="0" smtClean="0"/>
              <a:t>` </a:t>
            </a:r>
            <a:r>
              <a:rPr lang="en-US" dirty="0" err="1" smtClean="0"/>
              <a:t>մեր</a:t>
            </a:r>
            <a:r>
              <a:rPr lang="en-US" dirty="0" smtClean="0"/>
              <a:t> </a:t>
            </a:r>
            <a:r>
              <a:rPr lang="en-US" dirty="0" err="1" smtClean="0"/>
              <a:t>պրոեկտի</a:t>
            </a:r>
            <a:r>
              <a:rPr lang="en-US" dirty="0" smtClean="0"/>
              <a:t> </a:t>
            </a:r>
            <a:r>
              <a:rPr lang="en-US" dirty="0" err="1" smtClean="0"/>
              <a:t>մեջ</a:t>
            </a:r>
            <a:r>
              <a:rPr lang="en-US" dirty="0" smtClean="0"/>
              <a:t> </a:t>
            </a:r>
            <a:r>
              <a:rPr lang="en-US" dirty="0" err="1" smtClean="0"/>
              <a:t>ֆունկցիոնլություն</a:t>
            </a:r>
            <a:r>
              <a:rPr lang="en-US" dirty="0" smtClean="0"/>
              <a:t> </a:t>
            </a:r>
            <a:r>
              <a:rPr lang="en-US" dirty="0" err="1" smtClean="0"/>
              <a:t>ապահովելու</a:t>
            </a:r>
            <a:r>
              <a:rPr lang="en-US" dirty="0"/>
              <a:t> </a:t>
            </a:r>
            <a:r>
              <a:rPr lang="en-US" dirty="0" err="1" smtClean="0"/>
              <a:t>համար</a:t>
            </a:r>
            <a:r>
              <a:rPr lang="en-US" dirty="0" smtClean="0"/>
              <a:t> </a:t>
            </a:r>
            <a:r>
              <a:rPr lang="en-US" dirty="0" err="1" smtClean="0"/>
              <a:t>ստեղծում</a:t>
            </a:r>
            <a:r>
              <a:rPr lang="en-US" dirty="0" smtClean="0"/>
              <a:t> </a:t>
            </a:r>
            <a:r>
              <a:rPr lang="en-US" dirty="0" err="1" smtClean="0"/>
              <a:t>ենք</a:t>
            </a:r>
            <a:r>
              <a:rPr lang="en-US" dirty="0" smtClean="0"/>
              <a:t> server </a:t>
            </a:r>
            <a:r>
              <a:rPr lang="en-US" dirty="0" err="1" smtClean="0"/>
              <a:t>ճյուղը</a:t>
            </a:r>
            <a:r>
              <a:rPr lang="en-US" dirty="0" smtClean="0"/>
              <a:t> </a:t>
            </a:r>
            <a:r>
              <a:rPr lang="en-US" dirty="0" err="1" smtClean="0"/>
              <a:t>նրա</a:t>
            </a:r>
            <a:r>
              <a:rPr lang="en-US" dirty="0" smtClean="0"/>
              <a:t> </a:t>
            </a:r>
            <a:r>
              <a:rPr lang="en-US" dirty="0" err="1" smtClean="0"/>
              <a:t>վրա</a:t>
            </a:r>
            <a:r>
              <a:rPr lang="en-US" dirty="0" smtClean="0"/>
              <a:t> </a:t>
            </a:r>
            <a:r>
              <a:rPr lang="en-US" dirty="0" err="1" smtClean="0"/>
              <a:t>կատարում</a:t>
            </a:r>
            <a:r>
              <a:rPr lang="en-US" dirty="0" smtClean="0"/>
              <a:t> </a:t>
            </a:r>
            <a:r>
              <a:rPr lang="en-US" dirty="0" err="1" smtClean="0"/>
              <a:t>ենք</a:t>
            </a:r>
            <a:r>
              <a:rPr lang="en-US" dirty="0" smtClean="0"/>
              <a:t> </a:t>
            </a:r>
            <a:r>
              <a:rPr lang="en-US" dirty="0" err="1" smtClean="0"/>
              <a:t>մի</a:t>
            </a:r>
            <a:r>
              <a:rPr lang="en-US" dirty="0" smtClean="0"/>
              <a:t> </a:t>
            </a:r>
            <a:r>
              <a:rPr lang="en-US" dirty="0" err="1" smtClean="0"/>
              <a:t>քանի</a:t>
            </a:r>
            <a:r>
              <a:rPr lang="en-US" dirty="0" smtClean="0"/>
              <a:t> </a:t>
            </a:r>
            <a:r>
              <a:rPr lang="en-US" dirty="0" err="1" smtClean="0"/>
              <a:t>քոմմիթներ</a:t>
            </a:r>
            <a:r>
              <a:rPr lang="en-US" dirty="0" smtClean="0"/>
              <a:t> </a:t>
            </a:r>
            <a:r>
              <a:rPr lang="en-US" dirty="0" err="1" smtClean="0"/>
              <a:t>այնուհետև</a:t>
            </a:r>
            <a:r>
              <a:rPr lang="en-US" dirty="0" smtClean="0"/>
              <a:t> </a:t>
            </a:r>
            <a:r>
              <a:rPr lang="en-US" dirty="0" err="1" smtClean="0"/>
              <a:t>ստեղծում</a:t>
            </a:r>
            <a:r>
              <a:rPr lang="en-US" dirty="0" smtClean="0"/>
              <a:t> </a:t>
            </a:r>
            <a:r>
              <a:rPr lang="en-US" dirty="0" err="1" smtClean="0"/>
              <a:t>ենք</a:t>
            </a:r>
            <a:r>
              <a:rPr lang="en-US" dirty="0" smtClean="0"/>
              <a:t> client </a:t>
            </a:r>
            <a:r>
              <a:rPr lang="en-US" dirty="0" err="1" smtClean="0"/>
              <a:t>ճյուղը</a:t>
            </a:r>
            <a:r>
              <a:rPr lang="en-US" dirty="0" smtClean="0"/>
              <a:t> </a:t>
            </a:r>
            <a:r>
              <a:rPr lang="en-US" dirty="0" err="1" smtClean="0"/>
              <a:t>եվ</a:t>
            </a:r>
            <a:r>
              <a:rPr lang="en-US" dirty="0" smtClean="0"/>
              <a:t> </a:t>
            </a:r>
            <a:r>
              <a:rPr lang="en-US" dirty="0" err="1" smtClean="0"/>
              <a:t>դրա</a:t>
            </a:r>
            <a:r>
              <a:rPr lang="en-US" dirty="0" smtClean="0"/>
              <a:t> </a:t>
            </a:r>
            <a:r>
              <a:rPr lang="en-US" dirty="0" err="1" smtClean="0"/>
              <a:t>վրա</a:t>
            </a:r>
            <a:r>
              <a:rPr lang="en-US" dirty="0" smtClean="0"/>
              <a:t> </a:t>
            </a:r>
            <a:r>
              <a:rPr lang="en-US" dirty="0" err="1" smtClean="0"/>
              <a:t>նույնպես</a:t>
            </a:r>
            <a:r>
              <a:rPr lang="en-US" dirty="0" smtClean="0"/>
              <a:t> </a:t>
            </a:r>
            <a:r>
              <a:rPr lang="en-US" dirty="0" err="1" smtClean="0"/>
              <a:t>կատարում</a:t>
            </a:r>
            <a:r>
              <a:rPr lang="en-US" dirty="0" smtClean="0"/>
              <a:t> </a:t>
            </a:r>
            <a:r>
              <a:rPr lang="en-US" dirty="0" err="1" smtClean="0"/>
              <a:t>ենք</a:t>
            </a:r>
            <a:r>
              <a:rPr lang="en-US" dirty="0" smtClean="0"/>
              <a:t> </a:t>
            </a:r>
            <a:r>
              <a:rPr lang="en-US" dirty="0" err="1" smtClean="0"/>
              <a:t>քոմմիթներ</a:t>
            </a:r>
            <a:r>
              <a:rPr lang="en-US" dirty="0" smtClean="0"/>
              <a:t> և </a:t>
            </a:r>
            <a:r>
              <a:rPr lang="en-US" dirty="0" err="1" smtClean="0"/>
              <a:t>վերառնում</a:t>
            </a:r>
            <a:r>
              <a:rPr lang="en-US" dirty="0" smtClean="0"/>
              <a:t> </a:t>
            </a:r>
            <a:r>
              <a:rPr lang="en-US" dirty="0" err="1" smtClean="0"/>
              <a:t>ենք</a:t>
            </a:r>
            <a:r>
              <a:rPr lang="en-US" dirty="0" smtClean="0"/>
              <a:t> server-ի </a:t>
            </a:r>
            <a:r>
              <a:rPr lang="en-US" dirty="0" err="1" smtClean="0"/>
              <a:t>վրա</a:t>
            </a:r>
            <a:r>
              <a:rPr lang="en-US" dirty="0" smtClean="0"/>
              <a:t> և </a:t>
            </a:r>
            <a:r>
              <a:rPr lang="en-US" dirty="0" err="1" smtClean="0"/>
              <a:t>կատարում</a:t>
            </a:r>
            <a:r>
              <a:rPr lang="en-US" dirty="0" smtClean="0"/>
              <a:t> </a:t>
            </a:r>
            <a:r>
              <a:rPr lang="en-US" dirty="0" err="1" smtClean="0"/>
              <a:t>ենք</a:t>
            </a:r>
            <a:r>
              <a:rPr lang="en-US" dirty="0" smtClean="0"/>
              <a:t> </a:t>
            </a:r>
            <a:r>
              <a:rPr lang="en-US" dirty="0" err="1" smtClean="0"/>
              <a:t>մի</a:t>
            </a:r>
            <a:r>
              <a:rPr lang="en-US" dirty="0" smtClean="0"/>
              <a:t> </a:t>
            </a:r>
            <a:r>
              <a:rPr lang="en-US" dirty="0" err="1" smtClean="0"/>
              <a:t>քանի</a:t>
            </a:r>
            <a:r>
              <a:rPr lang="en-US" dirty="0" smtClean="0"/>
              <a:t> </a:t>
            </a:r>
            <a:r>
              <a:rPr lang="en-US" dirty="0" err="1" smtClean="0"/>
              <a:t>քոմմիթներ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Այժմ</a:t>
            </a:r>
            <a:r>
              <a:rPr lang="en-US" dirty="0" smtClean="0"/>
              <a:t> </a:t>
            </a:r>
            <a:r>
              <a:rPr lang="en-US" dirty="0" err="1" smtClean="0"/>
              <a:t>պատկերացնենք</a:t>
            </a:r>
            <a:r>
              <a:rPr lang="en-US" dirty="0" smtClean="0"/>
              <a:t> </a:t>
            </a:r>
            <a:r>
              <a:rPr lang="en-US" dirty="0" err="1" smtClean="0"/>
              <a:t>մի</a:t>
            </a:r>
            <a:r>
              <a:rPr lang="en-US" dirty="0" smtClean="0"/>
              <a:t> </a:t>
            </a:r>
            <a:r>
              <a:rPr lang="en-US" dirty="0" err="1" smtClean="0"/>
              <a:t>իրավիճակ</a:t>
            </a:r>
            <a:r>
              <a:rPr lang="en-US" dirty="0" smtClean="0"/>
              <a:t> </a:t>
            </a:r>
            <a:r>
              <a:rPr lang="en-US" dirty="0" err="1" smtClean="0"/>
              <a:t>երբ</a:t>
            </a:r>
            <a:r>
              <a:rPr lang="en-US" dirty="0" smtClean="0"/>
              <a:t> master-ի </a:t>
            </a:r>
            <a:r>
              <a:rPr lang="en-US" dirty="0" err="1" smtClean="0"/>
              <a:t>վրա</a:t>
            </a:r>
            <a:r>
              <a:rPr lang="en-US" dirty="0" smtClean="0"/>
              <a:t> </a:t>
            </a:r>
            <a:r>
              <a:rPr lang="en-US" dirty="0" err="1" smtClean="0"/>
              <a:t>մեզ</a:t>
            </a:r>
            <a:r>
              <a:rPr lang="en-US" dirty="0" smtClean="0"/>
              <a:t> </a:t>
            </a:r>
            <a:r>
              <a:rPr lang="en-US" dirty="0" err="1" smtClean="0"/>
              <a:t>պետք</a:t>
            </a:r>
            <a:r>
              <a:rPr lang="en-US" dirty="0" smtClean="0"/>
              <a:t> </a:t>
            </a:r>
            <a:r>
              <a:rPr lang="en-US" dirty="0" err="1" smtClean="0"/>
              <a:t>են</a:t>
            </a:r>
            <a:r>
              <a:rPr lang="en-US" dirty="0" smtClean="0"/>
              <a:t> </a:t>
            </a:r>
            <a:r>
              <a:rPr lang="en-US" dirty="0" err="1" smtClean="0"/>
              <a:t>միայն</a:t>
            </a:r>
            <a:r>
              <a:rPr lang="en-US" dirty="0" smtClean="0"/>
              <a:t> client </a:t>
            </a:r>
            <a:r>
              <a:rPr lang="en-US" dirty="0" err="1" smtClean="0"/>
              <a:t>ճյուղի</a:t>
            </a:r>
            <a:r>
              <a:rPr lang="en-US" dirty="0" smtClean="0"/>
              <a:t> </a:t>
            </a:r>
            <a:r>
              <a:rPr lang="en-US" dirty="0" err="1" smtClean="0"/>
              <a:t>քոմմիթները</a:t>
            </a:r>
            <a:r>
              <a:rPr lang="en-US" dirty="0" smtClean="0"/>
              <a:t> </a:t>
            </a:r>
            <a:r>
              <a:rPr lang="en-US" dirty="0" err="1" smtClean="0"/>
              <a:t>իսկ</a:t>
            </a:r>
            <a:r>
              <a:rPr lang="en-US" dirty="0" smtClean="0"/>
              <a:t> server-</a:t>
            </a:r>
            <a:r>
              <a:rPr lang="en-US" dirty="0" err="1" smtClean="0"/>
              <a:t>ինը</a:t>
            </a:r>
            <a:r>
              <a:rPr lang="en-US" dirty="0" smtClean="0"/>
              <a:t> </a:t>
            </a:r>
            <a:r>
              <a:rPr lang="en-US" dirty="0" err="1" smtClean="0"/>
              <a:t>ոչ</a:t>
            </a:r>
            <a:r>
              <a:rPr lang="en-US" dirty="0" smtClean="0"/>
              <a:t> </a:t>
            </a:r>
            <a:r>
              <a:rPr lang="en-US" dirty="0" err="1" smtClean="0"/>
              <a:t>քանի</a:t>
            </a:r>
            <a:r>
              <a:rPr lang="en-US" dirty="0" smtClean="0"/>
              <a:t> </a:t>
            </a:r>
            <a:r>
              <a:rPr lang="en-US" dirty="0" err="1" smtClean="0"/>
              <a:t>որ</a:t>
            </a:r>
            <a:r>
              <a:rPr lang="en-US" dirty="0" smtClean="0"/>
              <a:t> </a:t>
            </a:r>
            <a:r>
              <a:rPr lang="en-US" dirty="0" err="1" smtClean="0"/>
              <a:t>այն</a:t>
            </a:r>
            <a:r>
              <a:rPr lang="en-US" dirty="0" smtClean="0"/>
              <a:t> </a:t>
            </a:r>
            <a:r>
              <a:rPr lang="en-US" dirty="0" err="1" smtClean="0"/>
              <a:t>դեռ</a:t>
            </a:r>
            <a:r>
              <a:rPr lang="en-US" dirty="0" smtClean="0"/>
              <a:t> </a:t>
            </a:r>
            <a:r>
              <a:rPr lang="en-US" dirty="0" err="1" smtClean="0"/>
              <a:t>պատրաստ</a:t>
            </a:r>
            <a:r>
              <a:rPr lang="en-US" dirty="0" smtClean="0"/>
              <a:t> </a:t>
            </a:r>
            <a:r>
              <a:rPr lang="en-US" dirty="0" err="1" smtClean="0"/>
              <a:t>չէ</a:t>
            </a:r>
            <a:r>
              <a:rPr lang="en-US" dirty="0" smtClean="0"/>
              <a:t>: </a:t>
            </a:r>
            <a:r>
              <a:rPr lang="en-US" dirty="0" err="1" smtClean="0"/>
              <a:t>Դրա</a:t>
            </a:r>
            <a:r>
              <a:rPr lang="en-US" dirty="0" smtClean="0"/>
              <a:t> </a:t>
            </a:r>
            <a:r>
              <a:rPr lang="en-US" dirty="0" err="1" smtClean="0"/>
              <a:t>համար</a:t>
            </a:r>
            <a:r>
              <a:rPr lang="en-US" dirty="0"/>
              <a:t> </a:t>
            </a:r>
            <a:r>
              <a:rPr lang="en-US" dirty="0" err="1" smtClean="0"/>
              <a:t>պետք</a:t>
            </a:r>
            <a:r>
              <a:rPr lang="en-US" dirty="0" smtClean="0"/>
              <a:t> է </a:t>
            </a:r>
            <a:r>
              <a:rPr lang="en-US" dirty="0" err="1" smtClean="0"/>
              <a:t>կատարել</a:t>
            </a:r>
            <a:r>
              <a:rPr lang="en-US" dirty="0" smtClean="0"/>
              <a:t> </a:t>
            </a:r>
            <a:r>
              <a:rPr lang="en-US" dirty="0" err="1" smtClean="0"/>
              <a:t>հետևյալ</a:t>
            </a:r>
            <a:r>
              <a:rPr lang="en-US" dirty="0" smtClean="0"/>
              <a:t> </a:t>
            </a:r>
            <a:r>
              <a:rPr lang="en-US" dirty="0" err="1" smtClean="0"/>
              <a:t>հրամանը</a:t>
            </a:r>
            <a:r>
              <a:rPr lang="en-US" dirty="0" smtClean="0"/>
              <a:t>`</a:t>
            </a:r>
          </a:p>
          <a:p>
            <a:r>
              <a:rPr lang="en-US" dirty="0" smtClean="0"/>
              <a:t>	$ </a:t>
            </a:r>
            <a:r>
              <a:rPr lang="en-US" dirty="0" err="1"/>
              <a:t>git</a:t>
            </a:r>
            <a:r>
              <a:rPr lang="en-US" dirty="0"/>
              <a:t> rebase --onto master server client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098" name="Picture 2" descr="C:\Users\Tigran\Desktop\18333fig0331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786190"/>
            <a:ext cx="3080826" cy="2785066"/>
          </a:xfrm>
          <a:prstGeom prst="rect">
            <a:avLst/>
          </a:prstGeom>
          <a:noFill/>
        </p:spPr>
      </p:pic>
      <p:pic>
        <p:nvPicPr>
          <p:cNvPr id="4099" name="Picture 3" descr="C:\Users\Tigran\Desktop\18333fig0332-t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786190"/>
            <a:ext cx="4500594" cy="28353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298" y="214290"/>
            <a:ext cx="8229600" cy="1399032"/>
          </a:xfrm>
        </p:spPr>
        <p:txBody>
          <a:bodyPr/>
          <a:lstStyle/>
          <a:p>
            <a:r>
              <a:rPr lang="en-US" dirty="0" smtClean="0"/>
              <a:t>Rebase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Rebase-ը </a:t>
            </a:r>
            <a:r>
              <a:rPr lang="en-US" sz="2400" dirty="0" err="1" smtClean="0"/>
              <a:t>իր</a:t>
            </a:r>
            <a:r>
              <a:rPr lang="en-US" sz="2400" dirty="0" smtClean="0"/>
              <a:t> </a:t>
            </a:r>
            <a:r>
              <a:rPr lang="en-US" sz="2400" dirty="0" err="1" smtClean="0"/>
              <a:t>հերթին</a:t>
            </a:r>
            <a:r>
              <a:rPr lang="en-US" sz="2400" dirty="0" smtClean="0"/>
              <a:t> </a:t>
            </a:r>
            <a:r>
              <a:rPr lang="en-US" sz="2400" dirty="0" err="1" smtClean="0"/>
              <a:t>լինում</a:t>
            </a:r>
            <a:r>
              <a:rPr lang="en-US" sz="2400" dirty="0" smtClean="0"/>
              <a:t> է </a:t>
            </a:r>
            <a:r>
              <a:rPr lang="en-US" sz="2400" dirty="0" err="1" smtClean="0"/>
              <a:t>երկու</a:t>
            </a:r>
            <a:r>
              <a:rPr lang="en-US" sz="2400" dirty="0" smtClean="0"/>
              <a:t> </a:t>
            </a:r>
            <a:r>
              <a:rPr lang="en-US" sz="2400" dirty="0" err="1" smtClean="0"/>
              <a:t>տեսակի</a:t>
            </a:r>
            <a:r>
              <a:rPr lang="en-US" sz="2400" dirty="0" smtClean="0"/>
              <a:t>` </a:t>
            </a:r>
            <a:r>
              <a:rPr lang="en-US" sz="2400" dirty="0" err="1" smtClean="0"/>
              <a:t>ստանդարտ</a:t>
            </a:r>
            <a:r>
              <a:rPr lang="en-US" sz="2400" dirty="0" smtClean="0"/>
              <a:t> և</a:t>
            </a:r>
          </a:p>
          <a:p>
            <a:pPr>
              <a:buNone/>
            </a:pPr>
            <a:r>
              <a:rPr lang="hy-AM" sz="2400" dirty="0" smtClean="0"/>
              <a:t>Ի</a:t>
            </a:r>
            <a:r>
              <a:rPr lang="en-US" sz="2400" dirty="0" err="1" smtClean="0"/>
              <a:t>նտերակտիվ</a:t>
            </a:r>
            <a:r>
              <a:rPr lang="en-US" sz="2400" dirty="0" smtClean="0"/>
              <a:t>:  </a:t>
            </a:r>
            <a:r>
              <a:rPr lang="en-US" sz="2400" dirty="0" err="1" smtClean="0"/>
              <a:t>Ստանդարտի</a:t>
            </a:r>
            <a:r>
              <a:rPr lang="en-US" sz="2400" dirty="0" smtClean="0"/>
              <a:t> </a:t>
            </a:r>
            <a:r>
              <a:rPr lang="en-US" sz="2400" dirty="0" err="1" smtClean="0"/>
              <a:t>մասին</a:t>
            </a:r>
            <a:r>
              <a:rPr lang="en-US" sz="2400" dirty="0" smtClean="0"/>
              <a:t> </a:t>
            </a:r>
            <a:r>
              <a:rPr lang="en-US" sz="2400" dirty="0" err="1" smtClean="0"/>
              <a:t>արդեն</a:t>
            </a:r>
            <a:r>
              <a:rPr lang="en-US" sz="2400" dirty="0" smtClean="0"/>
              <a:t> </a:t>
            </a:r>
            <a:r>
              <a:rPr lang="en-US" sz="2400" dirty="0" err="1" smtClean="0"/>
              <a:t>խոսել</a:t>
            </a:r>
            <a:r>
              <a:rPr lang="en-US" sz="2400" dirty="0" smtClean="0"/>
              <a:t> </a:t>
            </a:r>
            <a:r>
              <a:rPr lang="en-US" sz="2400" dirty="0" err="1" smtClean="0"/>
              <a:t>ենք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err="1" smtClean="0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rebase-ը </a:t>
            </a:r>
            <a:r>
              <a:rPr lang="en-US" sz="2400" dirty="0" err="1" smtClean="0"/>
              <a:t>ինտերակտիվ</a:t>
            </a:r>
            <a:r>
              <a:rPr lang="en-US" sz="2400" dirty="0" smtClean="0"/>
              <a:t> է </a:t>
            </a:r>
            <a:r>
              <a:rPr lang="en-US" sz="2400" dirty="0" err="1" smtClean="0"/>
              <a:t>եթե</a:t>
            </a:r>
            <a:r>
              <a:rPr lang="en-US" sz="2400" dirty="0" smtClean="0"/>
              <a:t> </a:t>
            </a:r>
            <a:r>
              <a:rPr lang="en-US" sz="2400" dirty="0" err="1" smtClean="0"/>
              <a:t>այն</a:t>
            </a:r>
            <a:r>
              <a:rPr lang="en-US" sz="2400" dirty="0" smtClean="0"/>
              <a:t> </a:t>
            </a:r>
            <a:r>
              <a:rPr lang="en-US" sz="2400" dirty="0" err="1" smtClean="0"/>
              <a:t>ընդունում</a:t>
            </a:r>
            <a:r>
              <a:rPr lang="en-US" sz="2400" dirty="0" smtClean="0"/>
              <a:t> է -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err="1" smtClean="0"/>
              <a:t>ա</a:t>
            </a:r>
            <a:r>
              <a:rPr lang="en-US" sz="2400" dirty="0" err="1" smtClean="0"/>
              <a:t>րգումենտը</a:t>
            </a:r>
            <a:r>
              <a:rPr lang="en-US" sz="2400" dirty="0" smtClean="0"/>
              <a:t>: </a:t>
            </a:r>
            <a:r>
              <a:rPr lang="en-US" sz="2400" dirty="0" err="1" smtClean="0"/>
              <a:t>Եթե</a:t>
            </a:r>
            <a:r>
              <a:rPr lang="en-US" sz="2400" dirty="0" smtClean="0"/>
              <a:t> </a:t>
            </a:r>
            <a:r>
              <a:rPr lang="en-US" sz="2400" dirty="0" err="1" smtClean="0"/>
              <a:t>արգումենտ</a:t>
            </a:r>
            <a:r>
              <a:rPr lang="en-US" sz="2400" dirty="0" smtClean="0"/>
              <a:t> </a:t>
            </a:r>
            <a:r>
              <a:rPr lang="en-US" sz="2400" dirty="0" err="1" smtClean="0"/>
              <a:t>չկա</a:t>
            </a:r>
            <a:r>
              <a:rPr lang="en-US" sz="2400" dirty="0" smtClean="0"/>
              <a:t> </a:t>
            </a:r>
            <a:r>
              <a:rPr lang="en-US" sz="2400" dirty="0" err="1" smtClean="0"/>
              <a:t>ապա</a:t>
            </a:r>
            <a:r>
              <a:rPr lang="en-US" sz="2400" dirty="0" smtClean="0"/>
              <a:t> </a:t>
            </a:r>
            <a:r>
              <a:rPr lang="en-US" sz="2400" dirty="0" err="1" smtClean="0"/>
              <a:t>մենք</a:t>
            </a:r>
            <a:r>
              <a:rPr lang="en-US" sz="2400" dirty="0" smtClean="0"/>
              <a:t> </a:t>
            </a:r>
            <a:r>
              <a:rPr lang="en-US" sz="2400" dirty="0" err="1" smtClean="0"/>
              <a:t>գործ</a:t>
            </a:r>
            <a:r>
              <a:rPr lang="en-US" sz="2400" dirty="0" smtClean="0"/>
              <a:t> </a:t>
            </a:r>
            <a:r>
              <a:rPr lang="en-US" sz="2400" dirty="0" err="1" smtClean="0"/>
              <a:t>ունենք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ստանդարտ</a:t>
            </a:r>
            <a:r>
              <a:rPr lang="en-US" sz="2400" dirty="0" smtClean="0"/>
              <a:t> rebase-ի </a:t>
            </a:r>
            <a:r>
              <a:rPr lang="en-US" sz="2400" dirty="0" err="1" smtClean="0"/>
              <a:t>հետ</a:t>
            </a:r>
            <a:r>
              <a:rPr lang="en-US" sz="2400" dirty="0" smtClean="0"/>
              <a:t>: </a:t>
            </a:r>
            <a:r>
              <a:rPr lang="en-US" sz="2400" dirty="0" err="1" smtClean="0"/>
              <a:t>git</a:t>
            </a:r>
            <a:r>
              <a:rPr lang="en-US" sz="2400" dirty="0" smtClean="0"/>
              <a:t> rebase -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հրամանով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ակտիվացնում</a:t>
            </a:r>
            <a:r>
              <a:rPr lang="en-US" sz="2400" dirty="0" smtClean="0"/>
              <a:t> </a:t>
            </a:r>
            <a:r>
              <a:rPr lang="en-US" sz="2400" dirty="0" err="1" smtClean="0"/>
              <a:t>ենք</a:t>
            </a:r>
            <a:r>
              <a:rPr lang="en-US" sz="2400" dirty="0" smtClean="0"/>
              <a:t> </a:t>
            </a:r>
            <a:r>
              <a:rPr lang="en-US" sz="2400" dirty="0" err="1" smtClean="0"/>
              <a:t>ինտերակտիվ</a:t>
            </a:r>
            <a:r>
              <a:rPr lang="en-US" sz="2400" dirty="0" smtClean="0"/>
              <a:t> </a:t>
            </a:r>
            <a:r>
              <a:rPr lang="en-US" sz="2400" dirty="0" err="1" smtClean="0"/>
              <a:t>ռեժիմը</a:t>
            </a:r>
            <a:r>
              <a:rPr lang="en-US" sz="2400" dirty="0" smtClean="0"/>
              <a:t> </a:t>
            </a:r>
            <a:r>
              <a:rPr lang="en-US" sz="2400" dirty="0" err="1" smtClean="0"/>
              <a:t>որի</a:t>
            </a:r>
            <a:r>
              <a:rPr lang="en-US" sz="2400" dirty="0" smtClean="0"/>
              <a:t> </a:t>
            </a:r>
            <a:r>
              <a:rPr lang="en-US" sz="2400" dirty="0" err="1" smtClean="0"/>
              <a:t>ժամանակ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err="1" smtClean="0"/>
              <a:t>ուղղակի</a:t>
            </a:r>
            <a:r>
              <a:rPr lang="en-US" sz="2400" dirty="0" smtClean="0"/>
              <a:t> </a:t>
            </a:r>
            <a:r>
              <a:rPr lang="en-US" sz="2400" dirty="0" err="1" smtClean="0"/>
              <a:t>քոմմիթները</a:t>
            </a:r>
            <a:r>
              <a:rPr lang="en-US" sz="2400" dirty="0" smtClean="0"/>
              <a:t> </a:t>
            </a:r>
            <a:r>
              <a:rPr lang="en-US" sz="2400" dirty="0" err="1" smtClean="0"/>
              <a:t>փոխարինելուց</a:t>
            </a:r>
            <a:r>
              <a:rPr lang="en-US" sz="2400" dirty="0" smtClean="0"/>
              <a:t> </a:t>
            </a:r>
            <a:r>
              <a:rPr lang="en-US" sz="2400" dirty="0" err="1" smtClean="0"/>
              <a:t>բացի</a:t>
            </a:r>
            <a:r>
              <a:rPr lang="en-US" sz="2400" dirty="0" smtClean="0"/>
              <a:t> </a:t>
            </a:r>
            <a:r>
              <a:rPr lang="en-US" sz="2400" dirty="0" err="1" smtClean="0"/>
              <a:t>մենք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հնարավորություն</a:t>
            </a:r>
            <a:r>
              <a:rPr lang="en-US" sz="2400" dirty="0" smtClean="0"/>
              <a:t> </a:t>
            </a:r>
            <a:r>
              <a:rPr lang="en-US" sz="2400" dirty="0" err="1" smtClean="0"/>
              <a:t>կունենանք</a:t>
            </a:r>
            <a:r>
              <a:rPr lang="en-US" sz="2400" dirty="0" smtClean="0"/>
              <a:t> </a:t>
            </a:r>
            <a:r>
              <a:rPr lang="en-US" sz="2400" dirty="0" err="1" smtClean="0"/>
              <a:t>կառավարել</a:t>
            </a:r>
            <a:r>
              <a:rPr lang="en-US" sz="2400" dirty="0" smtClean="0"/>
              <a:t> </a:t>
            </a:r>
            <a:r>
              <a:rPr lang="en-US" sz="2400" dirty="0" err="1" smtClean="0"/>
              <a:t>նաև</a:t>
            </a:r>
            <a:r>
              <a:rPr lang="en-US" sz="2400" dirty="0" smtClean="0"/>
              <a:t> </a:t>
            </a:r>
            <a:r>
              <a:rPr lang="en-US" sz="2400" dirty="0" err="1" smtClean="0"/>
              <a:t>այդ</a:t>
            </a:r>
            <a:r>
              <a:rPr lang="en-US" sz="2400" dirty="0" smtClean="0"/>
              <a:t> </a:t>
            </a:r>
            <a:r>
              <a:rPr lang="en-US" sz="2400" dirty="0" err="1" smtClean="0"/>
              <a:t>պրոցեսսի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տռանզակցիաները</a:t>
            </a:r>
            <a:r>
              <a:rPr lang="en-US" sz="2400" dirty="0" smtClean="0"/>
              <a:t>: </a:t>
            </a:r>
            <a:r>
              <a:rPr lang="en-US" sz="2400" dirty="0" err="1" smtClean="0"/>
              <a:t>Իսկ</a:t>
            </a:r>
            <a:r>
              <a:rPr lang="en-US" sz="2400" dirty="0" smtClean="0"/>
              <a:t> </a:t>
            </a:r>
            <a:r>
              <a:rPr lang="en-US" sz="2400" dirty="0" err="1" smtClean="0"/>
              <a:t>դա</a:t>
            </a:r>
            <a:r>
              <a:rPr lang="en-US" sz="2400" dirty="0" smtClean="0"/>
              <a:t> </a:t>
            </a:r>
            <a:r>
              <a:rPr lang="en-US" sz="2400" dirty="0" err="1" smtClean="0"/>
              <a:t>էլ</a:t>
            </a:r>
            <a:r>
              <a:rPr lang="en-US" sz="2400" dirty="0" smtClean="0"/>
              <a:t> </a:t>
            </a:r>
            <a:r>
              <a:rPr lang="en-US" sz="2400" dirty="0" err="1" smtClean="0"/>
              <a:t>իր</a:t>
            </a:r>
            <a:r>
              <a:rPr lang="en-US" sz="2400" dirty="0" smtClean="0"/>
              <a:t> </a:t>
            </a:r>
            <a:r>
              <a:rPr lang="en-US" sz="2400" dirty="0" err="1" smtClean="0"/>
              <a:t>հերթին</a:t>
            </a:r>
            <a:r>
              <a:rPr lang="en-US" sz="2400" dirty="0" smtClean="0"/>
              <a:t> </a:t>
            </a:r>
            <a:r>
              <a:rPr lang="en-US" sz="2400" dirty="0" err="1" smtClean="0"/>
              <a:t>թույլատրում</a:t>
            </a:r>
            <a:r>
              <a:rPr lang="en-US" sz="2400" dirty="0" smtClean="0"/>
              <a:t> է </a:t>
            </a:r>
            <a:r>
              <a:rPr lang="en-US" sz="2400" dirty="0" err="1" smtClean="0"/>
              <a:t>մեզ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ջնջել</a:t>
            </a:r>
            <a:r>
              <a:rPr lang="en-US" sz="2400" dirty="0" smtClean="0"/>
              <a:t> </a:t>
            </a:r>
            <a:r>
              <a:rPr lang="en-US" sz="2400" dirty="0" err="1" smtClean="0"/>
              <a:t>հիշողությունը</a:t>
            </a:r>
            <a:r>
              <a:rPr lang="en-US" sz="2400" dirty="0" smtClean="0"/>
              <a:t> </a:t>
            </a:r>
            <a:r>
              <a:rPr lang="en-US" sz="2400" dirty="0" err="1" smtClean="0"/>
              <a:t>կամ</a:t>
            </a:r>
            <a:r>
              <a:rPr lang="en-US" sz="2400" dirty="0" smtClean="0"/>
              <a:t> </a:t>
            </a:r>
            <a:r>
              <a:rPr lang="en-US" sz="2400" dirty="0" err="1" smtClean="0"/>
              <a:t>քոմմիթները</a:t>
            </a:r>
            <a:r>
              <a:rPr lang="en-US" sz="2400" dirty="0" smtClean="0"/>
              <a:t> </a:t>
            </a:r>
            <a:r>
              <a:rPr lang="en-US" sz="2400" dirty="0" err="1" smtClean="0"/>
              <a:t>որոնք</a:t>
            </a:r>
            <a:r>
              <a:rPr lang="en-US" sz="2400" dirty="0" smtClean="0"/>
              <a:t> </a:t>
            </a:r>
            <a:r>
              <a:rPr lang="en-US" sz="2400" dirty="0" err="1" smtClean="0"/>
              <a:t>մեզ</a:t>
            </a:r>
            <a:r>
              <a:rPr lang="en-US" sz="2400" dirty="0" smtClean="0"/>
              <a:t> </a:t>
            </a:r>
            <a:r>
              <a:rPr lang="en-US" sz="2400" dirty="0" err="1" smtClean="0"/>
              <a:t>հարկավոր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err="1" smtClean="0"/>
              <a:t>չեն</a:t>
            </a:r>
            <a:r>
              <a:rPr lang="en-US" sz="2400" dirty="0" smtClean="0"/>
              <a:t>:  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285992"/>
            <a:ext cx="8229600" cy="1399032"/>
          </a:xfrm>
        </p:spPr>
        <p:txBody>
          <a:bodyPr/>
          <a:lstStyle/>
          <a:p>
            <a:r>
              <a:rPr lang="en-US" dirty="0" err="1" smtClean="0"/>
              <a:t>Շնորհակալություն</a:t>
            </a:r>
            <a:r>
              <a:rPr lang="en-US" dirty="0" smtClean="0"/>
              <a:t> </a:t>
            </a:r>
            <a:r>
              <a:rPr lang="en-US" dirty="0" err="1" smtClean="0"/>
              <a:t>Ուշադրության</a:t>
            </a:r>
            <a:r>
              <a:rPr lang="en-US" dirty="0" smtClean="0"/>
              <a:t> </a:t>
            </a:r>
            <a:r>
              <a:rPr lang="en-US" dirty="0" err="1" smtClean="0"/>
              <a:t>համար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98</TotalTime>
  <Words>289</Words>
  <Application>Microsoft Office PowerPoint</Application>
  <PresentationFormat>Экран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Rebase</vt:lpstr>
      <vt:lpstr>       Merge and Rebase</vt:lpstr>
      <vt:lpstr>Merge</vt:lpstr>
      <vt:lpstr>Rebase</vt:lpstr>
      <vt:lpstr>       Merge vs Rebase</vt:lpstr>
      <vt:lpstr>Rebase</vt:lpstr>
      <vt:lpstr>Rebase </vt:lpstr>
      <vt:lpstr>Շնորհակալություն Ուշադրության համար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Tigran</dc:creator>
  <cp:lastModifiedBy>Tigran</cp:lastModifiedBy>
  <cp:revision>11</cp:revision>
  <dcterms:created xsi:type="dcterms:W3CDTF">2018-05-24T18:16:52Z</dcterms:created>
  <dcterms:modified xsi:type="dcterms:W3CDTF">2018-05-24T19:55:22Z</dcterms:modified>
</cp:coreProperties>
</file>