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7" r:id="rId10"/>
    <p:sldId id="273" r:id="rId11"/>
    <p:sldId id="274" r:id="rId12"/>
    <p:sldId id="263" r:id="rId13"/>
    <p:sldId id="265" r:id="rId14"/>
    <p:sldId id="266" r:id="rId15"/>
    <p:sldId id="268" r:id="rId16"/>
    <p:sldId id="275" r:id="rId17"/>
    <p:sldId id="270" r:id="rId18"/>
    <p:sldId id="269" r:id="rId19"/>
    <p:sldId id="271" r:id="rId20"/>
    <p:sldId id="276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B21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FFC-4100-47F5-BF73-E5153B8C198F}" type="datetimeFigureOut">
              <a:rPr lang="ru-RU" smtClean="0"/>
              <a:pPr/>
              <a:t>24.05.2018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453D-27AA-4736-96C3-7B5240546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FFC-4100-47F5-BF73-E5153B8C198F}" type="datetimeFigureOut">
              <a:rPr lang="ru-RU" smtClean="0"/>
              <a:pPr/>
              <a:t>24.05.2018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453D-27AA-4736-96C3-7B5240546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FFC-4100-47F5-BF73-E5153B8C198F}" type="datetimeFigureOut">
              <a:rPr lang="ru-RU" smtClean="0"/>
              <a:pPr/>
              <a:t>24.05.2018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453D-27AA-4736-96C3-7B5240546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FFC-4100-47F5-BF73-E5153B8C198F}" type="datetimeFigureOut">
              <a:rPr lang="ru-RU" smtClean="0"/>
              <a:pPr/>
              <a:t>24.05.2018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453D-27AA-4736-96C3-7B5240546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FFC-4100-47F5-BF73-E5153B8C198F}" type="datetimeFigureOut">
              <a:rPr lang="ru-RU" smtClean="0"/>
              <a:pPr/>
              <a:t>24.05.2018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453D-27AA-4736-96C3-7B5240546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FFC-4100-47F5-BF73-E5153B8C198F}" type="datetimeFigureOut">
              <a:rPr lang="ru-RU" smtClean="0"/>
              <a:pPr/>
              <a:t>24.05.2018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453D-27AA-4736-96C3-7B5240546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FFC-4100-47F5-BF73-E5153B8C198F}" type="datetimeFigureOut">
              <a:rPr lang="ru-RU" smtClean="0"/>
              <a:pPr/>
              <a:t>24.05.2018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453D-27AA-4736-96C3-7B5240546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FFC-4100-47F5-BF73-E5153B8C198F}" type="datetimeFigureOut">
              <a:rPr lang="ru-RU" smtClean="0"/>
              <a:pPr/>
              <a:t>24.05.2018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453D-27AA-4736-96C3-7B5240546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FFC-4100-47F5-BF73-E5153B8C198F}" type="datetimeFigureOut">
              <a:rPr lang="ru-RU" smtClean="0"/>
              <a:pPr/>
              <a:t>24.05.2018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453D-27AA-4736-96C3-7B5240546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FFC-4100-47F5-BF73-E5153B8C198F}" type="datetimeFigureOut">
              <a:rPr lang="ru-RU" smtClean="0"/>
              <a:pPr/>
              <a:t>24.05.2018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453D-27AA-4736-96C3-7B5240546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FFC-4100-47F5-BF73-E5153B8C198F}" type="datetimeFigureOut">
              <a:rPr lang="ru-RU" smtClean="0"/>
              <a:pPr/>
              <a:t>24.05.2018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778453D-27AA-4736-96C3-7B524054619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227AFFC-4100-47F5-BF73-E5153B8C198F}" type="datetimeFigureOut">
              <a:rPr lang="ru-RU" smtClean="0"/>
              <a:pPr/>
              <a:t>24.05.2018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778453D-27AA-4736-96C3-7B5240546193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arn-CL" sz="8800" b="1" dirty="0" smtClean="0">
                <a:solidFill>
                  <a:srgbClr val="002060"/>
                </a:solidFill>
              </a:rPr>
              <a:t>G</a:t>
            </a:r>
            <a:r>
              <a:rPr lang="hy-AM" sz="8800" b="1" dirty="0" smtClean="0">
                <a:solidFill>
                  <a:srgbClr val="002060"/>
                </a:solidFill>
              </a:rPr>
              <a:t>it commit</a:t>
            </a:r>
            <a:endParaRPr lang="ru-RU" sz="8800" b="1" dirty="0">
              <a:solidFill>
                <a:srgbClr val="002060"/>
              </a:solidFill>
            </a:endParaRPr>
          </a:p>
        </p:txBody>
      </p:sp>
      <p:pic>
        <p:nvPicPr>
          <p:cNvPr id="3" name="Рисунок 2" descr="tt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4000" contrast="80000"/>
          </a:blip>
          <a:stretch>
            <a:fillRect/>
          </a:stretch>
        </p:blipFill>
        <p:spPr>
          <a:xfrm>
            <a:off x="3059832" y="3645024"/>
            <a:ext cx="282892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gi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313465">
            <a:off x="472409" y="5399150"/>
            <a:ext cx="1857964" cy="1159370"/>
          </a:xfrm>
          <a:prstGeom prst="rect">
            <a:avLst/>
          </a:prstGeom>
        </p:spPr>
      </p:pic>
      <p:pic>
        <p:nvPicPr>
          <p:cNvPr id="5" name="Рисунок 4" descr="GitHub-630x45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882659">
            <a:off x="7234614" y="5082212"/>
            <a:ext cx="1715788" cy="12255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-aman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7631" t="34033" r="38947" b="11831"/>
          <a:stretch>
            <a:fillRect/>
          </a:stretch>
        </p:blipFill>
        <p:spPr>
          <a:xfrm>
            <a:off x="323528" y="1196752"/>
            <a:ext cx="8099809" cy="460851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908720"/>
            <a:ext cx="8229600" cy="1997576"/>
          </a:xfrm>
        </p:spPr>
        <p:txBody>
          <a:bodyPr/>
          <a:lstStyle/>
          <a:p>
            <a:pPr>
              <a:buNone/>
            </a:pPr>
            <a:r>
              <a:rPr lang="hy-AM" dirty="0" smtClean="0">
                <a:solidFill>
                  <a:schemeClr val="accent1">
                    <a:lumMod val="75000"/>
                  </a:schemeClr>
                </a:solidFill>
              </a:rPr>
              <a:t>--</a:t>
            </a:r>
            <a:r>
              <a:rPr lang="hy-AM" dirty="0" smtClean="0">
                <a:solidFill>
                  <a:schemeClr val="accent1">
                    <a:lumMod val="75000"/>
                  </a:schemeClr>
                </a:solidFill>
              </a:rPr>
              <a:t>branch   </a:t>
            </a:r>
            <a:r>
              <a:rPr lang="hy-AM" sz="2400" dirty="0" smtClean="0"/>
              <a:t>Ցույց է տալիս branch-ի մասին կարճ                                     տեղեկություն:</a:t>
            </a:r>
            <a:r>
              <a:rPr lang="hy-AM" dirty="0" smtClean="0"/>
              <a:t/>
            </a:r>
            <a:br>
              <a:rPr lang="hy-AM" dirty="0" smtClean="0"/>
            </a:br>
            <a:r>
              <a:rPr lang="hy-AM" dirty="0" smtClean="0">
                <a:solidFill>
                  <a:schemeClr val="accent1">
                    <a:lumMod val="75000"/>
                  </a:schemeClr>
                </a:solidFill>
              </a:rPr>
              <a:t>--patch</a:t>
            </a:r>
            <a:r>
              <a:rPr lang="hy-AM" dirty="0" smtClean="0"/>
              <a:t/>
            </a:r>
            <a:br>
              <a:rPr lang="hy-AM" dirty="0" smtClean="0"/>
            </a:br>
            <a:r>
              <a:rPr lang="hy-AM" dirty="0" smtClean="0">
                <a:solidFill>
                  <a:schemeClr val="accent1">
                    <a:lumMod val="75000"/>
                  </a:schemeClr>
                </a:solidFill>
              </a:rPr>
              <a:t>--</a:t>
            </a:r>
            <a:r>
              <a:rPr lang="hy-AM" dirty="0" smtClean="0">
                <a:solidFill>
                  <a:schemeClr val="accent1">
                    <a:lumMod val="75000"/>
                  </a:schemeClr>
                </a:solidFill>
              </a:rPr>
              <a:t>long 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Рисунок 3" descr="br.png"/>
          <p:cNvPicPr>
            <a:picLocks noChangeAspect="1"/>
          </p:cNvPicPr>
          <p:nvPr/>
        </p:nvPicPr>
        <p:blipFill>
          <a:blip r:embed="rId2" cstate="print"/>
          <a:srcRect l="3538" t="3715" r="46850" b="68233"/>
          <a:stretch>
            <a:fillRect/>
          </a:stretch>
        </p:blipFill>
        <p:spPr>
          <a:xfrm>
            <a:off x="683568" y="2996952"/>
            <a:ext cx="7560840" cy="24002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arn-CL" dirty="0" smtClean="0"/>
              <a:t/>
            </a:r>
            <a:br>
              <a:rPr lang="arn-CL" dirty="0" smtClean="0"/>
            </a:br>
            <a:r>
              <a:rPr lang="arn-CL" dirty="0" smtClean="0">
                <a:solidFill>
                  <a:schemeClr val="tx1"/>
                </a:solidFill>
              </a:rPr>
              <a:t>-F &lt;file&gt;-</a:t>
            </a:r>
            <a:r>
              <a:rPr lang="hy-AM" dirty="0" smtClean="0">
                <a:solidFill>
                  <a:schemeClr val="tx1"/>
                </a:solidFill>
              </a:rPr>
              <a:t/>
            </a:r>
            <a:br>
              <a:rPr lang="hy-AM" dirty="0" smtClean="0">
                <a:solidFill>
                  <a:schemeClr val="tx1"/>
                </a:solidFill>
              </a:rPr>
            </a:br>
            <a:r>
              <a:rPr lang="arn-CL" dirty="0" smtClean="0">
                <a:solidFill>
                  <a:schemeClr val="tx1"/>
                </a:solidFill>
              </a:rPr>
              <a:t>-file=&lt;file&gt;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471664"/>
          </a:xfrm>
        </p:spPr>
        <p:txBody>
          <a:bodyPr/>
          <a:lstStyle/>
          <a:p>
            <a:r>
              <a:rPr lang="hy-AM" dirty="0" smtClean="0"/>
              <a:t>Վերցնում է ստացվող հաղորդագրությունը տվյալ ֆայլից: Կարող ենք օգտագործելստանդարտ մուտքագրված հաղորդագրությունը կարդալու համար: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arn-CL" sz="3200" dirty="0" smtClean="0">
                <a:solidFill>
                  <a:schemeClr val="tx1"/>
                </a:solidFill>
              </a:rPr>
              <a:t>-C &lt;commit&gt;</a:t>
            </a:r>
            <a:r>
              <a:rPr lang="hy-AM" sz="3200" dirty="0" smtClean="0">
                <a:solidFill>
                  <a:schemeClr val="tx1"/>
                </a:solidFill>
              </a:rPr>
              <a:t/>
            </a:r>
            <a:br>
              <a:rPr lang="hy-AM" sz="3200" dirty="0" smtClean="0">
                <a:solidFill>
                  <a:schemeClr val="tx1"/>
                </a:solidFill>
              </a:rPr>
            </a:br>
            <a:r>
              <a:rPr lang="arn-CL" sz="3200" dirty="0" smtClean="0">
                <a:solidFill>
                  <a:schemeClr val="tx1"/>
                </a:solidFill>
              </a:rPr>
              <a:t>--reuse-message=&lt;commit&gt;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2780928"/>
            <a:ext cx="8229600" cy="4389120"/>
          </a:xfrm>
        </p:spPr>
        <p:txBody>
          <a:bodyPr/>
          <a:lstStyle/>
          <a:p>
            <a:r>
              <a:rPr lang="hy-AM" sz="2400" dirty="0" smtClean="0"/>
              <a:t>Վերցնում է գոյություն ունեցող օբյեկտի  commit –ն եւ կրկնօրինակում գրանցման հաղորդագրությունը եւ հեղինակային տեղեկատվությունը (ներառյալ ժամանակային նշանը), երբ կատարում է commit -ն:</a:t>
            </a:r>
            <a:r>
              <a:rPr lang="hy-AM" sz="2800" dirty="0" smtClean="0"/>
              <a:t/>
            </a:r>
            <a:br>
              <a:rPr lang="hy-AM" sz="2800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26876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arn-CL" dirty="0" smtClean="0"/>
              <a:t/>
            </a:r>
            <a:br>
              <a:rPr lang="arn-CL" dirty="0" smtClean="0"/>
            </a:br>
            <a:r>
              <a:rPr lang="arn-CL" dirty="0" smtClean="0">
                <a:solidFill>
                  <a:schemeClr val="tx1"/>
                </a:solidFill>
              </a:rPr>
              <a:t>-e</a:t>
            </a:r>
            <a:r>
              <a:rPr lang="hy-AM" dirty="0" smtClean="0">
                <a:solidFill>
                  <a:schemeClr val="tx1"/>
                </a:solidFill>
              </a:rPr>
              <a:t/>
            </a:r>
            <a:br>
              <a:rPr lang="hy-AM" dirty="0" smtClean="0">
                <a:solidFill>
                  <a:schemeClr val="tx1"/>
                </a:solidFill>
              </a:rPr>
            </a:br>
            <a:r>
              <a:rPr lang="arn-CL" dirty="0" smtClean="0">
                <a:solidFill>
                  <a:schemeClr val="tx1"/>
                </a:solidFill>
              </a:rPr>
              <a:t>--edit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4389120"/>
          </a:xfrm>
        </p:spPr>
        <p:txBody>
          <a:bodyPr>
            <a:normAutofit/>
          </a:bodyPr>
          <a:lstStyle/>
          <a:p>
            <a:r>
              <a:rPr lang="arn-CL" sz="2400" dirty="0" smtClean="0"/>
              <a:t>-F- </a:t>
            </a:r>
            <a:r>
              <a:rPr lang="hy-AM" sz="2400" dirty="0" smtClean="0"/>
              <a:t>ով ֆայլից վերցված հաղորդագրությունը, -</a:t>
            </a:r>
            <a:r>
              <a:rPr lang="arn-CL" sz="2400" dirty="0" smtClean="0"/>
              <a:t>m- </a:t>
            </a:r>
            <a:r>
              <a:rPr lang="hy-AM" sz="2400" dirty="0" smtClean="0"/>
              <a:t>ով հրամանատարի տողը եւ -</a:t>
            </a:r>
            <a:r>
              <a:rPr lang="arn-CL" sz="2400" dirty="0" smtClean="0"/>
              <a:t>C- </a:t>
            </a:r>
            <a:r>
              <a:rPr lang="hy-AM" sz="2400" dirty="0" smtClean="0"/>
              <a:t>ով գործարկվող օբյեկտից սովորաբար օգտագործվում է որպես անօրինական գրանցման տեղեկագիր: Այս տարբերակը հնարավորություն է տալիս հետագայում խմբագրել այդ աղբյուրներից ստացված հաղորդագրությունը:</a:t>
            </a:r>
            <a:endParaRPr lang="ru-RU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-aman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7631" t="30752" r="38947" b="11831"/>
          <a:stretch>
            <a:fillRect/>
          </a:stretch>
        </p:blipFill>
        <p:spPr>
          <a:xfrm>
            <a:off x="755576" y="1484784"/>
            <a:ext cx="7398308" cy="4464496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-v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3947" r="57368" b="65967"/>
          <a:stretch>
            <a:fillRect/>
          </a:stretch>
        </p:blipFill>
        <p:spPr>
          <a:xfrm>
            <a:off x="899592" y="1412776"/>
            <a:ext cx="6552728" cy="3236647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32267461_617373688609667_7054504390933086208_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2236" t="20909"/>
          <a:stretch>
            <a:fillRect/>
          </a:stretch>
        </p:blipFill>
        <p:spPr>
          <a:xfrm>
            <a:off x="611560" y="1412776"/>
            <a:ext cx="7344816" cy="4104456"/>
          </a:xfrm>
        </p:spPr>
      </p:pic>
      <p:cxnSp>
        <p:nvCxnSpPr>
          <p:cNvPr id="10" name="Прямая со стрелкой 9"/>
          <p:cNvCxnSpPr/>
          <p:nvPr/>
        </p:nvCxnSpPr>
        <p:spPr>
          <a:xfrm flipV="1">
            <a:off x="755576" y="2924944"/>
            <a:ext cx="648072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50800" dist="50800" dir="5400000" algn="ctr" rotWithShape="0">
              <a:schemeClr val="accent5">
                <a:alpha val="29000"/>
              </a:schemeClr>
            </a:outerShdw>
          </a:effectLst>
          <a:scene3d>
            <a:camera prst="orthographicFront"/>
            <a:lightRig rig="threePt" dir="t"/>
          </a:scene3d>
          <a:sp3d contourW="63500">
            <a:contourClr>
              <a:srgbClr val="53B21E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 descr="github-5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4248" y="0"/>
            <a:ext cx="2126050" cy="21260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gt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908720"/>
            <a:ext cx="7177553" cy="4389437"/>
          </a:xfrm>
        </p:spPr>
      </p:pic>
      <p:pic>
        <p:nvPicPr>
          <p:cNvPr id="4" name="Рисунок 3" descr="github-5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2240" y="188640"/>
            <a:ext cx="2126050" cy="21260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33429695_622818191398550_7512608218359529472_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6710" t="38954" r="3947"/>
          <a:stretch>
            <a:fillRect/>
          </a:stretch>
        </p:blipFill>
        <p:spPr>
          <a:xfrm>
            <a:off x="827584" y="1556792"/>
            <a:ext cx="6984776" cy="2679576"/>
          </a:xfrm>
        </p:spPr>
      </p:pic>
      <p:cxnSp>
        <p:nvCxnSpPr>
          <p:cNvPr id="7" name="Прямая со стрелкой 6"/>
          <p:cNvCxnSpPr/>
          <p:nvPr/>
        </p:nvCxnSpPr>
        <p:spPr>
          <a:xfrm flipV="1">
            <a:off x="1619672" y="3789040"/>
            <a:ext cx="36004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50800" dist="50800" dir="5400000" algn="ctr" rotWithShape="0">
              <a:schemeClr val="accent5">
                <a:alpha val="29000"/>
              </a:schemeClr>
            </a:outerShdw>
          </a:effectLst>
          <a:scene3d>
            <a:camera prst="orthographicFront"/>
            <a:lightRig rig="threePt" dir="t"/>
          </a:scene3d>
          <a:sp3d contourW="63500">
            <a:contourClr>
              <a:srgbClr val="53B21E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 descr="github-5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0232" y="188640"/>
            <a:ext cx="2126050" cy="2126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32423238_617373451943024_2945154633594568704_n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lum bright="10000" contrast="39000"/>
          </a:blip>
          <a:stretch>
            <a:fillRect/>
          </a:stretch>
        </p:blipFill>
        <p:spPr>
          <a:xfrm>
            <a:off x="1475656" y="1340768"/>
            <a:ext cx="6034617" cy="4525963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97726fe8f02ba122e9436eb80a28fb2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23728" y="1196752"/>
            <a:ext cx="4389437" cy="4389437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147248" cy="4248472"/>
          </a:xfrm>
        </p:spPr>
        <p:txBody>
          <a:bodyPr>
            <a:noAutofit/>
          </a:bodyPr>
          <a:lstStyle/>
          <a:p>
            <a:pPr algn="l"/>
            <a:r>
              <a:rPr lang="arn-CL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NAME</a:t>
            </a:r>
            <a:r>
              <a:rPr lang="arn-CL" sz="2400" b="1" dirty="0"/>
              <a:t/>
            </a:r>
            <a:br>
              <a:rPr lang="arn-CL" sz="2400" b="1" dirty="0"/>
            </a:br>
            <a:r>
              <a:rPr lang="arn-CL" sz="2400" dirty="0" smtClean="0">
                <a:solidFill>
                  <a:schemeClr val="tx1"/>
                </a:solidFill>
              </a:rPr>
              <a:t>git</a:t>
            </a:r>
            <a:r>
              <a:rPr lang="hy-AM" sz="2400" dirty="0" smtClean="0">
                <a:solidFill>
                  <a:schemeClr val="tx1"/>
                </a:solidFill>
              </a:rPr>
              <a:t> </a:t>
            </a:r>
            <a:r>
              <a:rPr lang="arn-CL" sz="2400" dirty="0" smtClean="0">
                <a:solidFill>
                  <a:schemeClr val="tx1"/>
                </a:solidFill>
              </a:rPr>
              <a:t>commit </a:t>
            </a:r>
            <a:r>
              <a:rPr lang="arn-CL" sz="2400" dirty="0">
                <a:solidFill>
                  <a:schemeClr val="tx1"/>
                </a:solidFill>
              </a:rPr>
              <a:t>- Record changes to the repository</a:t>
            </a:r>
            <a:r>
              <a:rPr lang="arn-CL" sz="2400" dirty="0"/>
              <a:t/>
            </a:r>
            <a:br>
              <a:rPr lang="arn-CL" sz="2400" dirty="0"/>
            </a:br>
            <a:r>
              <a:rPr lang="arn-CL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SYNOPSIS</a:t>
            </a:r>
            <a:r>
              <a:rPr lang="arn-CL" sz="2400" b="1" dirty="0"/>
              <a:t/>
            </a:r>
            <a:br>
              <a:rPr lang="arn-CL" sz="2400" b="1" dirty="0"/>
            </a:br>
            <a:r>
              <a:rPr lang="arn-CL" sz="2400" i="1" dirty="0">
                <a:solidFill>
                  <a:schemeClr val="tx1"/>
                </a:solidFill>
              </a:rPr>
              <a:t>git commit</a:t>
            </a:r>
            <a:r>
              <a:rPr lang="arn-CL" sz="2400" dirty="0">
                <a:solidFill>
                  <a:schemeClr val="tx1"/>
                </a:solidFill>
              </a:rPr>
              <a:t> [-a | --interactive | --patch] [-s] [-v] [-u&lt;mode&gt;] [--amend] [--dry-run] [(-c | -C | --fixup | --squash) &lt;commit&gt;] [-F &lt;file&gt; | -m &lt;msg&gt;] [--reset-author] [--allow-empty] [--allow-empty-message] [--no-verify] [-e] [--author=&lt;author&gt;] [--date=&lt;date&gt;] [--cleanup=&lt;mode&gt;] [--[no-]status] [-i | -o] [-S[&lt;keyid&gt;]] [--] [&lt;file&gt;…​]</a:t>
            </a:r>
            <a:r>
              <a:rPr lang="arn-CL" sz="2400" dirty="0"/>
              <a:t/>
            </a:r>
            <a:br>
              <a:rPr lang="arn-CL" sz="2400" dirty="0"/>
            </a:br>
            <a:endParaRPr lang="ru-RU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8720" y="1052736"/>
            <a:ext cx="8435280" cy="1426170"/>
          </a:xfrm>
        </p:spPr>
        <p:txBody>
          <a:bodyPr>
            <a:noAutofit/>
          </a:bodyPr>
          <a:lstStyle/>
          <a:p>
            <a:pPr algn="ctr"/>
            <a:r>
              <a:rPr lang="arn-CL" sz="3200" dirty="0" smtClean="0">
                <a:solidFill>
                  <a:schemeClr val="tx2">
                    <a:lumMod val="75000"/>
                  </a:schemeClr>
                </a:solidFill>
              </a:rPr>
              <a:t>-a</a:t>
            </a:r>
            <a:r>
              <a:rPr lang="hy-AM" sz="3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hy-AM" sz="3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arn-CL" sz="3200" dirty="0" smtClean="0">
                <a:solidFill>
                  <a:schemeClr val="tx2">
                    <a:lumMod val="75000"/>
                  </a:schemeClr>
                </a:solidFill>
              </a:rPr>
              <a:t>--all</a:t>
            </a:r>
            <a:r>
              <a:rPr lang="hy-AM" sz="2400" dirty="0" smtClean="0">
                <a:solidFill>
                  <a:schemeClr val="tx1"/>
                </a:solidFill>
              </a:rPr>
              <a:t/>
            </a:r>
            <a:br>
              <a:rPr lang="hy-AM" sz="2400" dirty="0" smtClean="0">
                <a:solidFill>
                  <a:schemeClr val="tx1"/>
                </a:solidFill>
              </a:rPr>
            </a:br>
            <a:r>
              <a:rPr lang="hy-AM" sz="2400" dirty="0" smtClean="0">
                <a:solidFill>
                  <a:schemeClr val="tx1"/>
                </a:solidFill>
              </a:rPr>
              <a:t>Ավտոմատ կերպով խմբագրում է այն ֆայլերը, որոնք փոփոխվել են եւ ջնջվել։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3" name="Рисунок 2" descr="-a.png"/>
          <p:cNvPicPr>
            <a:picLocks noChangeAspect="1"/>
          </p:cNvPicPr>
          <p:nvPr/>
        </p:nvPicPr>
        <p:blipFill>
          <a:blip r:embed="rId2" cstate="print"/>
          <a:srcRect l="3828" b="59021"/>
          <a:stretch>
            <a:fillRect/>
          </a:stretch>
        </p:blipFill>
        <p:spPr>
          <a:xfrm>
            <a:off x="683568" y="3068960"/>
            <a:ext cx="7936583" cy="24482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Содержимое 6" descr="-a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4013"/>
          <a:stretch>
            <a:fillRect/>
          </a:stretch>
        </p:blipFill>
        <p:spPr>
          <a:xfrm>
            <a:off x="323528" y="1412776"/>
            <a:ext cx="8612147" cy="503750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arn-CL" dirty="0" smtClean="0"/>
              <a:t/>
            </a:r>
            <a:br>
              <a:rPr lang="arn-CL" dirty="0" smtClean="0"/>
            </a:br>
            <a:r>
              <a:rPr lang="arn-CL" dirty="0" smtClean="0">
                <a:solidFill>
                  <a:schemeClr val="tx1"/>
                </a:solidFill>
              </a:rPr>
              <a:t>-m &lt;msg&gt;</a:t>
            </a:r>
            <a:r>
              <a:rPr lang="hy-AM" dirty="0" smtClean="0">
                <a:solidFill>
                  <a:schemeClr val="tx1"/>
                </a:solidFill>
              </a:rPr>
              <a:t/>
            </a:r>
            <a:br>
              <a:rPr lang="hy-AM" dirty="0" smtClean="0">
                <a:solidFill>
                  <a:schemeClr val="tx1"/>
                </a:solidFill>
              </a:rPr>
            </a:br>
            <a:r>
              <a:rPr lang="arn-CL" dirty="0" smtClean="0">
                <a:solidFill>
                  <a:schemeClr val="tx1"/>
                </a:solidFill>
              </a:rPr>
              <a:t>--message=&lt;msg</a:t>
            </a:r>
            <a:r>
              <a:rPr lang="arn-CL" dirty="0" smtClean="0"/>
              <a:t>&gt;</a:t>
            </a:r>
            <a:endParaRPr lang="ru-RU" dirty="0"/>
          </a:p>
        </p:txBody>
      </p:sp>
      <p:pic>
        <p:nvPicPr>
          <p:cNvPr id="4" name="Содержимое 3" descr="-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3947" r="26053" b="38079"/>
          <a:stretch>
            <a:fillRect/>
          </a:stretch>
        </p:blipFill>
        <p:spPr>
          <a:xfrm>
            <a:off x="539552" y="2348880"/>
            <a:ext cx="7920880" cy="393390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n-CL" dirty="0" smtClean="0">
                <a:solidFill>
                  <a:schemeClr val="tx1"/>
                </a:solidFill>
              </a:rPr>
              <a:t>git commit -am 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Содержимое 3" descr="-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4868" r="41710" b="54484"/>
          <a:stretch>
            <a:fillRect/>
          </a:stretch>
        </p:blipFill>
        <p:spPr>
          <a:xfrm>
            <a:off x="395536" y="2348880"/>
            <a:ext cx="6192688" cy="296239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am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3947" t="1223" r="41710" b="39720"/>
          <a:stretch>
            <a:fillRect/>
          </a:stretch>
        </p:blipFill>
        <p:spPr>
          <a:xfrm>
            <a:off x="683568" y="1124744"/>
            <a:ext cx="7056784" cy="430583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arn-CL" dirty="0" smtClean="0"/>
              <a:t/>
            </a:r>
            <a:br>
              <a:rPr lang="arn-CL" dirty="0" smtClean="0"/>
            </a:br>
            <a:r>
              <a:rPr lang="arn-CL" b="1" dirty="0" smtClean="0"/>
              <a:t>--amend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y-AM" dirty="0" smtClean="0"/>
              <a:t>Այս հրամանը հանդիսանում է վերջին commit-ը փոփոխելու ձև։ Այն թույլ է տալիս փոփոխություններ կատարել նախորդ commit-ի հետ և փոխարենը ստեղծել նոր commit։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127</TotalTime>
  <Words>129</Words>
  <Application>Microsoft Office PowerPoint</Application>
  <PresentationFormat>Экран (4:3)</PresentationFormat>
  <Paragraphs>14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Поток</vt:lpstr>
      <vt:lpstr>Git commit</vt:lpstr>
      <vt:lpstr>Слайд 2</vt:lpstr>
      <vt:lpstr>NAME git commit - Record changes to the repository SYNOPSIS git commit [-a | --interactive | --patch] [-s] [-v] [-u&lt;mode&gt;] [--amend] [--dry-run] [(-c | -C | --fixup | --squash) &lt;commit&gt;] [-F &lt;file&gt; | -m &lt;msg&gt;] [--reset-author] [--allow-empty] [--allow-empty-message] [--no-verify] [-e] [--author=&lt;author&gt;] [--date=&lt;date&gt;] [--cleanup=&lt;mode&gt;] [--[no-]status] [-i | -o] [-S[&lt;keyid&gt;]] [--] [&lt;file&gt;…​] </vt:lpstr>
      <vt:lpstr>-a --all Ավտոմատ կերպով խմբագրում է այն ֆայլերը, որոնք փոփոխվել են եւ ջնջվել։</vt:lpstr>
      <vt:lpstr>Слайд 5</vt:lpstr>
      <vt:lpstr> -m &lt;msg&gt; --message=&lt;msg&gt;</vt:lpstr>
      <vt:lpstr>git commit -am </vt:lpstr>
      <vt:lpstr>Слайд 8</vt:lpstr>
      <vt:lpstr> --amend</vt:lpstr>
      <vt:lpstr>Слайд 10</vt:lpstr>
      <vt:lpstr>Слайд 11</vt:lpstr>
      <vt:lpstr> -F &lt;file&gt;- -file=&lt;file&gt;</vt:lpstr>
      <vt:lpstr>-C &lt;commit&gt; --reuse-message=&lt;commit&gt;</vt:lpstr>
      <vt:lpstr> -e --edit</vt:lpstr>
      <vt:lpstr>Слайд 15</vt:lpstr>
      <vt:lpstr>Слайд 16</vt:lpstr>
      <vt:lpstr>Слайд 17</vt:lpstr>
      <vt:lpstr>Слайд 18</vt:lpstr>
      <vt:lpstr>Слайд 19</vt:lpstr>
      <vt:lpstr>Слайд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commit</dc:title>
  <dc:creator>www</dc:creator>
  <cp:lastModifiedBy>www</cp:lastModifiedBy>
  <cp:revision>14</cp:revision>
  <dcterms:created xsi:type="dcterms:W3CDTF">2018-05-12T10:35:38Z</dcterms:created>
  <dcterms:modified xsi:type="dcterms:W3CDTF">2018-05-24T19:32:27Z</dcterms:modified>
</cp:coreProperties>
</file>