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sldIdLst>
    <p:sldId id="256" r:id="rId3"/>
    <p:sldId id="27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4" r:id="rId18"/>
    <p:sldId id="270" r:id="rId19"/>
    <p:sldId id="271" r:id="rId20"/>
    <p:sldId id="275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69" autoAdjust="0"/>
  </p:normalViewPr>
  <p:slideViewPr>
    <p:cSldViewPr>
      <p:cViewPr>
        <p:scale>
          <a:sx n="94" d="100"/>
          <a:sy n="94" d="100"/>
        </p:scale>
        <p:origin x="-32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6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5FFBE9-A741-4284-9746-D8A615B7A3AD}" type="doc">
      <dgm:prSet loTypeId="urn:microsoft.com/office/officeart/2005/8/layout/funnel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7738B7B-CBF1-4AF8-BFA2-594BF301C790}">
      <dgm:prSet phldrT="[Текст]"/>
      <dgm:spPr>
        <a:solidFill>
          <a:srgbClr val="FFFF00"/>
        </a:solidFill>
      </dgm:spPr>
      <dgm:t>
        <a:bodyPr/>
        <a:lstStyle/>
        <a:p>
          <a:r>
            <a:rPr lang="hy-AM" dirty="0" smtClean="0">
              <a:solidFill>
                <a:schemeClr val="tx1"/>
              </a:solidFill>
            </a:rPr>
            <a:t>Շորհակալություն</a:t>
          </a:r>
          <a:endParaRPr lang="ru-RU" dirty="0">
            <a:solidFill>
              <a:schemeClr val="tx1"/>
            </a:solidFill>
          </a:endParaRPr>
        </a:p>
      </dgm:t>
    </dgm:pt>
    <dgm:pt modelId="{63669371-F860-43F5-83AD-5E9FE4470BE3}" type="parTrans" cxnId="{7F67C22D-C3FF-4DE6-A7BB-C214223E26FD}">
      <dgm:prSet/>
      <dgm:spPr/>
      <dgm:t>
        <a:bodyPr/>
        <a:lstStyle/>
        <a:p>
          <a:endParaRPr lang="ru-RU"/>
        </a:p>
      </dgm:t>
    </dgm:pt>
    <dgm:pt modelId="{F69CF8A4-A112-42FA-BE29-EF4E3137F831}" type="sibTrans" cxnId="{7F67C22D-C3FF-4DE6-A7BB-C214223E26FD}">
      <dgm:prSet/>
      <dgm:spPr/>
      <dgm:t>
        <a:bodyPr/>
        <a:lstStyle/>
        <a:p>
          <a:endParaRPr lang="ru-RU"/>
        </a:p>
      </dgm:t>
    </dgm:pt>
    <dgm:pt modelId="{61AB13D5-1800-4C97-AE4A-A95CE70A0870}">
      <dgm:prSet phldrT="[Текст]"/>
      <dgm:spPr/>
    </dgm:pt>
    <dgm:pt modelId="{E2C9AC59-FD15-49E5-8064-23C0AD16B325}" type="parTrans" cxnId="{0BB732D1-D9A1-49B9-9512-9321E84D6902}">
      <dgm:prSet/>
      <dgm:spPr/>
      <dgm:t>
        <a:bodyPr/>
        <a:lstStyle/>
        <a:p>
          <a:endParaRPr lang="ru-RU"/>
        </a:p>
      </dgm:t>
    </dgm:pt>
    <dgm:pt modelId="{3251737D-FCC0-4A57-8E58-07BF38C2A6B1}" type="sibTrans" cxnId="{0BB732D1-D9A1-49B9-9512-9321E84D6902}">
      <dgm:prSet/>
      <dgm:spPr/>
      <dgm:t>
        <a:bodyPr/>
        <a:lstStyle/>
        <a:p>
          <a:endParaRPr lang="ru-RU"/>
        </a:p>
      </dgm:t>
    </dgm:pt>
    <dgm:pt modelId="{175520EA-D842-4113-BF43-99ED3F293DCA}">
      <dgm:prSet phldrT="[Текст]"/>
      <dgm:spPr/>
      <dgm:t>
        <a:bodyPr/>
        <a:lstStyle/>
        <a:p>
          <a:endParaRPr lang="ru-RU" dirty="0"/>
        </a:p>
      </dgm:t>
    </dgm:pt>
    <dgm:pt modelId="{FFD095CC-B52F-47CC-91AB-C5783C21B6A0}" type="parTrans" cxnId="{E6CC0E87-EFEF-4812-AE93-A25A10388131}">
      <dgm:prSet/>
      <dgm:spPr/>
      <dgm:t>
        <a:bodyPr/>
        <a:lstStyle/>
        <a:p>
          <a:endParaRPr lang="ru-RU"/>
        </a:p>
      </dgm:t>
    </dgm:pt>
    <dgm:pt modelId="{E3EB8EDC-8557-4C70-A36E-B20F279B43FE}" type="sibTrans" cxnId="{E6CC0E87-EFEF-4812-AE93-A25A10388131}">
      <dgm:prSet/>
      <dgm:spPr/>
      <dgm:t>
        <a:bodyPr/>
        <a:lstStyle/>
        <a:p>
          <a:endParaRPr lang="ru-RU"/>
        </a:p>
      </dgm:t>
    </dgm:pt>
    <dgm:pt modelId="{60864F76-EC8A-4D51-AD67-003C686CBCE8}">
      <dgm:prSet phldrT="[Текст]" phldr="1"/>
      <dgm:spPr/>
      <dgm:t>
        <a:bodyPr/>
        <a:lstStyle/>
        <a:p>
          <a:endParaRPr lang="ru-RU"/>
        </a:p>
      </dgm:t>
    </dgm:pt>
    <dgm:pt modelId="{357C0E65-5B3A-465A-8576-EE5B09AAD389}" type="parTrans" cxnId="{6E3994D0-3BE8-4E20-885B-857A795EF872}">
      <dgm:prSet/>
      <dgm:spPr/>
      <dgm:t>
        <a:bodyPr/>
        <a:lstStyle/>
        <a:p>
          <a:endParaRPr lang="ru-RU"/>
        </a:p>
      </dgm:t>
    </dgm:pt>
    <dgm:pt modelId="{DD3FDA70-C3E1-4208-B1D5-C4F46D1E9AF3}" type="sibTrans" cxnId="{6E3994D0-3BE8-4E20-885B-857A795EF872}">
      <dgm:prSet/>
      <dgm:spPr/>
      <dgm:t>
        <a:bodyPr/>
        <a:lstStyle/>
        <a:p>
          <a:endParaRPr lang="ru-RU"/>
        </a:p>
      </dgm:t>
    </dgm:pt>
    <dgm:pt modelId="{05A18F0E-11C5-45AB-AAFB-BD0BE652D8E7}">
      <dgm:prSet/>
      <dgm:spPr/>
      <dgm:t>
        <a:bodyPr/>
        <a:lstStyle/>
        <a:p>
          <a:endParaRPr lang="hy-AM" dirty="0" smtClean="0"/>
        </a:p>
      </dgm:t>
    </dgm:pt>
    <dgm:pt modelId="{A144F228-FE18-472C-AA79-76310F5AAA9D}" type="parTrans" cxnId="{F062C00A-4829-4FEF-ADC1-B2037F14F491}">
      <dgm:prSet/>
      <dgm:spPr/>
      <dgm:t>
        <a:bodyPr/>
        <a:lstStyle/>
        <a:p>
          <a:endParaRPr lang="ru-RU"/>
        </a:p>
      </dgm:t>
    </dgm:pt>
    <dgm:pt modelId="{7F49868E-8E9B-490D-B2D0-EFE23BA61780}" type="sibTrans" cxnId="{F062C00A-4829-4FEF-ADC1-B2037F14F491}">
      <dgm:prSet/>
      <dgm:spPr/>
      <dgm:t>
        <a:bodyPr/>
        <a:lstStyle/>
        <a:p>
          <a:endParaRPr lang="ru-RU"/>
        </a:p>
      </dgm:t>
    </dgm:pt>
    <dgm:pt modelId="{981DC4BF-46A2-443B-AB69-25E876C6CE5C}">
      <dgm:prSet/>
      <dgm:spPr/>
    </dgm:pt>
    <dgm:pt modelId="{34362F98-B682-4823-B0FF-030A07A4AC8C}" type="parTrans" cxnId="{FD4AAE44-2FEE-4D21-A7EF-512D7DD749E6}">
      <dgm:prSet/>
      <dgm:spPr/>
      <dgm:t>
        <a:bodyPr/>
        <a:lstStyle/>
        <a:p>
          <a:endParaRPr lang="ru-RU"/>
        </a:p>
      </dgm:t>
    </dgm:pt>
    <dgm:pt modelId="{CAF7E52F-A39D-42F2-92D9-3D8136EEF90C}" type="sibTrans" cxnId="{FD4AAE44-2FEE-4D21-A7EF-512D7DD749E6}">
      <dgm:prSet/>
      <dgm:spPr/>
      <dgm:t>
        <a:bodyPr/>
        <a:lstStyle/>
        <a:p>
          <a:endParaRPr lang="ru-RU"/>
        </a:p>
      </dgm:t>
    </dgm:pt>
    <dgm:pt modelId="{54DD2106-8229-48CA-B80C-4D4341863C6F}">
      <dgm:prSet/>
      <dgm:spPr/>
    </dgm:pt>
    <dgm:pt modelId="{7812C213-2322-48BC-A9BF-A43B9F44489C}" type="parTrans" cxnId="{E2DBA2ED-6532-42FC-A4E6-A53B405D509D}">
      <dgm:prSet/>
      <dgm:spPr/>
      <dgm:t>
        <a:bodyPr/>
        <a:lstStyle/>
        <a:p>
          <a:endParaRPr lang="ru-RU"/>
        </a:p>
      </dgm:t>
    </dgm:pt>
    <dgm:pt modelId="{4A088E32-92B3-42A1-90DB-97A6B006E088}" type="sibTrans" cxnId="{E2DBA2ED-6532-42FC-A4E6-A53B405D509D}">
      <dgm:prSet/>
      <dgm:spPr/>
      <dgm:t>
        <a:bodyPr/>
        <a:lstStyle/>
        <a:p>
          <a:endParaRPr lang="ru-RU"/>
        </a:p>
      </dgm:t>
    </dgm:pt>
    <dgm:pt modelId="{280B46FB-D9CB-4C47-BB85-CCDF33AEC440}">
      <dgm:prSet phldrT="[Текст]"/>
      <dgm:spPr/>
      <dgm:t>
        <a:bodyPr/>
        <a:lstStyle/>
        <a:p>
          <a:endParaRPr lang="ru-RU" dirty="0"/>
        </a:p>
      </dgm:t>
    </dgm:pt>
    <dgm:pt modelId="{C84C39B2-FEBA-457F-BD0C-0DA40CBF4784}" type="parTrans" cxnId="{D74575AF-D254-4A32-832B-E77CF1A49D05}">
      <dgm:prSet/>
      <dgm:spPr/>
      <dgm:t>
        <a:bodyPr/>
        <a:lstStyle/>
        <a:p>
          <a:endParaRPr lang="ru-RU"/>
        </a:p>
      </dgm:t>
    </dgm:pt>
    <dgm:pt modelId="{538EF68F-BD7B-471C-822B-9D44E1FC99AD}" type="sibTrans" cxnId="{D74575AF-D254-4A32-832B-E77CF1A49D05}">
      <dgm:prSet/>
      <dgm:spPr/>
      <dgm:t>
        <a:bodyPr/>
        <a:lstStyle/>
        <a:p>
          <a:endParaRPr lang="ru-RU"/>
        </a:p>
      </dgm:t>
    </dgm:pt>
    <dgm:pt modelId="{8D7AE4E3-BA16-4D9B-930D-A5F5A8053929}">
      <dgm:prSet/>
      <dgm:spPr/>
    </dgm:pt>
    <dgm:pt modelId="{5119A4AB-9D4D-4907-A639-606E83F460AF}" type="parTrans" cxnId="{9B9D5B9D-0542-473F-A345-3AC2BA372666}">
      <dgm:prSet/>
      <dgm:spPr/>
      <dgm:t>
        <a:bodyPr/>
        <a:lstStyle/>
        <a:p>
          <a:endParaRPr lang="ru-RU"/>
        </a:p>
      </dgm:t>
    </dgm:pt>
    <dgm:pt modelId="{409DB816-D6A1-4FF0-AF22-505EEE62F64E}" type="sibTrans" cxnId="{9B9D5B9D-0542-473F-A345-3AC2BA372666}">
      <dgm:prSet/>
      <dgm:spPr/>
      <dgm:t>
        <a:bodyPr/>
        <a:lstStyle/>
        <a:p>
          <a:endParaRPr lang="ru-RU"/>
        </a:p>
      </dgm:t>
    </dgm:pt>
    <dgm:pt modelId="{73EDD38C-3894-4F12-9917-BFD8BE34AE3C}">
      <dgm:prSet phldrT="[Текст]"/>
      <dgm:spPr/>
      <dgm:t>
        <a:bodyPr/>
        <a:lstStyle/>
        <a:p>
          <a:endParaRPr lang="ru-RU" dirty="0"/>
        </a:p>
      </dgm:t>
    </dgm:pt>
    <dgm:pt modelId="{ABFC9841-9DDA-464E-9A3E-A7D287B6FCFC}" type="parTrans" cxnId="{49360206-CEF4-425F-98EE-4A604E9FD17E}">
      <dgm:prSet/>
      <dgm:spPr/>
      <dgm:t>
        <a:bodyPr/>
        <a:lstStyle/>
        <a:p>
          <a:endParaRPr lang="ru-RU"/>
        </a:p>
      </dgm:t>
    </dgm:pt>
    <dgm:pt modelId="{CEF62BE0-8E73-4BC0-B859-2ACF8F915EF2}" type="sibTrans" cxnId="{49360206-CEF4-425F-98EE-4A604E9FD17E}">
      <dgm:prSet/>
      <dgm:spPr/>
      <dgm:t>
        <a:bodyPr/>
        <a:lstStyle/>
        <a:p>
          <a:endParaRPr lang="ru-RU"/>
        </a:p>
      </dgm:t>
    </dgm:pt>
    <dgm:pt modelId="{25A24CD6-89C3-46A7-8B8D-5573D97239A0}">
      <dgm:prSet/>
      <dgm:spPr>
        <a:solidFill>
          <a:srgbClr val="00B050"/>
        </a:solidFill>
      </dgm:spPr>
      <dgm:t>
        <a:bodyPr/>
        <a:lstStyle/>
        <a:p>
          <a:r>
            <a:rPr lang="hy-AM" dirty="0" smtClean="0">
              <a:solidFill>
                <a:schemeClr val="tx1"/>
              </a:solidFill>
            </a:rPr>
            <a:t>Շնորհակալություն</a:t>
          </a:r>
          <a:endParaRPr lang="ru-RU" dirty="0">
            <a:solidFill>
              <a:schemeClr val="tx1"/>
            </a:solidFill>
          </a:endParaRPr>
        </a:p>
      </dgm:t>
    </dgm:pt>
    <dgm:pt modelId="{22D05E45-2A58-49AA-860B-1A3DE6C7D403}" type="parTrans" cxnId="{7C7A7D16-01A3-415E-B1B6-06D28D15C0AC}">
      <dgm:prSet/>
      <dgm:spPr/>
      <dgm:t>
        <a:bodyPr/>
        <a:lstStyle/>
        <a:p>
          <a:endParaRPr lang="ru-RU"/>
        </a:p>
      </dgm:t>
    </dgm:pt>
    <dgm:pt modelId="{638B8D27-E361-42CA-BD36-2002D8BC6161}" type="sibTrans" cxnId="{7C7A7D16-01A3-415E-B1B6-06D28D15C0AC}">
      <dgm:prSet/>
      <dgm:spPr/>
      <dgm:t>
        <a:bodyPr/>
        <a:lstStyle/>
        <a:p>
          <a:endParaRPr lang="ru-RU"/>
        </a:p>
      </dgm:t>
    </dgm:pt>
    <dgm:pt modelId="{6EA22B9D-A681-46D3-8AA8-BC077660B33C}">
      <dgm:prSet phldrT="[Текст]"/>
      <dgm:spPr>
        <a:solidFill>
          <a:schemeClr val="accent6"/>
        </a:solidFill>
      </dgm:spPr>
      <dgm:t>
        <a:bodyPr/>
        <a:lstStyle/>
        <a:p>
          <a:r>
            <a:rPr lang="hy-AM" dirty="0" smtClean="0">
              <a:solidFill>
                <a:schemeClr val="tx1"/>
              </a:solidFill>
            </a:rPr>
            <a:t>Շնորհակալություն</a:t>
          </a:r>
          <a:endParaRPr lang="ru-RU" dirty="0">
            <a:solidFill>
              <a:schemeClr val="tx1"/>
            </a:solidFill>
          </a:endParaRPr>
        </a:p>
      </dgm:t>
    </dgm:pt>
    <dgm:pt modelId="{E2613E96-CB1F-4198-899B-3DA81D74E170}" type="parTrans" cxnId="{05219B02-8688-4787-A891-0677B717ABE8}">
      <dgm:prSet/>
      <dgm:spPr/>
      <dgm:t>
        <a:bodyPr/>
        <a:lstStyle/>
        <a:p>
          <a:endParaRPr lang="ru-RU"/>
        </a:p>
      </dgm:t>
    </dgm:pt>
    <dgm:pt modelId="{99262D1D-5635-492F-9DA7-89A9ED3D8D58}" type="sibTrans" cxnId="{05219B02-8688-4787-A891-0677B717ABE8}">
      <dgm:prSet/>
      <dgm:spPr/>
      <dgm:t>
        <a:bodyPr/>
        <a:lstStyle/>
        <a:p>
          <a:endParaRPr lang="ru-RU"/>
        </a:p>
      </dgm:t>
    </dgm:pt>
    <dgm:pt modelId="{3535D8E6-8E0B-493F-89F6-46A2F7A865F2}">
      <dgm:prSet/>
      <dgm:spPr/>
      <dgm:t>
        <a:bodyPr/>
        <a:lstStyle/>
        <a:p>
          <a:r>
            <a:rPr lang="hy-AM" dirty="0" smtClean="0"/>
            <a:t>Շնորհակալություն</a:t>
          </a:r>
          <a:endParaRPr lang="ru-RU" dirty="0"/>
        </a:p>
      </dgm:t>
    </dgm:pt>
    <dgm:pt modelId="{110D3078-31F7-4494-9B19-5A76E0F4A250}" type="parTrans" cxnId="{28848067-1CE7-4D0F-8398-B4D73E38DD5A}">
      <dgm:prSet/>
      <dgm:spPr/>
      <dgm:t>
        <a:bodyPr/>
        <a:lstStyle/>
        <a:p>
          <a:endParaRPr lang="ru-RU"/>
        </a:p>
      </dgm:t>
    </dgm:pt>
    <dgm:pt modelId="{4E8FAFE3-48FB-4A6A-A0A1-2AAD8B3F884F}" type="sibTrans" cxnId="{28848067-1CE7-4D0F-8398-B4D73E38DD5A}">
      <dgm:prSet/>
      <dgm:spPr/>
      <dgm:t>
        <a:bodyPr/>
        <a:lstStyle/>
        <a:p>
          <a:endParaRPr lang="ru-RU"/>
        </a:p>
      </dgm:t>
    </dgm:pt>
    <dgm:pt modelId="{45584AEE-27C8-4500-85F9-804481745C21}">
      <dgm:prSet phldrT="[Текст]"/>
      <dgm:spPr/>
      <dgm:t>
        <a:bodyPr/>
        <a:lstStyle/>
        <a:p>
          <a:endParaRPr lang="ru-RU" dirty="0"/>
        </a:p>
      </dgm:t>
    </dgm:pt>
    <dgm:pt modelId="{6BDEFAB3-DAEA-4D83-B306-1C30DF9ADF86}" type="parTrans" cxnId="{466C5D25-0478-4A99-AE1C-A2EFD4156BA4}">
      <dgm:prSet/>
      <dgm:spPr/>
      <dgm:t>
        <a:bodyPr/>
        <a:lstStyle/>
        <a:p>
          <a:endParaRPr lang="ru-RU"/>
        </a:p>
      </dgm:t>
    </dgm:pt>
    <dgm:pt modelId="{33A0BAD9-CB23-4C0B-B030-A9643FBD2E37}" type="sibTrans" cxnId="{466C5D25-0478-4A99-AE1C-A2EFD4156BA4}">
      <dgm:prSet/>
      <dgm:spPr/>
      <dgm:t>
        <a:bodyPr/>
        <a:lstStyle/>
        <a:p>
          <a:endParaRPr lang="ru-RU"/>
        </a:p>
      </dgm:t>
    </dgm:pt>
    <dgm:pt modelId="{888A6369-C8BB-4052-82B2-9464F94C53B4}" type="pres">
      <dgm:prSet presAssocID="{775FFBE9-A741-4284-9746-D8A615B7A3AD}" presName="Name0" presStyleCnt="0">
        <dgm:presLayoutVars>
          <dgm:chMax val="4"/>
          <dgm:resizeHandles val="exact"/>
        </dgm:presLayoutVars>
      </dgm:prSet>
      <dgm:spPr/>
    </dgm:pt>
    <dgm:pt modelId="{C9244625-6C1E-4DAE-9F2A-AFC9D8332060}" type="pres">
      <dgm:prSet presAssocID="{775FFBE9-A741-4284-9746-D8A615B7A3AD}" presName="ellipse" presStyleLbl="trBgShp" presStyleIdx="0" presStyleCnt="1"/>
      <dgm:spPr>
        <a:solidFill>
          <a:schemeClr val="accent2">
            <a:lumMod val="60000"/>
            <a:lumOff val="40000"/>
            <a:alpha val="40000"/>
          </a:schemeClr>
        </a:solidFill>
      </dgm:spPr>
    </dgm:pt>
    <dgm:pt modelId="{15E3E55A-DDCC-49ED-8309-8A63C2C55E4B}" type="pres">
      <dgm:prSet presAssocID="{775FFBE9-A741-4284-9746-D8A615B7A3AD}" presName="arrow1" presStyleLbl="fgShp" presStyleIdx="0" presStyleCnt="1"/>
      <dgm:spPr>
        <a:solidFill>
          <a:srgbClr val="FFFF00"/>
        </a:solidFill>
      </dgm:spPr>
    </dgm:pt>
    <dgm:pt modelId="{939157BC-1A3E-4CC6-A7A6-66883557BBAA}" type="pres">
      <dgm:prSet presAssocID="{775FFBE9-A741-4284-9746-D8A615B7A3AD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8F99172-C25E-457A-ADE2-A01A5B74E714}" type="pres">
      <dgm:prSet presAssocID="{6EA22B9D-A681-46D3-8AA8-BC077660B33C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3A6FECA-029B-4055-AB76-2F18936C0036}" type="pres">
      <dgm:prSet presAssocID="{25A24CD6-89C3-46A7-8B8D-5573D97239A0}" presName="item2" presStyleLbl="node1" presStyleIdx="1" presStyleCnt="3">
        <dgm:presLayoutVars>
          <dgm:bulletEnabled val="1"/>
        </dgm:presLayoutVars>
      </dgm:prSet>
      <dgm:spPr/>
    </dgm:pt>
    <dgm:pt modelId="{0F58ADE9-CBBC-44D9-BE8C-45FCE8EBFB96}" type="pres">
      <dgm:prSet presAssocID="{3535D8E6-8E0B-493F-89F6-46A2F7A865F2}" presName="item3" presStyleLbl="node1" presStyleIdx="2" presStyleCnt="3">
        <dgm:presLayoutVars>
          <dgm:bulletEnabled val="1"/>
        </dgm:presLayoutVars>
      </dgm:prSet>
      <dgm:spPr/>
    </dgm:pt>
    <dgm:pt modelId="{A08D0922-95E4-4582-BA61-DAD53720C807}" type="pres">
      <dgm:prSet presAssocID="{775FFBE9-A741-4284-9746-D8A615B7A3AD}" presName="funnel" presStyleLbl="trAlignAcc1" presStyleIdx="0" presStyleCnt="1" custLinFactNeighborX="-144" custLinFactNeighborY="-893"/>
      <dgm:spPr>
        <a:solidFill>
          <a:schemeClr val="accent2">
            <a:lumMod val="60000"/>
            <a:lumOff val="40000"/>
            <a:alpha val="40000"/>
          </a:schemeClr>
        </a:solidFill>
      </dgm:spPr>
      <dgm:t>
        <a:bodyPr/>
        <a:lstStyle/>
        <a:p>
          <a:endParaRPr lang="ru-RU"/>
        </a:p>
      </dgm:t>
    </dgm:pt>
  </dgm:ptLst>
  <dgm:cxnLst>
    <dgm:cxn modelId="{D74575AF-D254-4A32-832B-E77CF1A49D05}" srcId="{775FFBE9-A741-4284-9746-D8A615B7A3AD}" destId="{280B46FB-D9CB-4C47-BB85-CCDF33AEC440}" srcOrd="10" destOrd="0" parTransId="{C84C39B2-FEBA-457F-BD0C-0DA40CBF4784}" sibTransId="{538EF68F-BD7B-471C-822B-9D44E1FC99AD}"/>
    <dgm:cxn modelId="{E6CC0E87-EFEF-4812-AE93-A25A10388131}" srcId="{775FFBE9-A741-4284-9746-D8A615B7A3AD}" destId="{175520EA-D842-4113-BF43-99ED3F293DCA}" srcOrd="6" destOrd="0" parTransId="{FFD095CC-B52F-47CC-91AB-C5783C21B6A0}" sibTransId="{E3EB8EDC-8557-4C70-A36E-B20F279B43FE}"/>
    <dgm:cxn modelId="{6E3994D0-3BE8-4E20-885B-857A795EF872}" srcId="{775FFBE9-A741-4284-9746-D8A615B7A3AD}" destId="{60864F76-EC8A-4D51-AD67-003C686CBCE8}" srcOrd="13" destOrd="0" parTransId="{357C0E65-5B3A-465A-8576-EE5B09AAD389}" sibTransId="{DD3FDA70-C3E1-4208-B1D5-C4F46D1E9AF3}"/>
    <dgm:cxn modelId="{7F67C22D-C3FF-4DE6-A7BB-C214223E26FD}" srcId="{775FFBE9-A741-4284-9746-D8A615B7A3AD}" destId="{17738B7B-CBF1-4AF8-BFA2-594BF301C790}" srcOrd="0" destOrd="0" parTransId="{63669371-F860-43F5-83AD-5E9FE4470BE3}" sibTransId="{F69CF8A4-A112-42FA-BE29-EF4E3137F831}"/>
    <dgm:cxn modelId="{14148E7B-A4AB-41F9-94AF-3E4ABC81FF1E}" type="presOf" srcId="{775FFBE9-A741-4284-9746-D8A615B7A3AD}" destId="{888A6369-C8BB-4052-82B2-9464F94C53B4}" srcOrd="0" destOrd="0" presId="urn:microsoft.com/office/officeart/2005/8/layout/funnel1"/>
    <dgm:cxn modelId="{05219B02-8688-4787-A891-0677B717ABE8}" srcId="{775FFBE9-A741-4284-9746-D8A615B7A3AD}" destId="{6EA22B9D-A681-46D3-8AA8-BC077660B33C}" srcOrd="1" destOrd="0" parTransId="{E2613E96-CB1F-4198-899B-3DA81D74E170}" sibTransId="{99262D1D-5635-492F-9DA7-89A9ED3D8D58}"/>
    <dgm:cxn modelId="{28848067-1CE7-4D0F-8398-B4D73E38DD5A}" srcId="{775FFBE9-A741-4284-9746-D8A615B7A3AD}" destId="{3535D8E6-8E0B-493F-89F6-46A2F7A865F2}" srcOrd="3" destOrd="0" parTransId="{110D3078-31F7-4494-9B19-5A76E0F4A250}" sibTransId="{4E8FAFE3-48FB-4A6A-A0A1-2AAD8B3F884F}"/>
    <dgm:cxn modelId="{FD4AAE44-2FEE-4D21-A7EF-512D7DD749E6}" srcId="{775FFBE9-A741-4284-9746-D8A615B7A3AD}" destId="{981DC4BF-46A2-443B-AB69-25E876C6CE5C}" srcOrd="12" destOrd="0" parTransId="{34362F98-B682-4823-B0FF-030A07A4AC8C}" sibTransId="{CAF7E52F-A39D-42F2-92D9-3D8136EEF90C}"/>
    <dgm:cxn modelId="{466C5D25-0478-4A99-AE1C-A2EFD4156BA4}" srcId="{775FFBE9-A741-4284-9746-D8A615B7A3AD}" destId="{45584AEE-27C8-4500-85F9-804481745C21}" srcOrd="4" destOrd="0" parTransId="{6BDEFAB3-DAEA-4D83-B306-1C30DF9ADF86}" sibTransId="{33A0BAD9-CB23-4C0B-B030-A9643FBD2E37}"/>
    <dgm:cxn modelId="{F2E9FDC9-8368-4564-A7A5-C4C34E364E89}" type="presOf" srcId="{3535D8E6-8E0B-493F-89F6-46A2F7A865F2}" destId="{939157BC-1A3E-4CC6-A7A6-66883557BBAA}" srcOrd="0" destOrd="0" presId="urn:microsoft.com/office/officeart/2005/8/layout/funnel1"/>
    <dgm:cxn modelId="{9B9D5B9D-0542-473F-A345-3AC2BA372666}" srcId="{775FFBE9-A741-4284-9746-D8A615B7A3AD}" destId="{8D7AE4E3-BA16-4D9B-930D-A5F5A8053929}" srcOrd="7" destOrd="0" parTransId="{5119A4AB-9D4D-4907-A639-606E83F460AF}" sibTransId="{409DB816-D6A1-4FF0-AF22-505EEE62F64E}"/>
    <dgm:cxn modelId="{E2DBA2ED-6532-42FC-A4E6-A53B405D509D}" srcId="{775FFBE9-A741-4284-9746-D8A615B7A3AD}" destId="{54DD2106-8229-48CA-B80C-4D4341863C6F}" srcOrd="9" destOrd="0" parTransId="{7812C213-2322-48BC-A9BF-A43B9F44489C}" sibTransId="{4A088E32-92B3-42A1-90DB-97A6B006E088}"/>
    <dgm:cxn modelId="{FB08ABB7-B2F7-4DD0-B6C0-34B2307D2F43}" type="presOf" srcId="{6EA22B9D-A681-46D3-8AA8-BC077660B33C}" destId="{53A6FECA-029B-4055-AB76-2F18936C0036}" srcOrd="0" destOrd="0" presId="urn:microsoft.com/office/officeart/2005/8/layout/funnel1"/>
    <dgm:cxn modelId="{B6DDB5E1-E714-489F-94A5-6D10E462A937}" type="presOf" srcId="{17738B7B-CBF1-4AF8-BFA2-594BF301C790}" destId="{0F58ADE9-CBBC-44D9-BE8C-45FCE8EBFB96}" srcOrd="0" destOrd="0" presId="urn:microsoft.com/office/officeart/2005/8/layout/funnel1"/>
    <dgm:cxn modelId="{FCF09663-89D7-4070-A694-675D29D93CCC}" type="presOf" srcId="{25A24CD6-89C3-46A7-8B8D-5573D97239A0}" destId="{58F99172-C25E-457A-ADE2-A01A5B74E714}" srcOrd="0" destOrd="0" presId="urn:microsoft.com/office/officeart/2005/8/layout/funnel1"/>
    <dgm:cxn modelId="{F062C00A-4829-4FEF-ADC1-B2037F14F491}" srcId="{775FFBE9-A741-4284-9746-D8A615B7A3AD}" destId="{05A18F0E-11C5-45AB-AAFB-BD0BE652D8E7}" srcOrd="11" destOrd="0" parTransId="{A144F228-FE18-472C-AA79-76310F5AAA9D}" sibTransId="{7F49868E-8E9B-490D-B2D0-EFE23BA61780}"/>
    <dgm:cxn modelId="{49360206-CEF4-425F-98EE-4A604E9FD17E}" srcId="{775FFBE9-A741-4284-9746-D8A615B7A3AD}" destId="{73EDD38C-3894-4F12-9917-BFD8BE34AE3C}" srcOrd="8" destOrd="0" parTransId="{ABFC9841-9DDA-464E-9A3E-A7D287B6FCFC}" sibTransId="{CEF62BE0-8E73-4BC0-B859-2ACF8F915EF2}"/>
    <dgm:cxn modelId="{0BB732D1-D9A1-49B9-9512-9321E84D6902}" srcId="{775FFBE9-A741-4284-9746-D8A615B7A3AD}" destId="{61AB13D5-1800-4C97-AE4A-A95CE70A0870}" srcOrd="5" destOrd="0" parTransId="{E2C9AC59-FD15-49E5-8064-23C0AD16B325}" sibTransId="{3251737D-FCC0-4A57-8E58-07BF38C2A6B1}"/>
    <dgm:cxn modelId="{7C7A7D16-01A3-415E-B1B6-06D28D15C0AC}" srcId="{775FFBE9-A741-4284-9746-D8A615B7A3AD}" destId="{25A24CD6-89C3-46A7-8B8D-5573D97239A0}" srcOrd="2" destOrd="0" parTransId="{22D05E45-2A58-49AA-860B-1A3DE6C7D403}" sibTransId="{638B8D27-E361-42CA-BD36-2002D8BC6161}"/>
    <dgm:cxn modelId="{AB8C4074-324E-41D6-8B3D-CA59F9B8B7AA}" type="presParOf" srcId="{888A6369-C8BB-4052-82B2-9464F94C53B4}" destId="{C9244625-6C1E-4DAE-9F2A-AFC9D8332060}" srcOrd="0" destOrd="0" presId="urn:microsoft.com/office/officeart/2005/8/layout/funnel1"/>
    <dgm:cxn modelId="{2E2F2E32-7330-4A58-B0CF-14F7E2D54A03}" type="presParOf" srcId="{888A6369-C8BB-4052-82B2-9464F94C53B4}" destId="{15E3E55A-DDCC-49ED-8309-8A63C2C55E4B}" srcOrd="1" destOrd="0" presId="urn:microsoft.com/office/officeart/2005/8/layout/funnel1"/>
    <dgm:cxn modelId="{CDE8E79F-E092-4AA2-9D96-B98490A52C9D}" type="presParOf" srcId="{888A6369-C8BB-4052-82B2-9464F94C53B4}" destId="{939157BC-1A3E-4CC6-A7A6-66883557BBAA}" srcOrd="2" destOrd="0" presId="urn:microsoft.com/office/officeart/2005/8/layout/funnel1"/>
    <dgm:cxn modelId="{D8EE5F93-1D9F-4E22-9751-43B156ECE6D9}" type="presParOf" srcId="{888A6369-C8BB-4052-82B2-9464F94C53B4}" destId="{58F99172-C25E-457A-ADE2-A01A5B74E714}" srcOrd="3" destOrd="0" presId="urn:microsoft.com/office/officeart/2005/8/layout/funnel1"/>
    <dgm:cxn modelId="{0DDAE64C-D27E-482D-9C9B-1A529C3E8F6C}" type="presParOf" srcId="{888A6369-C8BB-4052-82B2-9464F94C53B4}" destId="{53A6FECA-029B-4055-AB76-2F18936C0036}" srcOrd="4" destOrd="0" presId="urn:microsoft.com/office/officeart/2005/8/layout/funnel1"/>
    <dgm:cxn modelId="{94259125-2AD8-47DC-9408-95BBD017193A}" type="presParOf" srcId="{888A6369-C8BB-4052-82B2-9464F94C53B4}" destId="{0F58ADE9-CBBC-44D9-BE8C-45FCE8EBFB96}" srcOrd="5" destOrd="0" presId="urn:microsoft.com/office/officeart/2005/8/layout/funnel1"/>
    <dgm:cxn modelId="{74606EF0-98F1-4B88-9FDC-F70684BD098C}" type="presParOf" srcId="{888A6369-C8BB-4052-82B2-9464F94C53B4}" destId="{A08D0922-95E4-4582-BA61-DAD53720C80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44625-6C1E-4DAE-9F2A-AFC9D8332060}">
      <dsp:nvSpPr>
        <dsp:cNvPr id="0" name=""/>
        <dsp:cNvSpPr/>
      </dsp:nvSpPr>
      <dsp:spPr>
        <a:xfrm>
          <a:off x="1728208" y="298383"/>
          <a:ext cx="5921757" cy="2056548"/>
        </a:xfrm>
        <a:prstGeom prst="ellipse">
          <a:avLst/>
        </a:prstGeom>
        <a:solidFill>
          <a:schemeClr val="accent2">
            <a:lumMod val="60000"/>
            <a:lumOff val="4000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E3E55A-DDCC-49ED-8309-8A63C2C55E4B}">
      <dsp:nvSpPr>
        <dsp:cNvPr id="0" name=""/>
        <dsp:cNvSpPr/>
      </dsp:nvSpPr>
      <dsp:spPr>
        <a:xfrm>
          <a:off x="4124454" y="5334172"/>
          <a:ext cx="1147627" cy="734481"/>
        </a:xfrm>
        <a:prstGeom prst="downArrow">
          <a:avLst/>
        </a:prstGeom>
        <a:solidFill>
          <a:srgbClr val="FFFF00"/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939157BC-1A3E-4CC6-A7A6-66883557BBAA}">
      <dsp:nvSpPr>
        <dsp:cNvPr id="0" name=""/>
        <dsp:cNvSpPr/>
      </dsp:nvSpPr>
      <dsp:spPr>
        <a:xfrm>
          <a:off x="1943961" y="5921757"/>
          <a:ext cx="5508612" cy="1377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y-AM" sz="4400" kern="1200" dirty="0" smtClean="0"/>
            <a:t>Շնորհակալություն</a:t>
          </a:r>
          <a:endParaRPr lang="ru-RU" sz="4400" kern="1200" dirty="0"/>
        </a:p>
      </dsp:txBody>
      <dsp:txXfrm>
        <a:off x="1943961" y="5921757"/>
        <a:ext cx="5508612" cy="1377153"/>
      </dsp:txXfrm>
    </dsp:sp>
    <dsp:sp modelId="{58F99172-C25E-457A-ADE2-A01A5B74E714}">
      <dsp:nvSpPr>
        <dsp:cNvPr id="0" name=""/>
        <dsp:cNvSpPr/>
      </dsp:nvSpPr>
      <dsp:spPr>
        <a:xfrm>
          <a:off x="3881157" y="2513763"/>
          <a:ext cx="2065729" cy="2065729"/>
        </a:xfrm>
        <a:prstGeom prst="ellipse">
          <a:avLst/>
        </a:prstGeom>
        <a:solidFill>
          <a:srgbClr val="00B050"/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y-AM" sz="1200" kern="1200" dirty="0" smtClean="0">
              <a:solidFill>
                <a:schemeClr val="tx1"/>
              </a:solidFill>
            </a:rPr>
            <a:t>Շնորհակալություն</a:t>
          </a:r>
          <a:endParaRPr lang="ru-RU" sz="1200" kern="1200" dirty="0">
            <a:solidFill>
              <a:schemeClr val="tx1"/>
            </a:solidFill>
          </a:endParaRPr>
        </a:p>
      </dsp:txBody>
      <dsp:txXfrm>
        <a:off x="4183676" y="2816282"/>
        <a:ext cx="1460691" cy="1460691"/>
      </dsp:txXfrm>
    </dsp:sp>
    <dsp:sp modelId="{53A6FECA-029B-4055-AB76-2F18936C0036}">
      <dsp:nvSpPr>
        <dsp:cNvPr id="0" name=""/>
        <dsp:cNvSpPr/>
      </dsp:nvSpPr>
      <dsp:spPr>
        <a:xfrm>
          <a:off x="2403012" y="964007"/>
          <a:ext cx="2065729" cy="2065729"/>
        </a:xfrm>
        <a:prstGeom prst="ellipse">
          <a:avLst/>
        </a:prstGeom>
        <a:solidFill>
          <a:schemeClr val="accent6"/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y-AM" sz="1200" kern="1200" dirty="0" smtClean="0">
              <a:solidFill>
                <a:schemeClr val="tx1"/>
              </a:solidFill>
            </a:rPr>
            <a:t>Շնորհակալություն</a:t>
          </a:r>
          <a:endParaRPr lang="ru-RU" sz="1200" kern="1200" dirty="0">
            <a:solidFill>
              <a:schemeClr val="tx1"/>
            </a:solidFill>
          </a:endParaRPr>
        </a:p>
      </dsp:txBody>
      <dsp:txXfrm>
        <a:off x="2705531" y="1266526"/>
        <a:ext cx="1460691" cy="1460691"/>
      </dsp:txXfrm>
    </dsp:sp>
    <dsp:sp modelId="{0F58ADE9-CBBC-44D9-BE8C-45FCE8EBFB96}">
      <dsp:nvSpPr>
        <dsp:cNvPr id="0" name=""/>
        <dsp:cNvSpPr/>
      </dsp:nvSpPr>
      <dsp:spPr>
        <a:xfrm>
          <a:off x="4514647" y="464559"/>
          <a:ext cx="2065729" cy="2065729"/>
        </a:xfrm>
        <a:prstGeom prst="ellipse">
          <a:avLst/>
        </a:prstGeom>
        <a:solidFill>
          <a:srgbClr val="FFFF00"/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y-AM" sz="1200" kern="1200" dirty="0" smtClean="0">
              <a:solidFill>
                <a:schemeClr val="tx1"/>
              </a:solidFill>
            </a:rPr>
            <a:t>Շորհակալություն</a:t>
          </a:r>
          <a:endParaRPr lang="ru-RU" sz="1200" kern="1200" dirty="0">
            <a:solidFill>
              <a:schemeClr val="tx1"/>
            </a:solidFill>
          </a:endParaRPr>
        </a:p>
      </dsp:txBody>
      <dsp:txXfrm>
        <a:off x="4817166" y="767078"/>
        <a:ext cx="1460691" cy="1460691"/>
      </dsp:txXfrm>
    </dsp:sp>
    <dsp:sp modelId="{A08D0922-95E4-4582-BA61-DAD53720C807}">
      <dsp:nvSpPr>
        <dsp:cNvPr id="0" name=""/>
        <dsp:cNvSpPr/>
      </dsp:nvSpPr>
      <dsp:spPr>
        <a:xfrm>
          <a:off x="1475656" y="0"/>
          <a:ext cx="6426714" cy="5141371"/>
        </a:xfrm>
        <a:prstGeom prst="funnel">
          <a:avLst/>
        </a:prstGeom>
        <a:solidFill>
          <a:schemeClr val="accent2">
            <a:lumMod val="60000"/>
            <a:lumOff val="40000"/>
            <a:alpha val="4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3D86-8C91-4494-AC0C-5A5CCB5503D2}" type="datetimeFigureOut">
              <a:rPr lang="ru-RU" smtClean="0"/>
              <a:t>27.05.2018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ECFC-B1FB-4142-914E-F020E413C60D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3D86-8C91-4494-AC0C-5A5CCB5503D2}" type="datetimeFigureOut">
              <a:rPr lang="ru-RU" smtClean="0"/>
              <a:t>27.05.2018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ECFC-B1FB-4142-914E-F020E413C60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3D86-8C91-4494-AC0C-5A5CCB5503D2}" type="datetimeFigureOut">
              <a:rPr lang="ru-RU" smtClean="0"/>
              <a:t>27.05.2018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ECFC-B1FB-4142-914E-F020E413C60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3D86-8C91-4494-AC0C-5A5CCB5503D2}" type="datetimeFigureOut">
              <a:rPr lang="ru-RU" smtClean="0"/>
              <a:t>27.05.2018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ECFC-B1FB-4142-914E-F020E413C60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3D86-8C91-4494-AC0C-5A5CCB5503D2}" type="datetimeFigureOut">
              <a:rPr lang="ru-RU" smtClean="0"/>
              <a:t>27.05.2018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ECFC-B1FB-4142-914E-F020E413C60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3D86-8C91-4494-AC0C-5A5CCB5503D2}" type="datetimeFigureOut">
              <a:rPr lang="ru-RU" smtClean="0"/>
              <a:t>27.05.2018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ECFC-B1FB-4142-914E-F020E413C60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3D86-8C91-4494-AC0C-5A5CCB5503D2}" type="datetimeFigureOut">
              <a:rPr lang="ru-RU" smtClean="0"/>
              <a:t>27.05.2018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ECFC-B1FB-4142-914E-F020E413C60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3D86-8C91-4494-AC0C-5A5CCB5503D2}" type="datetimeFigureOut">
              <a:rPr lang="ru-RU" smtClean="0"/>
              <a:t>27.05.2018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ECFC-B1FB-4142-914E-F020E413C60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3D86-8C91-4494-AC0C-5A5CCB5503D2}" type="datetimeFigureOut">
              <a:rPr lang="ru-RU" smtClean="0"/>
              <a:t>27.05.2018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6DECFC-B1FB-4142-914E-F020E413C60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3D86-8C91-4494-AC0C-5A5CCB5503D2}" type="datetimeFigureOut">
              <a:rPr lang="ru-RU" smtClean="0"/>
              <a:t>27.05.2018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ECFC-B1FB-4142-914E-F020E413C60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3D86-8C91-4494-AC0C-5A5CCB5503D2}" type="datetimeFigureOut">
              <a:rPr lang="ru-RU" smtClean="0"/>
              <a:t>27.05.2018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E6DECFC-B1FB-4142-914E-F020E413C60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3D86-8C91-4494-AC0C-5A5CCB5503D2}" type="datetimeFigureOut">
              <a:rPr lang="ru-RU" smtClean="0"/>
              <a:t>27.05.2018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ECFC-B1FB-4142-914E-F020E413C60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A5A53D86-8C91-4494-AC0C-5A5CCB5503D2}" type="datetimeFigureOut">
              <a:rPr lang="ru-RU" smtClean="0"/>
              <a:t>27.05.2018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ECFC-B1FB-4142-914E-F020E413C60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3D86-8C91-4494-AC0C-5A5CCB5503D2}" type="datetimeFigureOut">
              <a:rPr lang="ru-RU" smtClean="0"/>
              <a:t>27.05.2018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ECFC-B1FB-4142-914E-F020E413C60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3D86-8C91-4494-AC0C-5A5CCB5503D2}" type="datetimeFigureOut">
              <a:rPr lang="ru-RU" smtClean="0"/>
              <a:t>27.05.2018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ECFC-B1FB-4142-914E-F020E413C60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3D86-8C91-4494-AC0C-5A5CCB5503D2}" type="datetimeFigureOut">
              <a:rPr lang="ru-RU" smtClean="0"/>
              <a:t>27.05.2018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ECFC-B1FB-4142-914E-F020E413C60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3D86-8C91-4494-AC0C-5A5CCB5503D2}" type="datetimeFigureOut">
              <a:rPr lang="ru-RU" smtClean="0"/>
              <a:t>27.05.2018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ECFC-B1FB-4142-914E-F020E413C60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3D86-8C91-4494-AC0C-5A5CCB5503D2}" type="datetimeFigureOut">
              <a:rPr lang="ru-RU" smtClean="0"/>
              <a:t>27.05.2018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ECFC-B1FB-4142-914E-F020E413C60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3D86-8C91-4494-AC0C-5A5CCB5503D2}" type="datetimeFigureOut">
              <a:rPr lang="ru-RU" smtClean="0"/>
              <a:t>27.05.2018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ECFC-B1FB-4142-914E-F020E413C60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3D86-8C91-4494-AC0C-5A5CCB5503D2}" type="datetimeFigureOut">
              <a:rPr lang="ru-RU" smtClean="0"/>
              <a:t>27.05.2018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ECFC-B1FB-4142-914E-F020E413C60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3D86-8C91-4494-AC0C-5A5CCB5503D2}" type="datetimeFigureOut">
              <a:rPr lang="ru-RU" smtClean="0"/>
              <a:t>27.05.2018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ECFC-B1FB-4142-914E-F020E413C60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3D86-8C91-4494-AC0C-5A5CCB5503D2}" type="datetimeFigureOut">
              <a:rPr lang="ru-RU" smtClean="0"/>
              <a:t>27.05.2018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ECFC-B1FB-4142-914E-F020E413C60D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5A53D86-8C91-4494-AC0C-5A5CCB5503D2}" type="datetimeFigureOut">
              <a:rPr lang="ru-RU" smtClean="0"/>
              <a:t>27.05.2018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E6DECFC-B1FB-4142-914E-F020E413C60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5A53D86-8C91-4494-AC0C-5A5CCB5503D2}" type="datetimeFigureOut">
              <a:rPr lang="ru-RU" smtClean="0"/>
              <a:t>27.05.2018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E6DECFC-B1FB-4142-914E-F020E413C60D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rfu-2015/guides/blob/master/how-to-pull-request.md#%D0%9A%D0%B0%D0%BA-%D1%81%D0%B4%D0%B5%D0%BB%D0%B0%D1%82%D1%8C-pull-request-%D0%BF%D1%80%D1%8F%D0%BC%D0%BE-%D0%BD%D0%B0-githu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1556792"/>
            <a:ext cx="8280920" cy="4752527"/>
          </a:xfrm>
        </p:spPr>
        <p:txBody>
          <a:bodyPr/>
          <a:lstStyle/>
          <a:p>
            <a:endParaRPr lang="hy-AM" dirty="0"/>
          </a:p>
          <a:p>
            <a:endParaRPr lang="hy-AM" dirty="0" smtClean="0"/>
          </a:p>
          <a:p>
            <a:endParaRPr lang="hy-AM" dirty="0"/>
          </a:p>
          <a:p>
            <a:endParaRPr lang="hy-AM" dirty="0" smtClean="0"/>
          </a:p>
          <a:p>
            <a:endParaRPr lang="hy-AM" dirty="0"/>
          </a:p>
          <a:p>
            <a:endParaRPr lang="hy-AM" dirty="0" smtClean="0"/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124744"/>
            <a:ext cx="5256583" cy="294368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95036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5649808"/>
          </a:xfrm>
        </p:spPr>
        <p:txBody>
          <a:bodyPr>
            <a:normAutofit lnSpcReduction="10000"/>
          </a:bodyPr>
          <a:lstStyle/>
          <a:p>
            <a:r>
              <a:rPr lang="hy-AM" dirty="0"/>
              <a:t>Այսինքն </a:t>
            </a:r>
            <a:r>
              <a:rPr lang="en-US" dirty="0" err="1"/>
              <a:t>git</a:t>
            </a:r>
            <a:r>
              <a:rPr lang="en-US" dirty="0"/>
              <a:t>-</a:t>
            </a:r>
            <a:r>
              <a:rPr lang="hy-AM" dirty="0"/>
              <a:t>ը չգիտի թե որ </a:t>
            </a:r>
            <a:r>
              <a:rPr lang="en-US" dirty="0"/>
              <a:t>remote</a:t>
            </a:r>
            <a:r>
              <a:rPr lang="hy-AM" dirty="0"/>
              <a:t> ճյուղին է համապատասխանում  այդ լոկալ ճյուղը։ Լուծման առաջին տարբերակը այն է, որ միշտ գրենք </a:t>
            </a:r>
            <a:r>
              <a:rPr lang="hy-AM" dirty="0">
                <a:solidFill>
                  <a:srgbClr val="FF0000"/>
                </a:solidFill>
              </a:rPr>
              <a:t>git pull origin </a:t>
            </a:r>
            <a:r>
              <a:rPr lang="hy-AM" dirty="0" smtClean="0">
                <a:solidFill>
                  <a:srgbClr val="FF0000"/>
                </a:solidFill>
              </a:rPr>
              <a:t>cant-pull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hy-AM" dirty="0"/>
              <a:t>Origin-ը մեր ռեպազիտորիան է, cant-pull </a:t>
            </a:r>
            <a:r>
              <a:rPr lang="en-US" dirty="0"/>
              <a:t>remote </a:t>
            </a:r>
            <a:r>
              <a:rPr lang="hy-AM" dirty="0"/>
              <a:t>ճյուղը։ Բնականաբար այն ամեն անգամ գրելը կառաջացնի ծուլություն, դրա համար կա երկրորդ տարբերակը։</a:t>
            </a:r>
            <a:endParaRPr lang="ru-RU" dirty="0"/>
          </a:p>
          <a:p>
            <a:r>
              <a:rPr lang="hy-AM" dirty="0"/>
              <a:t>երկրորդ տարբերակը հետևում է նշված ինֆոմացիային այդ ճյուղի համար 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branch --set-upstream-to=origin/cant-pull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/>
              <a:t> </a:t>
            </a:r>
            <a:endParaRPr lang="ru-RU" dirty="0"/>
          </a:p>
          <a:p>
            <a:r>
              <a:rPr lang="hy-AM" dirty="0"/>
              <a:t>Այս հրամանի իրագործումից </a:t>
            </a:r>
            <a:r>
              <a:rPr lang="hy-AM" dirty="0" smtClean="0"/>
              <a:t>հետո </a:t>
            </a:r>
            <a:r>
              <a:rPr lang="hy-AM" dirty="0"/>
              <a:t>մենք կարող ենք հանգիստ </a:t>
            </a:r>
            <a:r>
              <a:rPr lang="hy-AM" dirty="0" smtClean="0"/>
              <a:t>օգտագործել</a:t>
            </a:r>
          </a:p>
          <a:p>
            <a:pPr marL="45720" indent="0">
              <a:buNone/>
            </a:pPr>
            <a:r>
              <a:rPr lang="hy-AM" dirty="0" smtClean="0"/>
              <a:t>  </a:t>
            </a:r>
            <a:r>
              <a:rPr lang="hy-AM" dirty="0"/>
              <a:t>git </a:t>
            </a:r>
            <a:r>
              <a:rPr lang="hy-AM" dirty="0" smtClean="0"/>
              <a:t>pull-ը</a:t>
            </a:r>
            <a:r>
              <a:rPr lang="hy-AM" dirty="0" smtClean="0"/>
              <a:t>,</a:t>
            </a:r>
            <a:r>
              <a:rPr lang="hy-AM" dirty="0"/>
              <a:t> սխալներ այլևս չեն լինի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162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4000" b="1" dirty="0" err="1">
                <a:solidFill>
                  <a:srgbClr val="FF0000"/>
                </a:solidFill>
              </a:rPr>
              <a:t>GitHub</a:t>
            </a:r>
            <a:r>
              <a:rPr lang="ru-RU" sz="4000" b="1" dirty="0">
                <a:solidFill>
                  <a:srgbClr val="FF0000"/>
                </a:solidFill>
              </a:rPr>
              <a:t> </a:t>
            </a:r>
            <a:r>
              <a:rPr lang="ru-RU" sz="4000" b="1" dirty="0" smtClean="0">
                <a:solidFill>
                  <a:srgbClr val="FF0000"/>
                </a:solidFill>
              </a:rPr>
              <a:t>– </a:t>
            </a:r>
            <a:r>
              <a:rPr lang="en-US" sz="4000" b="1" dirty="0" smtClean="0">
                <a:solidFill>
                  <a:srgbClr val="FF0000"/>
                </a:solidFill>
                <a:latin typeface="Sylfaen" panose="010A0502050306030303" pitchFamily="18" charset="0"/>
              </a:rPr>
              <a:t>push</a:t>
            </a:r>
            <a:r>
              <a:rPr lang="hy-AM" sz="4000" b="1" dirty="0" smtClean="0">
                <a:solidFill>
                  <a:srgbClr val="FF0000"/>
                </a:solidFill>
                <a:latin typeface="Sylfaen" panose="010A0502050306030303" pitchFamily="18" charset="0"/>
              </a:rPr>
              <a:t> հրաման</a:t>
            </a:r>
          </a:p>
          <a:p>
            <a:r>
              <a:rPr lang="hy-AM" sz="4000" dirty="0"/>
              <a:t>Լոկալ ռեպազիտորիայում փոփոխություններ </a:t>
            </a:r>
            <a:r>
              <a:rPr lang="hy-AM" sz="4000" dirty="0" smtClean="0"/>
              <a:t>կատարելուց, </a:t>
            </a:r>
            <a:r>
              <a:rPr lang="hy-AM" sz="4000" dirty="0"/>
              <a:t>ինդեքսավորումից և ամրագրումից հետո անհրաժեշտ է ուղարկել հեռացված սերվերի փոփոխությունները GitHub.</a:t>
            </a:r>
            <a:endParaRPr lang="ru-RU" sz="4000" dirty="0"/>
          </a:p>
          <a:p>
            <a:endParaRPr lang="ru-RU" sz="4000" b="1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021798"/>
            <a:ext cx="5544616" cy="250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7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66264806"/>
              </p:ext>
            </p:extLst>
          </p:nvPr>
        </p:nvGraphicFramePr>
        <p:xfrm>
          <a:off x="2819400" y="7317432"/>
          <a:ext cx="6096000" cy="25922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25922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600" dirty="0">
                          <a:effectLst/>
                        </a:rPr>
                        <a:t>Push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188640"/>
            <a:ext cx="8712968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hy-AM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ylfaen" pitchFamily="18" charset="0"/>
                <a:ea typeface="Times New Roman" pitchFamily="18" charset="0"/>
                <a:cs typeface="Calibri" pitchFamily="34" charset="0"/>
              </a:rPr>
              <a:t>Այդ նպատակին է ծառայում </a:t>
            </a:r>
            <a:r>
              <a:rPr kumimoji="0" lang="hy-AM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push</a:t>
            </a:r>
            <a:r>
              <a:rPr kumimoji="0" lang="hy-AM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ylfaen" pitchFamily="18" charset="0"/>
                <a:ea typeface="Times New Roman" pitchFamily="18" charset="0"/>
                <a:cs typeface="Calibri" pitchFamily="34" charset="0"/>
              </a:rPr>
              <a:t> (ուղղարկել)հրամանը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hy-AM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ylfaen" pitchFamily="18" charset="0"/>
                <a:ea typeface="Times New Roman" pitchFamily="18" charset="0"/>
                <a:cs typeface="Calibri" pitchFamily="34" charset="0"/>
              </a:rPr>
              <a:t>Օրինակ՝ 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$ </a:t>
            </a:r>
            <a:r>
              <a:rPr kumimoji="0" lang="en-US" alt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git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add 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$ </a:t>
            </a:r>
            <a:r>
              <a:rPr kumimoji="0" lang="en-US" alt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git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commit -m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'Continue write article about push and pull in GitHub'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master 5af3abc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 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Continue 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write 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article about push and pull 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 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GitHub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 file changed, 18 insertions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$ </a:t>
            </a:r>
            <a:r>
              <a:rPr kumimoji="0" lang="en-US" alt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git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status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On branch master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Your branch is ahead of 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'origin/master' 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by 1 commit.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use 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kumimoji="0" lang="en-US" altLang="ru-RU" b="1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git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push"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to publish your 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local 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commits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nothing to commit, working directory clean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$ </a:t>
            </a:r>
            <a:r>
              <a:rPr kumimoji="0" lang="en-US" alt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git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push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...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Counting objects: 7, 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done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Delta compression 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using 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up to 4 threads.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Compressing objects: 100% 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4/4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done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Writing objects: 100% 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4/4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1.65 KiB | 0 bytes/s, 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done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Total 4 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delta 1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reused 0 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delta 0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To </a:t>
            </a:r>
            <a:r>
              <a:rPr kumimoji="0" lang="en-US" alt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git@github.com:semenencko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/articles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022b756..5af3abc  master -&gt; master</a:t>
            </a:r>
            <a:endParaRPr kumimoji="0" lang="en-US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2173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15616" y="1196752"/>
            <a:ext cx="6696744" cy="5040560"/>
          </a:xfrm>
        </p:spPr>
        <p:txBody>
          <a:bodyPr>
            <a:normAutofit/>
          </a:bodyPr>
          <a:lstStyle/>
          <a:p>
            <a:r>
              <a:rPr lang="hy-AM" dirty="0"/>
              <a:t>Ուշադրություն դարձնենք հետևյալ երկու հրամանների տարբերությանը</a:t>
            </a:r>
            <a:endParaRPr lang="ru-RU" dirty="0"/>
          </a:p>
          <a:p>
            <a:r>
              <a:rPr lang="en-US" dirty="0" smtClean="0">
                <a:solidFill>
                  <a:srgbClr val="FF0000"/>
                </a:solidFill>
              </a:rPr>
              <a:t>Clone</a:t>
            </a:r>
            <a:r>
              <a:rPr lang="hy-AM" dirty="0" smtClean="0"/>
              <a:t> հրամանը </a:t>
            </a:r>
            <a:r>
              <a:rPr lang="hy-AM" dirty="0"/>
              <a:t>կրկնօրինակում է ռեպազիտորիայի ամբողջ պահեստը բոլոր ֆայլերով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Pull</a:t>
            </a:r>
            <a:r>
              <a:rPr lang="hy-AM" dirty="0" smtClean="0">
                <a:solidFill>
                  <a:srgbClr val="FF0000"/>
                </a:solidFill>
              </a:rPr>
              <a:t> </a:t>
            </a:r>
            <a:r>
              <a:rPr lang="hy-AM" dirty="0" smtClean="0">
                <a:solidFill>
                  <a:schemeClr val="tx1"/>
                </a:solidFill>
              </a:rPr>
              <a:t>հրամանը կ</a:t>
            </a:r>
            <a:r>
              <a:rPr lang="hy-AM" dirty="0" smtClean="0"/>
              <a:t>րկնօրինակում </a:t>
            </a:r>
            <a:r>
              <a:rPr lang="hy-AM" dirty="0"/>
              <a:t>է հեռացված և լոկալ ռեպազիտորիաների տարբերությունը։ Այս տարբերությունը կարելի է անվանել դելտա կամ </a:t>
            </a:r>
            <a:r>
              <a:rPr lang="ru-RU" dirty="0" err="1"/>
              <a:t>patch</a:t>
            </a:r>
            <a:r>
              <a:rPr lang="ru-RU" dirty="0"/>
              <a:t>.</a:t>
            </a:r>
          </a:p>
          <a:p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713024" y="332656"/>
            <a:ext cx="44512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Sylfaen" panose="010A0502050306030303" pitchFamily="18" charset="0"/>
              </a:rPr>
              <a:t>Pull and clone</a:t>
            </a:r>
            <a:r>
              <a:rPr lang="hy-AM" sz="4000" dirty="0" smtClean="0">
                <a:latin typeface="Sylfaen" panose="010A0502050306030303" pitchFamily="18" charset="0"/>
              </a:rPr>
              <a:t> 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93410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188640"/>
            <a:ext cx="6512511" cy="1143000"/>
          </a:xfrm>
        </p:spPr>
        <p:txBody>
          <a:bodyPr/>
          <a:lstStyle/>
          <a:p>
            <a:pPr algn="ctr"/>
            <a:r>
              <a:rPr lang="hy-AM" dirty="0" smtClean="0">
                <a:solidFill>
                  <a:srgbClr val="FF0000"/>
                </a:solidFill>
                <a:effectLst/>
              </a:rPr>
              <a:t>Ինչ է </a:t>
            </a:r>
            <a:r>
              <a:rPr lang="ru-RU" dirty="0" err="1" smtClean="0">
                <a:solidFill>
                  <a:srgbClr val="FF0000"/>
                </a:solidFill>
                <a:effectLst/>
              </a:rPr>
              <a:t>pull</a:t>
            </a:r>
            <a:r>
              <a:rPr lang="ru-RU" dirty="0" smtClean="0">
                <a:solidFill>
                  <a:srgbClr val="FF0000"/>
                </a:solidFill>
                <a:effectLst/>
              </a:rPr>
              <a:t> </a:t>
            </a:r>
            <a:r>
              <a:rPr lang="ru-RU" dirty="0" err="1" smtClean="0">
                <a:solidFill>
                  <a:srgbClr val="FF0000"/>
                </a:solidFill>
                <a:effectLst/>
              </a:rPr>
              <a:t>request</a:t>
            </a:r>
            <a:r>
              <a:rPr lang="hy-AM" dirty="0" smtClean="0">
                <a:solidFill>
                  <a:srgbClr val="FF0000"/>
                </a:solidFill>
                <a:effectLst/>
              </a:rPr>
              <a:t>-ը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403648" y="1628800"/>
            <a:ext cx="6400800" cy="3474720"/>
          </a:xfrm>
        </p:spPr>
        <p:txBody>
          <a:bodyPr>
            <a:normAutofit/>
          </a:bodyPr>
          <a:lstStyle/>
          <a:p>
            <a:r>
              <a:rPr lang="hy-AM" dirty="0"/>
              <a:t>ՓՌ-ը հաղորդագրության ինչ–որ տիպ է, որը ուղղված է օրիգինալ ռեպազիտորիայի հեղինակին </a:t>
            </a:r>
            <a:r>
              <a:rPr lang="hy-AM" dirty="0" smtClean="0"/>
              <a:t>հետրևյալ </a:t>
            </a:r>
            <a:r>
              <a:rPr lang="hy-AM" dirty="0"/>
              <a:t>իմաստով &lt;&lt; հեյ, ես այստեղ մի լավ գործ արեցի, խորհուրդ եմ տալիս ավելացնել այն&gt;&gt;  օրիգինալ ռեպազիտորիայի հեղինակը ծանոթանում է ձեր &lt;&lt;լավ գործին&gt;&gt; և ապա մտածում՝ ներբեռնել թե ոչ</a:t>
            </a:r>
            <a:r>
              <a:rPr lang="hy-AM" dirty="0" smtClean="0"/>
              <a:t>։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980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136904" cy="1296144"/>
          </a:xfrm>
        </p:spPr>
        <p:txBody>
          <a:bodyPr/>
          <a:lstStyle/>
          <a:p>
            <a:pPr algn="l"/>
            <a:r>
              <a:rPr lang="ru-RU" sz="2800" dirty="0">
                <a:solidFill>
                  <a:srgbClr val="FF0000"/>
                </a:solidFill>
                <a:effectLst/>
              </a:rPr>
              <a:t/>
            </a:r>
            <a:br>
              <a:rPr lang="ru-RU" sz="2800" dirty="0">
                <a:solidFill>
                  <a:srgbClr val="FF0000"/>
                </a:solidFill>
                <a:effectLst/>
              </a:rPr>
            </a:b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39552" y="2060848"/>
            <a:ext cx="7920880" cy="3960440"/>
          </a:xfrm>
        </p:spPr>
        <p:txBody>
          <a:bodyPr/>
          <a:lstStyle/>
          <a:p>
            <a:pPr fontAlgn="base"/>
            <a:endParaRPr lang="ru-RU" dirty="0"/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99592" y="692696"/>
            <a:ext cx="691276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y-AM" dirty="0" smtClean="0"/>
              <a:t>	</a:t>
            </a:r>
            <a:r>
              <a:rPr lang="en-US" sz="2800" b="1" dirty="0" smtClean="0">
                <a:solidFill>
                  <a:srgbClr val="FF0000"/>
                </a:solidFill>
              </a:rPr>
              <a:t>Pull request</a:t>
            </a:r>
            <a:r>
              <a:rPr lang="hy-AM" sz="2800" b="1" dirty="0" smtClean="0">
                <a:solidFill>
                  <a:srgbClr val="FF0000"/>
                </a:solidFill>
              </a:rPr>
              <a:t>-ի մանրամասն քայլերին կարող ենք հետևել այս հղումով՝ տեղեկանալու համար, թե ինչպես է կատարվում այն</a:t>
            </a:r>
          </a:p>
          <a:p>
            <a:endParaRPr lang="hy-AM" dirty="0"/>
          </a:p>
          <a:p>
            <a:endParaRPr lang="hy-AM" dirty="0" smtClean="0"/>
          </a:p>
          <a:p>
            <a:endParaRPr lang="hy-AM" dirty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://github.com/urfu-2015/guides/blob/master/how-to-pull-request.md#%D0%9A%D0%B0%D0%BA-%D1%81%D0%B4%D0%B5%D0%BB%D0%B0%D1%82%D1%8C-pull-request-%D0%BF%D1%80%D1%8F%D0%BC%D0%BE-%</a:t>
            </a:r>
            <a:r>
              <a:rPr lang="en-US" dirty="0" smtClean="0">
                <a:hlinkClick r:id="rId2"/>
              </a:rPr>
              <a:t>D0%BD%D0%B0-github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78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136904" cy="1296144"/>
          </a:xfrm>
        </p:spPr>
        <p:txBody>
          <a:bodyPr>
            <a:normAutofit fontScale="90000"/>
          </a:bodyPr>
          <a:lstStyle/>
          <a:p>
            <a:pPr algn="l"/>
            <a:r>
              <a:rPr lang="hy-AM" sz="2800" dirty="0">
                <a:solidFill>
                  <a:srgbClr val="FF0000"/>
                </a:solidFill>
                <a:effectLst/>
              </a:rPr>
              <a:t>Ոչ բոլոր ՓՌ-ներն են ընդունվում թեստավորողի կողմից։ Այստեղ կարելի է պահպանել մի քանի օրենքներ</a:t>
            </a:r>
            <a:r>
              <a:rPr lang="ru-RU" sz="2800" dirty="0">
                <a:solidFill>
                  <a:srgbClr val="FF0000"/>
                </a:solidFill>
                <a:effectLst/>
              </a:rPr>
              <a:t/>
            </a:r>
            <a:br>
              <a:rPr lang="ru-RU" sz="2800" dirty="0">
                <a:solidFill>
                  <a:srgbClr val="FF0000"/>
                </a:solidFill>
                <a:effectLst/>
              </a:rPr>
            </a:b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39552" y="2060848"/>
            <a:ext cx="7920880" cy="3960440"/>
          </a:xfrm>
        </p:spPr>
        <p:txBody>
          <a:bodyPr>
            <a:normAutofit/>
          </a:bodyPr>
          <a:lstStyle/>
          <a:p>
            <a:r>
              <a:rPr lang="hy-AM" dirty="0" smtClean="0">
                <a:solidFill>
                  <a:schemeClr val="tx1"/>
                </a:solidFill>
              </a:rPr>
              <a:t>1․ </a:t>
            </a:r>
            <a:r>
              <a:rPr lang="ru-RU" dirty="0" err="1" smtClean="0">
                <a:solidFill>
                  <a:schemeClr val="tx1"/>
                </a:solidFill>
              </a:rPr>
              <a:t>pull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request</a:t>
            </a:r>
            <a:r>
              <a:rPr lang="hy-AM" dirty="0" smtClean="0">
                <a:solidFill>
                  <a:schemeClr val="tx1"/>
                </a:solidFill>
              </a:rPr>
              <a:t>-ը պ</a:t>
            </a:r>
            <a:r>
              <a:rPr lang="hy-AM" dirty="0" smtClean="0"/>
              <a:t>ետք </a:t>
            </a:r>
            <a:r>
              <a:rPr lang="hy-AM" dirty="0"/>
              <a:t>է լավ թողարկված լինի և պարունակի սպառիչ գրառումներ։</a:t>
            </a:r>
            <a:endParaRPr lang="ru-RU" dirty="0"/>
          </a:p>
          <a:p>
            <a:pPr fontAlgn="base"/>
            <a:r>
              <a:rPr lang="hy-AM" dirty="0" smtClean="0"/>
              <a:t>2․ Սովորական </a:t>
            </a:r>
            <a:r>
              <a:rPr lang="hy-AM" dirty="0"/>
              <a:t>կանոն, մեկ սխալ – մեկ ՓՌ, մեկ առանձնահատկություն – մեկ ՓՌ, </a:t>
            </a:r>
            <a:r>
              <a:rPr lang="hy-AM" dirty="0" smtClean="0"/>
              <a:t>պետք </a:t>
            </a:r>
            <a:r>
              <a:rPr lang="hy-AM" dirty="0"/>
              <a:t>չէ </a:t>
            </a:r>
            <a:r>
              <a:rPr lang="hy-AM" dirty="0" smtClean="0"/>
              <a:t>փորձել </a:t>
            </a:r>
            <a:r>
              <a:rPr lang="hy-AM" dirty="0"/>
              <a:t>կատարել ամեն ինչ </a:t>
            </a:r>
            <a:r>
              <a:rPr lang="hy-AM" dirty="0" smtClean="0"/>
              <a:t>միանգամից</a:t>
            </a:r>
          </a:p>
          <a:p>
            <a:pPr fontAlgn="base"/>
            <a:r>
              <a:rPr lang="hy-AM" dirty="0" smtClean="0"/>
              <a:t>3․ </a:t>
            </a:r>
            <a:r>
              <a:rPr lang="hy-AM" dirty="0"/>
              <a:t>Շատ կարևոր է հանապատասխանեցնել       այդ պրեկտը, որի համար </a:t>
            </a:r>
            <a:r>
              <a:rPr lang="hy-AM" dirty="0" smtClean="0"/>
              <a:t>իրագործում </a:t>
            </a:r>
            <a:r>
              <a:rPr lang="hy-AM" dirty="0"/>
              <a:t>եք ՓՌ-ը։ Նույնիսկ եթե այն ձեզ թվա անբնական։</a:t>
            </a:r>
            <a:endParaRPr lang="ru-RU" dirty="0"/>
          </a:p>
          <a:p>
            <a:pPr fontAlgn="base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72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0"/>
            <a:ext cx="6512511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Pull and fetch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39552" y="980728"/>
            <a:ext cx="7416824" cy="5112568"/>
          </a:xfrm>
        </p:spPr>
        <p:txBody>
          <a:bodyPr>
            <a:normAutofit fontScale="92500"/>
          </a:bodyPr>
          <a:lstStyle/>
          <a:p>
            <a:r>
              <a:rPr lang="hy-AM" dirty="0"/>
              <a:t>Երբ օգտագործում ենք </a:t>
            </a:r>
            <a:r>
              <a:rPr lang="en-US" dirty="0"/>
              <a:t>pull</a:t>
            </a:r>
            <a:r>
              <a:rPr lang="ru-RU" dirty="0"/>
              <a:t>-</a:t>
            </a:r>
            <a:r>
              <a:rPr lang="hy-AM" dirty="0"/>
              <a:t>ը, </a:t>
            </a:r>
            <a:r>
              <a:rPr lang="en-US" dirty="0" err="1" smtClean="0"/>
              <a:t>git</a:t>
            </a:r>
            <a:r>
              <a:rPr lang="en-US" dirty="0" smtClean="0"/>
              <a:t>-</a:t>
            </a:r>
            <a:r>
              <a:rPr lang="hy-AM" dirty="0" smtClean="0"/>
              <a:t>ը </a:t>
            </a:r>
            <a:r>
              <a:rPr lang="hy-AM" dirty="0"/>
              <a:t>փորձում է անել ամեն ինչ ձեր փոխարեն ։ Նա միացնում է  ցանկացած commit ճյուղի մեջ, որտեղ դուք այդ պահին աշխատում եք։</a:t>
            </a:r>
            <a:endParaRPr lang="ru-RU" dirty="0"/>
          </a:p>
          <a:p>
            <a:r>
              <a:rPr lang="hy-AM" dirty="0"/>
              <a:t>Pull-ի օգտագործման դեպքում ավտոմատ կերպով միացնում է commit-ը , թույլ տալով, որ դուք սկզբից տեսնեք դրանք։ Եթե ուշադիր չեք հետևում ճյուղերին, ապա այս հրամանի կատարումը կարող է հանգեցնել հաճախակի </a:t>
            </a:r>
            <a:r>
              <a:rPr lang="hy-AM" dirty="0" smtClean="0"/>
              <a:t>հակասությունների</a:t>
            </a:r>
            <a:r>
              <a:rPr lang="en-US" dirty="0" smtClean="0"/>
              <a:t>(conflicts)</a:t>
            </a:r>
            <a:r>
              <a:rPr lang="hy-AM" dirty="0" smtClean="0"/>
              <a:t>։</a:t>
            </a:r>
            <a:endParaRPr lang="ru-RU" dirty="0"/>
          </a:p>
          <a:p>
            <a:r>
              <a:rPr lang="hy-AM" dirty="0"/>
              <a:t>Fetch-ի օգտագործման դեպքում git-ը հավաքում է բոլոր հրամանները, որոնք չկան ըթացիկ ճյուղի մեջ, և պահպանում է դրանք լոկալ ռեպազիտորիաներում։ Այնուամենայնիվ նա դրանք չի միացնում ընթացիկ ճյուղի մեջ։  Սա հատկապես օգտակար է, եթե ձեզ պետք է միշտ թարմացնել ձեր ռեպազիտորիան, բայց դուք աշխատում եք ֆունկցիոնալայինի վրա։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08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6512511" cy="1143000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Pull and push in GitHub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755576" y="1196752"/>
            <a:ext cx="3600400" cy="4176464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add *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 –m “add file”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remote –v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remote add </a:t>
            </a:r>
            <a:r>
              <a:rPr lang="en-US" dirty="0" smtClean="0"/>
              <a:t>origin </a:t>
            </a:r>
            <a:r>
              <a:rPr lang="en-US" dirty="0" smtClean="0"/>
              <a:t>URL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remote –v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pull origin master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 origin master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pull </a:t>
            </a:r>
            <a:r>
              <a:rPr lang="en-US" dirty="0" err="1" smtClean="0"/>
              <a:t>otigin</a:t>
            </a:r>
            <a:r>
              <a:rPr lang="en-US" dirty="0" smtClean="0"/>
              <a:t> master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196752"/>
            <a:ext cx="4032448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4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87381764"/>
              </p:ext>
            </p:extLst>
          </p:nvPr>
        </p:nvGraphicFramePr>
        <p:xfrm>
          <a:off x="0" y="116632"/>
          <a:ext cx="9396536" cy="7344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873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08D0922-95E4-4582-BA61-DAD53720C8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graphicEl>
                                              <a:dgm id="{A08D0922-95E4-4582-BA61-DAD53720C8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graphicEl>
                                              <a:dgm id="{A08D0922-95E4-4582-BA61-DAD53720C8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9244625-6C1E-4DAE-9F2A-AFC9D83320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graphicEl>
                                              <a:dgm id="{C9244625-6C1E-4DAE-9F2A-AFC9D83320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graphicEl>
                                              <a:dgm id="{C9244625-6C1E-4DAE-9F2A-AFC9D83320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5E3E55A-DDCC-49ED-8309-8A63C2C55E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graphicEl>
                                              <a:dgm id="{15E3E55A-DDCC-49ED-8309-8A63C2C55E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graphicEl>
                                              <a:dgm id="{15E3E55A-DDCC-49ED-8309-8A63C2C55E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F58ADE9-CBBC-44D9-BE8C-45FCE8EBFB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graphicEl>
                                              <a:dgm id="{0F58ADE9-CBBC-44D9-BE8C-45FCE8EBFB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graphicEl>
                                              <a:dgm id="{0F58ADE9-CBBC-44D9-BE8C-45FCE8EBFB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3A6FECA-029B-4055-AB76-2F18936C00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graphicEl>
                                              <a:dgm id="{53A6FECA-029B-4055-AB76-2F18936C00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graphicEl>
                                              <a:dgm id="{53A6FECA-029B-4055-AB76-2F18936C00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8F99172-C25E-457A-ADE2-A01A5B74E7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graphicEl>
                                              <a:dgm id="{58F99172-C25E-457A-ADE2-A01A5B74E7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graphicEl>
                                              <a:dgm id="{58F99172-C25E-457A-ADE2-A01A5B74E7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39157BC-1A3E-4CC6-A7A6-66883557BB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graphicEl>
                                              <a:dgm id="{939157BC-1A3E-4CC6-A7A6-66883557BB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graphicEl>
                                              <a:dgm id="{939157BC-1A3E-4CC6-A7A6-66883557BB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1556792"/>
            <a:ext cx="8280920" cy="4752527"/>
          </a:xfrm>
        </p:spPr>
        <p:txBody>
          <a:bodyPr/>
          <a:lstStyle/>
          <a:p>
            <a:r>
              <a:rPr lang="hy-AM" dirty="0"/>
              <a:t>Որպեսզի ունենաք ինչ-որ </a:t>
            </a:r>
            <a:r>
              <a:rPr lang="hy-AM" dirty="0" smtClean="0"/>
              <a:t>գիտ</a:t>
            </a:r>
            <a:r>
              <a:rPr lang="en-US" dirty="0" smtClean="0"/>
              <a:t>-</a:t>
            </a:r>
            <a:r>
              <a:rPr lang="hy-AM" dirty="0" smtClean="0"/>
              <a:t>պրոեկտի </a:t>
            </a:r>
            <a:r>
              <a:rPr lang="hy-AM" dirty="0"/>
              <a:t>հետ համատեղ աշխատելու հնարավորություն, հարկավոր է գիտենալ ինչպես ղեկավարել հեռացված ռեպազիտորիաները։ Հեռացված ռեպազիտորիան, դա ձևափոխված </a:t>
            </a:r>
            <a:r>
              <a:rPr lang="hy-AM" dirty="0" smtClean="0"/>
              <a:t>պրոեկտն է, որը </a:t>
            </a:r>
            <a:r>
              <a:rPr lang="hy-AM" dirty="0"/>
              <a:t>պահպանվում </a:t>
            </a:r>
            <a:r>
              <a:rPr lang="hy-AM" dirty="0"/>
              <a:t>է</a:t>
            </a:r>
            <a:r>
              <a:rPr lang="hy-AM" dirty="0" smtClean="0"/>
              <a:t> </a:t>
            </a:r>
            <a:r>
              <a:rPr lang="hy-AM" dirty="0"/>
              <a:t>ինտերնետում կամ ցանցի մեջ որևէ տեղ։Դրանք կարող են լինել մի քանիսը,դրանցից յուրաքանչյուրը, որպես օրենք հասանելի են ձեզ համար կամ կարդալու կամ կարդալու և գրառելու համար։ </a:t>
            </a:r>
            <a:r>
              <a:rPr lang="hy-AM" dirty="0" smtClean="0"/>
              <a:t>Համատեղ աշխատանքն իր </a:t>
            </a:r>
            <a:r>
              <a:rPr lang="hy-AM" dirty="0"/>
              <a:t>մեջ ներառում է հեռացված ռեպազիտորիաների կառավարումը և տեղադրումը՝ </a:t>
            </a:r>
            <a:r>
              <a:rPr lang="en-US" dirty="0" smtClean="0"/>
              <a:t>Push</a:t>
            </a:r>
            <a:r>
              <a:rPr lang="hy-AM" dirty="0" smtClean="0"/>
              <a:t> </a:t>
            </a:r>
            <a:r>
              <a:rPr lang="hy-AM" dirty="0"/>
              <a:t>և ստացումը՝ </a:t>
            </a:r>
            <a:r>
              <a:rPr lang="en-US" dirty="0" smtClean="0"/>
              <a:t>Pull</a:t>
            </a:r>
            <a:r>
              <a:rPr lang="hy-AM" dirty="0" smtClean="0"/>
              <a:t>  </a:t>
            </a:r>
            <a:r>
              <a:rPr lang="hy-AM" dirty="0"/>
              <a:t>և տվյալները,երբ պետք է  փոխանակել աշխատանքի արդյունքները։ </a:t>
            </a:r>
            <a:endParaRPr lang="hy-AM" dirty="0" smtClean="0"/>
          </a:p>
          <a:p>
            <a:endParaRPr lang="hy-AM" dirty="0"/>
          </a:p>
          <a:p>
            <a:endParaRPr lang="hy-AM" dirty="0" smtClean="0"/>
          </a:p>
          <a:p>
            <a:endParaRPr lang="hy-AM" dirty="0"/>
          </a:p>
          <a:p>
            <a:endParaRPr lang="hy-AM" dirty="0" smtClean="0"/>
          </a:p>
          <a:p>
            <a:endParaRPr lang="hy-AM" dirty="0"/>
          </a:p>
          <a:p>
            <a:endParaRPr lang="hy-AM" dirty="0" smtClean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1600" y="188640"/>
            <a:ext cx="7175351" cy="1793167"/>
          </a:xfrm>
        </p:spPr>
        <p:txBody>
          <a:bodyPr/>
          <a:lstStyle/>
          <a:p>
            <a:r>
              <a:rPr lang="hy-AM" sz="4000" dirty="0">
                <a:solidFill>
                  <a:srgbClr val="FF0000"/>
                </a:solidFill>
                <a:effectLst/>
              </a:rPr>
              <a:t>Աշխատանք հեռացված ռեպազիտորիաների հետ</a:t>
            </a:r>
            <a:endParaRPr lang="ru-RU" sz="40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503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5073744"/>
          </a:xfrm>
        </p:spPr>
        <p:txBody>
          <a:bodyPr>
            <a:normAutofit/>
          </a:bodyPr>
          <a:lstStyle/>
          <a:p>
            <a:r>
              <a:rPr lang="hy-AM" dirty="0"/>
              <a:t>Հեռացված ռեպազիտորիաների կառավարումը ներառում է հնարավորություն ավելացնելու հեռացված ռեպազիտորիան, հեռացնել նրանք, որոնք այլևս չեն  գործում, հմուտ կառավարել տարբեր հեռացված ճյուղերը և որոշել ինչպես դրանց վերահսկել և </a:t>
            </a:r>
            <a:r>
              <a:rPr lang="hy-AM" dirty="0" smtClean="0"/>
              <a:t>այլն։ Եթե </a:t>
            </a:r>
            <a:r>
              <a:rPr lang="hy-AM" dirty="0"/>
              <a:t>դուք ունեք ճյուղ, որը ստեղծված է հեռացված ճյուղին հետևելու համար, ապա </a:t>
            </a:r>
            <a:r>
              <a:rPr lang="hy-AM" dirty="0" smtClean="0"/>
              <a:t>դուք </a:t>
            </a:r>
            <a:r>
              <a:rPr lang="hy-AM" dirty="0"/>
              <a:t>կարող եք օգտագործել </a:t>
            </a:r>
            <a:r>
              <a:rPr lang="en-US" dirty="0" err="1" smtClean="0"/>
              <a:t>git</a:t>
            </a:r>
            <a:r>
              <a:rPr lang="en-US" dirty="0" smtClean="0"/>
              <a:t> pull</a:t>
            </a:r>
            <a:r>
              <a:rPr lang="hy-AM" dirty="0" smtClean="0"/>
              <a:t>։ </a:t>
            </a:r>
            <a:r>
              <a:rPr lang="hy-AM" dirty="0"/>
              <a:t>Այն </a:t>
            </a:r>
            <a:r>
              <a:rPr lang="hy-AM" dirty="0" smtClean="0"/>
              <a:t>ավ</a:t>
            </a:r>
            <a:r>
              <a:rPr lang="hy-AM" dirty="0"/>
              <a:t>տ</a:t>
            </a:r>
            <a:r>
              <a:rPr lang="hy-AM" dirty="0" smtClean="0"/>
              <a:t>ոմատ </a:t>
            </a:r>
            <a:r>
              <a:rPr lang="hy-AM" dirty="0"/>
              <a:t>կերպով տվյալները վերցնում է հեռացված ճյուղից և ապա տեղադրում է ձեր ընթացիկ ճյուղի մեջ։Այս մեթոդը կարող է ձեզ թվալ կամ շատ հեշտ կամ հարմար։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449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87624" y="764704"/>
            <a:ext cx="6400800" cy="4896544"/>
          </a:xfrm>
        </p:spPr>
        <p:txBody>
          <a:bodyPr>
            <a:normAutofit/>
          </a:bodyPr>
          <a:lstStyle/>
          <a:p>
            <a:endParaRPr lang="hy-AM" dirty="0" smtClean="0"/>
          </a:p>
          <a:p>
            <a:endParaRPr lang="hy-AM" dirty="0"/>
          </a:p>
          <a:p>
            <a:r>
              <a:rPr lang="hy-AM" dirty="0" smtClean="0"/>
              <a:t>Դրա </a:t>
            </a:r>
            <a:r>
              <a:rPr lang="hy-AM" dirty="0"/>
              <a:t>հետ մեկտեղ ըստ լռության </a:t>
            </a: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hy-AM" dirty="0" smtClean="0"/>
              <a:t>հրամանը </a:t>
            </a:r>
            <a:r>
              <a:rPr lang="hy-AM" dirty="0"/>
              <a:t>ավտոմատ կերպով կարգավորում է ձեր լոկալ ճյուղը՝ </a:t>
            </a:r>
            <a:r>
              <a:rPr lang="en-US" dirty="0" smtClean="0"/>
              <a:t>master</a:t>
            </a:r>
            <a:r>
              <a:rPr lang="hy-AM" dirty="0" smtClean="0"/>
              <a:t>-ը։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pul</a:t>
            </a:r>
            <a:r>
              <a:rPr lang="en-US" dirty="0" smtClean="0"/>
              <a:t>-</a:t>
            </a:r>
            <a:r>
              <a:rPr lang="hy-AM" dirty="0" smtClean="0"/>
              <a:t>ի </a:t>
            </a:r>
            <a:r>
              <a:rPr lang="hy-AM" dirty="0"/>
              <a:t>կատարումը, որպես օրենք  վերցնում է տվյալները սերվերց ավտոմատ կերպով  միացնում է դրանք կոդին, որի հետ դուք տվյալ պահին աշխատում եք ։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550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879547"/>
            <a:ext cx="6400800" cy="3179618"/>
          </a:xfrm>
        </p:spPr>
      </p:pic>
    </p:spTree>
    <p:extLst>
      <p:ext uri="{BB962C8B-B14F-4D97-AF65-F5344CB8AC3E}">
        <p14:creationId xmlns:p14="http://schemas.microsoft.com/office/powerpoint/2010/main" val="252628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15616" y="908720"/>
            <a:ext cx="6400800" cy="4785712"/>
          </a:xfrm>
        </p:spPr>
        <p:txBody>
          <a:bodyPr>
            <a:normAutofit fontScale="47500" lnSpcReduction="20000"/>
          </a:bodyPr>
          <a:lstStyle/>
          <a:p>
            <a:pPr algn="just"/>
            <a:r>
              <a:rPr lang="en-US" dirty="0" smtClean="0">
                <a:latin typeface="Sylfaen" panose="010A0502050306030303" pitchFamily="18" charset="0"/>
              </a:rPr>
              <a:t>                                                                            </a:t>
            </a:r>
            <a:r>
              <a:rPr lang="en-US" sz="8400" dirty="0" smtClean="0">
                <a:solidFill>
                  <a:srgbClr val="FF0000"/>
                </a:solidFill>
                <a:latin typeface="Sylfaen" panose="010A0502050306030303" pitchFamily="18" charset="0"/>
              </a:rPr>
              <a:t>Push</a:t>
            </a:r>
          </a:p>
          <a:p>
            <a:r>
              <a:rPr lang="hy-AM" sz="4000" dirty="0">
                <a:latin typeface="Sylfaen" panose="010A0502050306030303" pitchFamily="18" charset="0"/>
              </a:rPr>
              <a:t>Երբ դուք ցանկանում եք </a:t>
            </a:r>
            <a:r>
              <a:rPr lang="hy-AM" sz="4000" dirty="0" smtClean="0">
                <a:latin typeface="Sylfaen" panose="010A0502050306030303" pitchFamily="18" charset="0"/>
              </a:rPr>
              <a:t>կիսվել </a:t>
            </a:r>
            <a:r>
              <a:rPr lang="hy-AM" sz="4000" dirty="0" smtClean="0">
                <a:latin typeface="Sylfaen" panose="010A0502050306030303" pitchFamily="18" charset="0"/>
              </a:rPr>
              <a:t>ձեր աշխատակիցների </a:t>
            </a:r>
            <a:r>
              <a:rPr lang="hy-AM" sz="4000" dirty="0">
                <a:latin typeface="Sylfaen" panose="010A0502050306030303" pitchFamily="18" charset="0"/>
              </a:rPr>
              <a:t>հետ, ձեզ անհրաժեշտ է ուղղարկել գլխավոր </a:t>
            </a:r>
            <a:r>
              <a:rPr lang="hy-AM" sz="4000" dirty="0" smtClean="0">
                <a:latin typeface="Sylfaen" panose="010A0502050306030303" pitchFamily="18" charset="0"/>
              </a:rPr>
              <a:t>ռեպազիտորիա</a:t>
            </a:r>
            <a:r>
              <a:rPr lang="hy-AM" sz="4000" dirty="0">
                <a:latin typeface="Sylfaen" panose="010A0502050306030303" pitchFamily="18" charset="0"/>
              </a:rPr>
              <a:t>։ Այդ գործողության հրամանը պարզ տեսք ունի   </a:t>
            </a:r>
            <a:r>
              <a:rPr lang="hy-AM" sz="4000" dirty="0">
                <a:solidFill>
                  <a:srgbClr val="FF0000"/>
                </a:solidFill>
                <a:latin typeface="Sylfaen" panose="010A0502050306030303" pitchFamily="18" charset="0"/>
              </a:rPr>
              <a:t>git push [удал. сервер] [ветка] </a:t>
            </a:r>
            <a:r>
              <a:rPr lang="hy-AM" sz="4000" dirty="0">
                <a:latin typeface="Sylfaen" panose="010A0502050306030303" pitchFamily="18" charset="0"/>
              </a:rPr>
              <a:t>, որպեսզի ուղարկեք  ձեր  մաստեր ճյուղը սերվերի վրա, դուք կարող եք գործարկել հաջորդ հրամանը </a:t>
            </a:r>
            <a:r>
              <a:rPr lang="hy-AM" sz="4000" dirty="0">
                <a:solidFill>
                  <a:srgbClr val="FF0000"/>
                </a:solidFill>
                <a:latin typeface="Sylfaen" panose="010A0502050306030303" pitchFamily="18" charset="0"/>
              </a:rPr>
              <a:t> $ git push origin master</a:t>
            </a:r>
            <a:endParaRPr lang="ru-RU" sz="4000" dirty="0">
              <a:solidFill>
                <a:srgbClr val="FF0000"/>
              </a:solidFill>
              <a:latin typeface="Sylfaen" panose="010A0502050306030303" pitchFamily="18" charset="0"/>
            </a:endParaRPr>
          </a:p>
          <a:p>
            <a:r>
              <a:rPr lang="hy-AM" sz="4000" dirty="0">
                <a:latin typeface="Sylfaen" panose="010A0502050306030303" pitchFamily="18" charset="0"/>
              </a:rPr>
              <a:t>Այս հրամանը  </a:t>
            </a:r>
            <a:r>
              <a:rPr lang="hy-AM" sz="4000" dirty="0" smtClean="0">
                <a:latin typeface="Sylfaen" panose="010A0502050306030303" pitchFamily="18" charset="0"/>
              </a:rPr>
              <a:t>իրագործվում </a:t>
            </a:r>
            <a:r>
              <a:rPr lang="hy-AM" sz="4000" dirty="0">
                <a:latin typeface="Sylfaen" panose="010A0502050306030303" pitchFamily="18" charset="0"/>
              </a:rPr>
              <a:t>է միայն աշխատանք կատարելիս, եթե դուք շեղվել եք սերվերից, որի վրա դուք ունեք գրառելու իրավունք, և եթե ուրիշ ոչ ոք այդ ժամանակից ի վեր չի գործարկել </a:t>
            </a:r>
            <a:r>
              <a:rPr lang="en-US" sz="4000" dirty="0" smtClean="0">
                <a:solidFill>
                  <a:srgbClr val="FF0000"/>
                </a:solidFill>
                <a:latin typeface="Sylfaen" panose="010A0502050306030303" pitchFamily="18" charset="0"/>
              </a:rPr>
              <a:t>push</a:t>
            </a:r>
            <a:r>
              <a:rPr lang="hy-AM" sz="4000" dirty="0" smtClean="0">
                <a:latin typeface="Sylfaen" panose="010A0502050306030303" pitchFamily="18" charset="0"/>
              </a:rPr>
              <a:t> </a:t>
            </a:r>
            <a:r>
              <a:rPr lang="hy-AM" sz="4000" dirty="0">
                <a:latin typeface="Sylfaen" panose="010A0502050306030303" pitchFamily="18" charset="0"/>
              </a:rPr>
              <a:t>հրամանը։ Եթե դուք և ինչ-որ մեկը միաժամանակ շեղվում է, ապա նա իրագործում է փուշ հրամանը, իսկ եթե փուշ հրանանը իրագործում եք դուք , ապա ձեր </a:t>
            </a:r>
            <a:r>
              <a:rPr lang="en-US" sz="4000" dirty="0">
                <a:solidFill>
                  <a:srgbClr val="FF0000"/>
                </a:solidFill>
                <a:latin typeface="Sylfaen" panose="010A0502050306030303" pitchFamily="18" charset="0"/>
              </a:rPr>
              <a:t>push</a:t>
            </a:r>
            <a:r>
              <a:rPr lang="hy-AM" sz="4000" dirty="0" smtClean="0">
                <a:latin typeface="Sylfaen" panose="010A0502050306030303" pitchFamily="18" charset="0"/>
              </a:rPr>
              <a:t> </a:t>
            </a:r>
            <a:r>
              <a:rPr lang="hy-AM" sz="4000" dirty="0">
                <a:latin typeface="Sylfaen" panose="010A0502050306030303" pitchFamily="18" charset="0"/>
              </a:rPr>
              <a:t>հրամանը անջատվում է։</a:t>
            </a:r>
            <a:endParaRPr lang="ru-RU" sz="4000" dirty="0">
              <a:latin typeface="Sylfaen" panose="010A0502050306030303" pitchFamily="18" charset="0"/>
            </a:endParaRPr>
          </a:p>
          <a:p>
            <a:endParaRPr lang="en-US" sz="4000" dirty="0" smtClean="0">
              <a:solidFill>
                <a:srgbClr val="FF0000"/>
              </a:solidFill>
            </a:endParaRPr>
          </a:p>
          <a:p>
            <a:endParaRPr lang="ru-RU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95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sz="quarter" idx="13"/>
          </p:nvPr>
        </p:nvSpPr>
        <p:spPr>
          <a:xfrm>
            <a:off x="1270518" y="866867"/>
            <a:ext cx="6400800" cy="4680520"/>
          </a:xfrm>
        </p:spPr>
        <p:txBody>
          <a:bodyPr>
            <a:normAutofit/>
          </a:bodyPr>
          <a:lstStyle/>
          <a:p>
            <a:r>
              <a:rPr lang="hy-AM" sz="2400" dirty="0">
                <a:latin typeface="Sylfaen" panose="010A0502050306030303" pitchFamily="18" charset="0"/>
              </a:rPr>
              <a:t> Եթե դուք և ինչ-որ մեկը միաժամանակ շեղվում է, ապա նա իրագործում է փուշ հրամանը, իսկ եթե փուշ հրանանը իրագործում եք դուք , ապա ձեր </a:t>
            </a:r>
            <a:r>
              <a:rPr lang="en-US" sz="2400" dirty="0">
                <a:solidFill>
                  <a:srgbClr val="FF0000"/>
                </a:solidFill>
                <a:latin typeface="Sylfaen" panose="010A0502050306030303" pitchFamily="18" charset="0"/>
              </a:rPr>
              <a:t>push</a:t>
            </a:r>
            <a:r>
              <a:rPr lang="hy-AM" sz="2400" dirty="0">
                <a:latin typeface="Sylfaen" panose="010A0502050306030303" pitchFamily="18" charset="0"/>
              </a:rPr>
              <a:t> հրամանը անջատվում է։</a:t>
            </a:r>
            <a:endParaRPr lang="ru-RU" sz="2400" dirty="0">
              <a:latin typeface="Sylfaen" panose="010A0502050306030303" pitchFamily="18" charset="0"/>
            </a:endParaRPr>
          </a:p>
          <a:p>
            <a:r>
              <a:rPr lang="hy-AM" sz="2400" dirty="0">
                <a:latin typeface="Sylfaen" panose="010A0502050306030303" pitchFamily="18" charset="0"/>
              </a:rPr>
              <a:t>Դուք ստիպված կլինեք  նորից ներբեռնել (pull)  նրանց փոփոխությունները և համատեղել ձեր ունեցածի հետ, միայն այն բանից հետո, երբ թույլատրվում է իրագործել </a:t>
            </a:r>
            <a:r>
              <a:rPr lang="en-US" sz="2400" dirty="0">
                <a:solidFill>
                  <a:srgbClr val="FF0000"/>
                </a:solidFill>
                <a:latin typeface="Sylfaen" panose="010A0502050306030303" pitchFamily="18" charset="0"/>
              </a:rPr>
              <a:t>push</a:t>
            </a:r>
            <a:r>
              <a:rPr lang="hy-AM" sz="2400" dirty="0">
                <a:latin typeface="Sylfaen" panose="010A0502050306030303" pitchFamily="18" charset="0"/>
              </a:rPr>
              <a:t> </a:t>
            </a:r>
            <a:r>
              <a:rPr lang="hy-AM" sz="2400" dirty="0" smtClean="0">
                <a:latin typeface="Sylfaen" panose="010A0502050306030303" pitchFamily="18" charset="0"/>
              </a:rPr>
              <a:t>հրամանը</a:t>
            </a:r>
            <a:r>
              <a:rPr lang="hy-AM" sz="2400" dirty="0">
                <a:latin typeface="Sylfaen" panose="010A0502050306030303" pitchFamily="18" charset="0"/>
              </a:rPr>
              <a:t>։</a:t>
            </a:r>
            <a:endParaRPr lang="ru-RU" sz="2400" dirty="0">
              <a:latin typeface="Sylfaen" panose="010A0502050306030303" pitchFamily="18" charset="0"/>
            </a:endParaRPr>
          </a:p>
          <a:p>
            <a:endParaRPr lang="hy-AM" sz="2400" dirty="0"/>
          </a:p>
        </p:txBody>
      </p:sp>
    </p:spTree>
    <p:extLst>
      <p:ext uri="{BB962C8B-B14F-4D97-AF65-F5344CB8AC3E}">
        <p14:creationId xmlns:p14="http://schemas.microsoft.com/office/powerpoint/2010/main" val="31195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 marL="45720" indent="0" algn="ctr">
              <a:buNone/>
            </a:pPr>
            <a:r>
              <a:rPr lang="hy-AM" sz="4300" dirty="0">
                <a:solidFill>
                  <a:srgbClr val="FF0000"/>
                </a:solidFill>
              </a:rPr>
              <a:t>Օրինակ։</a:t>
            </a:r>
            <a:endParaRPr lang="ru-RU" sz="4300" dirty="0">
              <a:solidFill>
                <a:srgbClr val="FF0000"/>
              </a:solidFill>
            </a:endParaRPr>
          </a:p>
          <a:p>
            <a:r>
              <a:rPr lang="hy-AM" dirty="0"/>
              <a:t>Ստեղծենք նոր ճյուղ </a:t>
            </a:r>
            <a:endParaRPr lang="ru-RU" dirty="0"/>
          </a:p>
          <a:p>
            <a:r>
              <a:rPr lang="hy-AM" dirty="0">
                <a:solidFill>
                  <a:srgbClr val="FF0000"/>
                </a:solidFill>
              </a:rPr>
              <a:t>git checkout -b cant-pull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hy-AM" dirty="0"/>
              <a:t> </a:t>
            </a:r>
            <a:endParaRPr lang="ru-RU" dirty="0"/>
          </a:p>
          <a:p>
            <a:r>
              <a:rPr lang="hy-AM" dirty="0"/>
              <a:t>և մեկնարկենք </a:t>
            </a:r>
            <a:r>
              <a:rPr lang="hy-AM" dirty="0" smtClean="0"/>
              <a:t>․</a:t>
            </a:r>
            <a:endParaRPr lang="ru-RU" dirty="0"/>
          </a:p>
          <a:p>
            <a:r>
              <a:rPr lang="hy-AM" dirty="0">
                <a:solidFill>
                  <a:srgbClr val="FF0000"/>
                </a:solidFill>
              </a:rPr>
              <a:t>git push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hy-AM" dirty="0"/>
              <a:t> </a:t>
            </a:r>
            <a:endParaRPr lang="ru-RU" dirty="0"/>
          </a:p>
          <a:p>
            <a:r>
              <a:rPr lang="hy-AM" dirty="0"/>
              <a:t>ճյուղը մեկնարկվեց առանց խնդրի։ Բայց հիմա </a:t>
            </a:r>
            <a:r>
              <a:rPr lang="hy-AM" dirty="0" smtClean="0"/>
              <a:t>եթե </a:t>
            </a:r>
            <a:r>
              <a:rPr lang="hy-AM" dirty="0"/>
              <a:t>մենք գրենք </a:t>
            </a:r>
            <a:r>
              <a:rPr lang="hy-AM" dirty="0">
                <a:solidFill>
                  <a:srgbClr val="FF0000"/>
                </a:solidFill>
              </a:rPr>
              <a:t>git pull</a:t>
            </a:r>
            <a:r>
              <a:rPr lang="hy-AM" dirty="0"/>
              <a:t>, ապա կունենանք սխալ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041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4569688"/>
          </a:xfrm>
        </p:spPr>
        <p:txBody>
          <a:bodyPr>
            <a:normAutofit/>
          </a:bodyPr>
          <a:lstStyle/>
          <a:p>
            <a:endParaRPr lang="hy-AM" dirty="0" smtClean="0"/>
          </a:p>
          <a:p>
            <a:r>
              <a:rPr lang="en-US" dirty="0" smtClean="0"/>
              <a:t>There </a:t>
            </a:r>
            <a:r>
              <a:rPr lang="en-US" dirty="0"/>
              <a:t>is no tracking information for the current </a:t>
            </a:r>
            <a:r>
              <a:rPr lang="en-US" dirty="0" err="1"/>
              <a:t>branch.Please</a:t>
            </a:r>
            <a:r>
              <a:rPr lang="en-US" dirty="0"/>
              <a:t> specify which branch you want to merge </a:t>
            </a:r>
            <a:r>
              <a:rPr lang="en-US" dirty="0" err="1"/>
              <a:t>with.See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-pull(1) for details. </a:t>
            </a:r>
            <a:endParaRPr lang="hy-AM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pull &lt;remote&gt; &lt;branch&gt; </a:t>
            </a:r>
            <a:endParaRPr lang="hy-AM" dirty="0" smtClean="0"/>
          </a:p>
          <a:p>
            <a:endParaRPr lang="hy-AM" dirty="0" smtClean="0"/>
          </a:p>
          <a:p>
            <a:r>
              <a:rPr lang="en-US" dirty="0" smtClean="0"/>
              <a:t>If </a:t>
            </a:r>
            <a:r>
              <a:rPr lang="en-US" dirty="0"/>
              <a:t>you wish to set tracking information for this branch you can do so with: </a:t>
            </a:r>
            <a:endParaRPr lang="hy-AM" dirty="0" smtClean="0"/>
          </a:p>
          <a:p>
            <a:endParaRPr lang="hy-AM" dirty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branch --set-upstream-to=origin/&lt;branch&gt; cant-pull</a:t>
            </a:r>
            <a:r>
              <a:rPr lang="ru-RU" dirty="0"/>
              <a:t> </a:t>
            </a:r>
            <a:r>
              <a:rPr lang="en-US" dirty="0"/>
              <a:t> 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416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120</TotalTime>
  <Words>900</Words>
  <Application>Microsoft Office PowerPoint</Application>
  <PresentationFormat>Экран (4:3)</PresentationFormat>
  <Paragraphs>99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1" baseType="lpstr">
      <vt:lpstr>Воздушный поток</vt:lpstr>
      <vt:lpstr>Техническая</vt:lpstr>
      <vt:lpstr>Презентация PowerPoint</vt:lpstr>
      <vt:lpstr>Աշխատանք հեռացված ռեպազիտորիաների հետ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Ինչ է pull request-ը</vt:lpstr>
      <vt:lpstr> </vt:lpstr>
      <vt:lpstr>Ոչ բոլոր ՓՌ-ներն են ընդունվում թեստավորողի կողմից։ Այստեղ կարելի է պահպանել մի քանի օրենքներ </vt:lpstr>
      <vt:lpstr>Pull and fetch</vt:lpstr>
      <vt:lpstr>Pull and push in GitHub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Աշխատանք հեռացված ռեպազիտորիաների հետ</dc:title>
  <dc:creator>Garik Galstyan</dc:creator>
  <cp:lastModifiedBy>Пользователь Windows</cp:lastModifiedBy>
  <cp:revision>13</cp:revision>
  <dcterms:created xsi:type="dcterms:W3CDTF">2018-05-24T12:56:44Z</dcterms:created>
  <dcterms:modified xsi:type="dcterms:W3CDTF">2018-05-27T17:57:21Z</dcterms:modified>
</cp:coreProperties>
</file>