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D27F8-4601-44C3-8896-01DD13395F6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64C89-BFDF-4ED5-BBA0-63E848716599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E31DE901-B888-4E57-BCF5-A43A2DDA9A6F}" type="parTrans" cxnId="{2684DC35-286F-4B80-A324-77B2F287D3C6}">
      <dgm:prSet/>
      <dgm:spPr/>
      <dgm:t>
        <a:bodyPr/>
        <a:lstStyle/>
        <a:p>
          <a:endParaRPr lang="en-US"/>
        </a:p>
      </dgm:t>
    </dgm:pt>
    <dgm:pt modelId="{13FA730B-1F18-4B95-8355-8D248A840DF5}" type="sibTrans" cxnId="{2684DC35-286F-4B80-A324-77B2F287D3C6}">
      <dgm:prSet/>
      <dgm:spPr/>
      <dgm:t>
        <a:bodyPr/>
        <a:lstStyle/>
        <a:p>
          <a:endParaRPr lang="en-US"/>
        </a:p>
      </dgm:t>
    </dgm:pt>
    <dgm:pt modelId="{DAF55661-8804-4253-BC85-341D4EB5940C}">
      <dgm:prSet phldrT="[Text]"/>
      <dgm:spPr/>
      <dgm:t>
        <a:bodyPr/>
        <a:lstStyle/>
        <a:p>
          <a:r>
            <a:rPr lang="en-US" dirty="0" smtClean="0"/>
            <a:t>branch1</a:t>
          </a:r>
          <a:endParaRPr lang="en-US" dirty="0"/>
        </a:p>
      </dgm:t>
    </dgm:pt>
    <dgm:pt modelId="{87563183-E256-4B41-BCBB-8A0AE0CBECCA}" type="parTrans" cxnId="{3958E648-CA80-4291-B203-D6677BD34177}">
      <dgm:prSet/>
      <dgm:spPr/>
      <dgm:t>
        <a:bodyPr/>
        <a:lstStyle/>
        <a:p>
          <a:endParaRPr lang="en-US"/>
        </a:p>
      </dgm:t>
    </dgm:pt>
    <dgm:pt modelId="{9A9B26DA-FB3C-43A3-BCCD-9400745BC70F}" type="sibTrans" cxnId="{3958E648-CA80-4291-B203-D6677BD34177}">
      <dgm:prSet/>
      <dgm:spPr/>
      <dgm:t>
        <a:bodyPr/>
        <a:lstStyle/>
        <a:p>
          <a:endParaRPr lang="en-US"/>
        </a:p>
      </dgm:t>
    </dgm:pt>
    <dgm:pt modelId="{3D62C1C2-3731-483E-B019-CECD30B9BA14}" type="pres">
      <dgm:prSet presAssocID="{657D27F8-4601-44C3-8896-01DD13395F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58C4DE-DDE3-4608-B238-FE75A8E44877}" type="pres">
      <dgm:prSet presAssocID="{657D27F8-4601-44C3-8896-01DD13395F61}" presName="dummyMaxCanvas" presStyleCnt="0">
        <dgm:presLayoutVars/>
      </dgm:prSet>
      <dgm:spPr/>
    </dgm:pt>
    <dgm:pt modelId="{E2039F13-4E13-4E2F-B813-A14033B457E2}" type="pres">
      <dgm:prSet presAssocID="{657D27F8-4601-44C3-8896-01DD13395F61}" presName="TwoNodes_1" presStyleLbl="node1" presStyleIdx="0" presStyleCnt="2" custLinFactNeighborX="0" custLinFactNeighborY="4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26A8-843D-4CD4-8AAB-B026BB888059}" type="pres">
      <dgm:prSet presAssocID="{657D27F8-4601-44C3-8896-01DD13395F61}" presName="TwoNodes_2" presStyleLbl="node1" presStyleIdx="1" presStyleCnt="2" custLinFactNeighborX="13102" custLinFactNeighborY="34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D0F73-1ACC-4032-92C3-CEA2A6C83F29}" type="pres">
      <dgm:prSet presAssocID="{657D27F8-4601-44C3-8896-01DD13395F61}" presName="TwoConn_1-2" presStyleLbl="fgAccFollowNode1" presStyleIdx="0" presStyleCnt="1" custLinFactNeighborX="-50681" custLinFactNeighborY="37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E33C8-E08F-4395-8D77-15CC83ECF147}" type="pres">
      <dgm:prSet presAssocID="{657D27F8-4601-44C3-8896-01DD13395F61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C73A9-9C6C-47B1-A016-2A760C5DFFA6}" type="pres">
      <dgm:prSet presAssocID="{657D27F8-4601-44C3-8896-01DD13395F61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635BA-BF6A-4F1E-ABC2-250795794220}" type="presOf" srcId="{DAF55661-8804-4253-BC85-341D4EB5940C}" destId="{6A4C73A9-9C6C-47B1-A016-2A760C5DFFA6}" srcOrd="1" destOrd="0" presId="urn:microsoft.com/office/officeart/2005/8/layout/vProcess5"/>
    <dgm:cxn modelId="{F86CC47A-157A-4221-9744-E96D90C35167}" type="presOf" srcId="{657D27F8-4601-44C3-8896-01DD13395F61}" destId="{3D62C1C2-3731-483E-B019-CECD30B9BA14}" srcOrd="0" destOrd="0" presId="urn:microsoft.com/office/officeart/2005/8/layout/vProcess5"/>
    <dgm:cxn modelId="{2684DC35-286F-4B80-A324-77B2F287D3C6}" srcId="{657D27F8-4601-44C3-8896-01DD13395F61}" destId="{B0964C89-BFDF-4ED5-BBA0-63E848716599}" srcOrd="0" destOrd="0" parTransId="{E31DE901-B888-4E57-BCF5-A43A2DDA9A6F}" sibTransId="{13FA730B-1F18-4B95-8355-8D248A840DF5}"/>
    <dgm:cxn modelId="{3958E648-CA80-4291-B203-D6677BD34177}" srcId="{657D27F8-4601-44C3-8896-01DD13395F61}" destId="{DAF55661-8804-4253-BC85-341D4EB5940C}" srcOrd="1" destOrd="0" parTransId="{87563183-E256-4B41-BCBB-8A0AE0CBECCA}" sibTransId="{9A9B26DA-FB3C-43A3-BCCD-9400745BC70F}"/>
    <dgm:cxn modelId="{78287190-25C0-4C22-B775-5AEEEC74ECBE}" type="presOf" srcId="{B0964C89-BFDF-4ED5-BBA0-63E848716599}" destId="{E2039F13-4E13-4E2F-B813-A14033B457E2}" srcOrd="0" destOrd="0" presId="urn:microsoft.com/office/officeart/2005/8/layout/vProcess5"/>
    <dgm:cxn modelId="{FB7FC1A4-53B5-403D-90DF-E908DBEB8767}" type="presOf" srcId="{DAF55661-8804-4253-BC85-341D4EB5940C}" destId="{528226A8-843D-4CD4-8AAB-B026BB888059}" srcOrd="0" destOrd="0" presId="urn:microsoft.com/office/officeart/2005/8/layout/vProcess5"/>
    <dgm:cxn modelId="{F41E32CF-4A80-4A08-986D-63479DD4D9D8}" type="presOf" srcId="{B0964C89-BFDF-4ED5-BBA0-63E848716599}" destId="{653E33C8-E08F-4395-8D77-15CC83ECF147}" srcOrd="1" destOrd="0" presId="urn:microsoft.com/office/officeart/2005/8/layout/vProcess5"/>
    <dgm:cxn modelId="{D66906B4-2F7C-4B3B-B112-5B727D2FF64A}" type="presOf" srcId="{13FA730B-1F18-4B95-8355-8D248A840DF5}" destId="{63CD0F73-1ACC-4032-92C3-CEA2A6C83F29}" srcOrd="0" destOrd="0" presId="urn:microsoft.com/office/officeart/2005/8/layout/vProcess5"/>
    <dgm:cxn modelId="{85BCB3E1-BFE1-4520-BB79-8194B8B1D036}" type="presParOf" srcId="{3D62C1C2-3731-483E-B019-CECD30B9BA14}" destId="{0658C4DE-DDE3-4608-B238-FE75A8E44877}" srcOrd="0" destOrd="0" presId="urn:microsoft.com/office/officeart/2005/8/layout/vProcess5"/>
    <dgm:cxn modelId="{0CC033BF-D8B2-46E1-8149-3D598C3053A1}" type="presParOf" srcId="{3D62C1C2-3731-483E-B019-CECD30B9BA14}" destId="{E2039F13-4E13-4E2F-B813-A14033B457E2}" srcOrd="1" destOrd="0" presId="urn:microsoft.com/office/officeart/2005/8/layout/vProcess5"/>
    <dgm:cxn modelId="{5EFB67C3-7D0F-45EE-84F3-CE9B97E2FD63}" type="presParOf" srcId="{3D62C1C2-3731-483E-B019-CECD30B9BA14}" destId="{528226A8-843D-4CD4-8AAB-B026BB888059}" srcOrd="2" destOrd="0" presId="urn:microsoft.com/office/officeart/2005/8/layout/vProcess5"/>
    <dgm:cxn modelId="{758397B1-4635-4E44-BEF7-6CB74351C9B5}" type="presParOf" srcId="{3D62C1C2-3731-483E-B019-CECD30B9BA14}" destId="{63CD0F73-1ACC-4032-92C3-CEA2A6C83F29}" srcOrd="3" destOrd="0" presId="urn:microsoft.com/office/officeart/2005/8/layout/vProcess5"/>
    <dgm:cxn modelId="{11D6BB07-2C42-4E98-9AD5-1B81BF53CCBD}" type="presParOf" srcId="{3D62C1C2-3731-483E-B019-CECD30B9BA14}" destId="{653E33C8-E08F-4395-8D77-15CC83ECF147}" srcOrd="4" destOrd="0" presId="urn:microsoft.com/office/officeart/2005/8/layout/vProcess5"/>
    <dgm:cxn modelId="{AF387690-575B-4AD5-A744-5D2474D9A0C9}" type="presParOf" srcId="{3D62C1C2-3731-483E-B019-CECD30B9BA14}" destId="{6A4C73A9-9C6C-47B1-A016-2A760C5DFFA6}" srcOrd="5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4BEE8-F62E-47AB-AEE3-85083DAB48D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51D13-9D9B-4A9C-93DE-7EDC36DAD803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D67F7084-8DFA-4EA1-8AA1-E5E74C3BCEC8}" type="parTrans" cxnId="{0AD7062B-53F6-48E1-B0F8-E6A8314037B2}">
      <dgm:prSet/>
      <dgm:spPr/>
      <dgm:t>
        <a:bodyPr/>
        <a:lstStyle/>
        <a:p>
          <a:endParaRPr lang="en-US"/>
        </a:p>
      </dgm:t>
    </dgm:pt>
    <dgm:pt modelId="{CD0BC7CE-DFD0-4A29-96EB-4038D3AD88F0}" type="sibTrans" cxnId="{0AD7062B-53F6-48E1-B0F8-E6A8314037B2}">
      <dgm:prSet/>
      <dgm:spPr/>
      <dgm:t>
        <a:bodyPr/>
        <a:lstStyle/>
        <a:p>
          <a:endParaRPr lang="en-US"/>
        </a:p>
      </dgm:t>
    </dgm:pt>
    <dgm:pt modelId="{E1D180FF-0637-433F-AF78-204CF0876EE8}">
      <dgm:prSet phldrT="[Text]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branc1</a:t>
          </a:r>
          <a:endParaRPr lang="en-US" dirty="0"/>
        </a:p>
      </dgm:t>
    </dgm:pt>
    <dgm:pt modelId="{97E20425-D99F-4E32-A1C6-8195A9DC9A28}" type="parTrans" cxnId="{F75C1CB6-7545-4146-B22F-B067684A4A08}">
      <dgm:prSet/>
      <dgm:spPr/>
      <dgm:t>
        <a:bodyPr/>
        <a:lstStyle/>
        <a:p>
          <a:endParaRPr lang="en-US"/>
        </a:p>
      </dgm:t>
    </dgm:pt>
    <dgm:pt modelId="{E1B39B3D-75F2-4BB1-94D1-5BF0999BCCD2}" type="sibTrans" cxnId="{F75C1CB6-7545-4146-B22F-B067684A4A08}">
      <dgm:prSet/>
      <dgm:spPr/>
      <dgm:t>
        <a:bodyPr/>
        <a:lstStyle/>
        <a:p>
          <a:endParaRPr lang="en-US"/>
        </a:p>
      </dgm:t>
    </dgm:pt>
    <dgm:pt modelId="{3109CD94-116D-48FC-80DE-F1FCB6DABC1F}">
      <dgm:prSet phldrT="[Text]"/>
      <dgm:spPr/>
      <dgm:t>
        <a:bodyPr/>
        <a:lstStyle/>
        <a:p>
          <a:r>
            <a:rPr lang="en-US" dirty="0" smtClean="0"/>
            <a:t>branch1copy</a:t>
          </a:r>
          <a:endParaRPr lang="en-US" dirty="0"/>
        </a:p>
      </dgm:t>
    </dgm:pt>
    <dgm:pt modelId="{C11C1156-EDA4-45D5-BE31-3C847F9CCDF3}" type="parTrans" cxnId="{2CCD6E7C-ADDC-428B-818B-A327C71BF631}">
      <dgm:prSet/>
      <dgm:spPr/>
      <dgm:t>
        <a:bodyPr/>
        <a:lstStyle/>
        <a:p>
          <a:endParaRPr lang="en-US"/>
        </a:p>
      </dgm:t>
    </dgm:pt>
    <dgm:pt modelId="{6D63C9A6-9F56-4E1E-A2AF-AED15F3B3DF2}" type="sibTrans" cxnId="{2CCD6E7C-ADDC-428B-818B-A327C71BF631}">
      <dgm:prSet/>
      <dgm:spPr/>
      <dgm:t>
        <a:bodyPr/>
        <a:lstStyle/>
        <a:p>
          <a:endParaRPr lang="en-US"/>
        </a:p>
      </dgm:t>
    </dgm:pt>
    <dgm:pt modelId="{9BACD8DC-8235-4386-824B-744737AA81CB}" type="pres">
      <dgm:prSet presAssocID="{6AD4BEE8-F62E-47AB-AEE3-85083DAB48D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54828-4344-4339-853D-215DCD84C3F8}" type="pres">
      <dgm:prSet presAssocID="{6AD4BEE8-F62E-47AB-AEE3-85083DAB48D4}" presName="dummyMaxCanvas" presStyleCnt="0">
        <dgm:presLayoutVars/>
      </dgm:prSet>
      <dgm:spPr/>
    </dgm:pt>
    <dgm:pt modelId="{E4A8E4EA-D618-435E-A723-A6FDF3530CDD}" type="pres">
      <dgm:prSet presAssocID="{6AD4BEE8-F62E-47AB-AEE3-85083DAB48D4}" presName="ThreeNodes_1" presStyleLbl="node1" presStyleIdx="0" presStyleCnt="3" custLinFactNeighborX="-5882" custLinFactNeighborY="35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7C3E4-F969-4A79-9594-085D4378CAF0}" type="pres">
      <dgm:prSet presAssocID="{6AD4BEE8-F62E-47AB-AEE3-85083DAB48D4}" presName="ThreeNodes_2" presStyleLbl="node1" presStyleIdx="1" presStyleCnt="3" custScaleX="47060" custScaleY="87500" custLinFactNeighborX="-26470" custLinFactNeighborY="56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8C2D6-0243-4132-89D3-D6BB533FA5D7}" type="pres">
      <dgm:prSet presAssocID="{6AD4BEE8-F62E-47AB-AEE3-85083DAB48D4}" presName="ThreeNodes_3" presStyleLbl="node1" presStyleIdx="2" presStyleCnt="3" custScaleX="47059" custScaleY="95833" custLinFactNeighborX="22059" custLinFactNeighborY="-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672B-2FB5-4956-AFFF-2AA13F689BE1}" type="pres">
      <dgm:prSet presAssocID="{6AD4BEE8-F62E-47AB-AEE3-85083DAB48D4}" presName="ThreeConn_1-2" presStyleLbl="fgAccFollowNode1" presStyleIdx="0" presStyleCnt="2" custLinFactX="-200000" custLinFactNeighborX="-219231" custLinFactNeighborY="8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E3078-7C6B-452C-8DB3-134515015DD3}" type="pres">
      <dgm:prSet presAssocID="{6AD4BEE8-F62E-47AB-AEE3-85083DAB48D4}" presName="ThreeConn_2-3" presStyleLbl="fgAccFollowNode1" presStyleIdx="1" presStyleCnt="2" custLinFactX="-21154" custLinFactY="-6026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2328E-9E57-40A2-A0D4-4029FCFEA7AC}" type="pres">
      <dgm:prSet presAssocID="{6AD4BEE8-F62E-47AB-AEE3-85083DAB48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4D473-3C80-431B-9D54-923F030E02CD}" type="pres">
      <dgm:prSet presAssocID="{6AD4BEE8-F62E-47AB-AEE3-85083DAB48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C273-8CAD-4323-A84C-50240B340169}" type="pres">
      <dgm:prSet presAssocID="{6AD4BEE8-F62E-47AB-AEE3-85083DAB48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C37E7-ED5A-4CF3-85D2-5314317E2986}" type="presOf" srcId="{6AD4BEE8-F62E-47AB-AEE3-85083DAB48D4}" destId="{9BACD8DC-8235-4386-824B-744737AA81CB}" srcOrd="0" destOrd="0" presId="urn:microsoft.com/office/officeart/2005/8/layout/vProcess5"/>
    <dgm:cxn modelId="{3F45EE00-AB7E-4EE2-8181-C930CD1B67CD}" type="presOf" srcId="{E1D180FF-0637-433F-AF78-204CF0876EE8}" destId="{FC24D473-3C80-431B-9D54-923F030E02CD}" srcOrd="1" destOrd="0" presId="urn:microsoft.com/office/officeart/2005/8/layout/vProcess5"/>
    <dgm:cxn modelId="{FFB7C32C-26E4-403F-856E-1B7B26861722}" type="presOf" srcId="{CD0BC7CE-DFD0-4A29-96EB-4038D3AD88F0}" destId="{C23A672B-2FB5-4956-AFFF-2AA13F689BE1}" srcOrd="0" destOrd="0" presId="urn:microsoft.com/office/officeart/2005/8/layout/vProcess5"/>
    <dgm:cxn modelId="{3117FE85-DD64-4681-AD1A-8901D741966A}" type="presOf" srcId="{E1B39B3D-75F2-4BB1-94D1-5BF0999BCCD2}" destId="{E59E3078-7C6B-452C-8DB3-134515015DD3}" srcOrd="0" destOrd="0" presId="urn:microsoft.com/office/officeart/2005/8/layout/vProcess5"/>
    <dgm:cxn modelId="{0AD7062B-53F6-48E1-B0F8-E6A8314037B2}" srcId="{6AD4BEE8-F62E-47AB-AEE3-85083DAB48D4}" destId="{98151D13-9D9B-4A9C-93DE-7EDC36DAD803}" srcOrd="0" destOrd="0" parTransId="{D67F7084-8DFA-4EA1-8AA1-E5E74C3BCEC8}" sibTransId="{CD0BC7CE-DFD0-4A29-96EB-4038D3AD88F0}"/>
    <dgm:cxn modelId="{F75C1CB6-7545-4146-B22F-B067684A4A08}" srcId="{6AD4BEE8-F62E-47AB-AEE3-85083DAB48D4}" destId="{E1D180FF-0637-433F-AF78-204CF0876EE8}" srcOrd="1" destOrd="0" parTransId="{97E20425-D99F-4E32-A1C6-8195A9DC9A28}" sibTransId="{E1B39B3D-75F2-4BB1-94D1-5BF0999BCCD2}"/>
    <dgm:cxn modelId="{D7090EB4-9E9D-4F5C-968A-3A6850FC1FB2}" type="presOf" srcId="{98151D13-9D9B-4A9C-93DE-7EDC36DAD803}" destId="{C6D2328E-9E57-40A2-A0D4-4029FCFEA7AC}" srcOrd="1" destOrd="0" presId="urn:microsoft.com/office/officeart/2005/8/layout/vProcess5"/>
    <dgm:cxn modelId="{90E64216-7CD6-474B-B2C0-ADEAA07B7584}" type="presOf" srcId="{98151D13-9D9B-4A9C-93DE-7EDC36DAD803}" destId="{E4A8E4EA-D618-435E-A723-A6FDF3530CDD}" srcOrd="0" destOrd="0" presId="urn:microsoft.com/office/officeart/2005/8/layout/vProcess5"/>
    <dgm:cxn modelId="{2CCD6E7C-ADDC-428B-818B-A327C71BF631}" srcId="{6AD4BEE8-F62E-47AB-AEE3-85083DAB48D4}" destId="{3109CD94-116D-48FC-80DE-F1FCB6DABC1F}" srcOrd="2" destOrd="0" parTransId="{C11C1156-EDA4-45D5-BE31-3C847F9CCDF3}" sibTransId="{6D63C9A6-9F56-4E1E-A2AF-AED15F3B3DF2}"/>
    <dgm:cxn modelId="{0A81DB86-3BB9-4333-8346-8B0B476333A5}" type="presOf" srcId="{E1D180FF-0637-433F-AF78-204CF0876EE8}" destId="{E477C3E4-F969-4A79-9594-085D4378CAF0}" srcOrd="0" destOrd="0" presId="urn:microsoft.com/office/officeart/2005/8/layout/vProcess5"/>
    <dgm:cxn modelId="{1FA82B5A-CCF4-40FF-8B7A-10DB2BCBC6DC}" type="presOf" srcId="{3109CD94-116D-48FC-80DE-F1FCB6DABC1F}" destId="{4948C2D6-0243-4132-89D3-D6BB533FA5D7}" srcOrd="0" destOrd="0" presId="urn:microsoft.com/office/officeart/2005/8/layout/vProcess5"/>
    <dgm:cxn modelId="{8800520E-8B6C-4709-A5B3-4F948B95CFCC}" type="presOf" srcId="{3109CD94-116D-48FC-80DE-F1FCB6DABC1F}" destId="{1702C273-8CAD-4323-A84C-50240B340169}" srcOrd="1" destOrd="0" presId="urn:microsoft.com/office/officeart/2005/8/layout/vProcess5"/>
    <dgm:cxn modelId="{F9CE9467-F78E-42C0-A516-BEDEF47793DD}" type="presParOf" srcId="{9BACD8DC-8235-4386-824B-744737AA81CB}" destId="{A5454828-4344-4339-853D-215DCD84C3F8}" srcOrd="0" destOrd="0" presId="urn:microsoft.com/office/officeart/2005/8/layout/vProcess5"/>
    <dgm:cxn modelId="{1C9CB03A-BC74-47A8-80FB-3B123D119FD1}" type="presParOf" srcId="{9BACD8DC-8235-4386-824B-744737AA81CB}" destId="{E4A8E4EA-D618-435E-A723-A6FDF3530CDD}" srcOrd="1" destOrd="0" presId="urn:microsoft.com/office/officeart/2005/8/layout/vProcess5"/>
    <dgm:cxn modelId="{EB393596-659E-45EF-8A64-EF41202C22E9}" type="presParOf" srcId="{9BACD8DC-8235-4386-824B-744737AA81CB}" destId="{E477C3E4-F969-4A79-9594-085D4378CAF0}" srcOrd="2" destOrd="0" presId="urn:microsoft.com/office/officeart/2005/8/layout/vProcess5"/>
    <dgm:cxn modelId="{79B344C9-0B27-4F8D-9AE6-72CEC5F97B62}" type="presParOf" srcId="{9BACD8DC-8235-4386-824B-744737AA81CB}" destId="{4948C2D6-0243-4132-89D3-D6BB533FA5D7}" srcOrd="3" destOrd="0" presId="urn:microsoft.com/office/officeart/2005/8/layout/vProcess5"/>
    <dgm:cxn modelId="{EE941C49-6A53-41F5-9BD1-FFE22528EBAA}" type="presParOf" srcId="{9BACD8DC-8235-4386-824B-744737AA81CB}" destId="{C23A672B-2FB5-4956-AFFF-2AA13F689BE1}" srcOrd="4" destOrd="0" presId="urn:microsoft.com/office/officeart/2005/8/layout/vProcess5"/>
    <dgm:cxn modelId="{97A6F0B7-DD27-4446-93DB-EC9F25CAF4AB}" type="presParOf" srcId="{9BACD8DC-8235-4386-824B-744737AA81CB}" destId="{E59E3078-7C6B-452C-8DB3-134515015DD3}" srcOrd="5" destOrd="0" presId="urn:microsoft.com/office/officeart/2005/8/layout/vProcess5"/>
    <dgm:cxn modelId="{7296FA39-D713-48AE-AC0F-B8673A7B3D66}" type="presParOf" srcId="{9BACD8DC-8235-4386-824B-744737AA81CB}" destId="{C6D2328E-9E57-40A2-A0D4-4029FCFEA7AC}" srcOrd="6" destOrd="0" presId="urn:microsoft.com/office/officeart/2005/8/layout/vProcess5"/>
    <dgm:cxn modelId="{F3CCAA9E-8382-47CA-834F-1ED822BA666B}" type="presParOf" srcId="{9BACD8DC-8235-4386-824B-744737AA81CB}" destId="{FC24D473-3C80-431B-9D54-923F030E02CD}" srcOrd="7" destOrd="0" presId="urn:microsoft.com/office/officeart/2005/8/layout/vProcess5"/>
    <dgm:cxn modelId="{6BED95B3-6DCA-446C-8496-5FA140E8C860}" type="presParOf" srcId="{9BACD8DC-8235-4386-824B-744737AA81CB}" destId="{1702C273-8CAD-4323-A84C-50240B340169}" srcOrd="8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431EB-3D87-4B14-B0B1-BA374DD323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FF6C7-2614-4864-807B-AFBCB48DDE63}">
      <dgm:prSet phldrT="[Text]" custT="1"/>
      <dgm:spPr/>
      <dgm:t>
        <a:bodyPr/>
        <a:lstStyle/>
        <a:p>
          <a:endParaRPr lang="en-US" sz="9600" dirty="0"/>
        </a:p>
      </dgm:t>
    </dgm:pt>
    <dgm:pt modelId="{21C636F3-6A3D-4BE2-A249-1EB1C7563FA4}" type="parTrans" cxnId="{B938E85F-83C2-48A2-848C-4F58C53E6C43}">
      <dgm:prSet/>
      <dgm:spPr/>
      <dgm:t>
        <a:bodyPr/>
        <a:lstStyle/>
        <a:p>
          <a:endParaRPr lang="en-US"/>
        </a:p>
      </dgm:t>
    </dgm:pt>
    <dgm:pt modelId="{8D473441-3A8D-4797-BDBE-65D624D4159C}" type="sibTrans" cxnId="{B938E85F-83C2-48A2-848C-4F58C53E6C43}">
      <dgm:prSet/>
      <dgm:spPr/>
      <dgm:t>
        <a:bodyPr/>
        <a:lstStyle/>
        <a:p>
          <a:endParaRPr lang="en-US"/>
        </a:p>
      </dgm:t>
    </dgm:pt>
    <dgm:pt modelId="{B12D87EC-9374-417E-AAFB-49F69CC44219}">
      <dgm:prSet phldrT="[Text]"/>
      <dgm:spPr/>
      <dgm:t>
        <a:bodyPr/>
        <a:lstStyle/>
        <a:p>
          <a:endParaRPr lang="en-US" dirty="0"/>
        </a:p>
      </dgm:t>
    </dgm:pt>
    <dgm:pt modelId="{D155A991-FB44-44F3-9B48-AE1C15410E29}" type="parTrans" cxnId="{D793C007-1456-48F4-B4EA-1020FDC5402E}">
      <dgm:prSet/>
      <dgm:spPr/>
      <dgm:t>
        <a:bodyPr/>
        <a:lstStyle/>
        <a:p>
          <a:endParaRPr lang="en-US"/>
        </a:p>
      </dgm:t>
    </dgm:pt>
    <dgm:pt modelId="{7A194193-11A4-4ED9-8DDC-A9F7FE785454}" type="sibTrans" cxnId="{D793C007-1456-48F4-B4EA-1020FDC5402E}">
      <dgm:prSet/>
      <dgm:spPr/>
      <dgm:t>
        <a:bodyPr/>
        <a:lstStyle/>
        <a:p>
          <a:endParaRPr lang="en-US"/>
        </a:p>
      </dgm:t>
    </dgm:pt>
    <dgm:pt modelId="{6DD8D831-E09A-47F5-BEC5-B343C989EB02}">
      <dgm:prSet phldrT="[Text]"/>
      <dgm:spPr>
        <a:solidFill>
          <a:schemeClr val="bg1">
            <a:lumMod val="95000"/>
            <a:lumOff val="5000"/>
            <a:alpha val="90000"/>
          </a:schemeClr>
        </a:solidFill>
        <a:ln>
          <a:solidFill>
            <a:schemeClr val="tx1">
              <a:lumMod val="95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branch1</a:t>
          </a:r>
          <a:endParaRPr lang="en-US" dirty="0"/>
        </a:p>
      </dgm:t>
    </dgm:pt>
    <dgm:pt modelId="{18CB6768-C83B-41A4-A8C9-6C94B0334B4D}" type="parTrans" cxnId="{92F26460-1734-4795-959A-60E88C24B3E0}">
      <dgm:prSet/>
      <dgm:spPr/>
      <dgm:t>
        <a:bodyPr/>
        <a:lstStyle/>
        <a:p>
          <a:endParaRPr lang="en-US"/>
        </a:p>
      </dgm:t>
    </dgm:pt>
    <dgm:pt modelId="{E4AFCBFD-9D93-41FA-AEF0-9439CFAAA843}" type="sibTrans" cxnId="{92F26460-1734-4795-959A-60E88C24B3E0}">
      <dgm:prSet/>
      <dgm:spPr/>
      <dgm:t>
        <a:bodyPr/>
        <a:lstStyle/>
        <a:p>
          <a:endParaRPr lang="en-US"/>
        </a:p>
      </dgm:t>
    </dgm:pt>
    <dgm:pt modelId="{717460B7-DAD2-4027-B65E-BE52B489D997}">
      <dgm:prSet phldrT="[Text]"/>
      <dgm:spPr/>
      <dgm:t>
        <a:bodyPr/>
        <a:lstStyle/>
        <a:p>
          <a:endParaRPr lang="en-US" dirty="0"/>
        </a:p>
      </dgm:t>
    </dgm:pt>
    <dgm:pt modelId="{28923671-CCE8-473F-BA55-41445D652B6D}" type="parTrans" cxnId="{2ADF94DD-92AE-461D-9811-F0A64442BF75}">
      <dgm:prSet/>
      <dgm:spPr/>
      <dgm:t>
        <a:bodyPr/>
        <a:lstStyle/>
        <a:p>
          <a:endParaRPr lang="en-US"/>
        </a:p>
      </dgm:t>
    </dgm:pt>
    <dgm:pt modelId="{70503274-1807-4597-8B52-15CF402DA8EE}" type="sibTrans" cxnId="{2ADF94DD-92AE-461D-9811-F0A64442BF75}">
      <dgm:prSet/>
      <dgm:spPr/>
      <dgm:t>
        <a:bodyPr/>
        <a:lstStyle/>
        <a:p>
          <a:endParaRPr lang="en-US"/>
        </a:p>
      </dgm:t>
    </dgm:pt>
    <dgm:pt modelId="{A4494CA8-D466-416C-859F-C50105530C2C}">
      <dgm:prSet phldrT="[Text]"/>
      <dgm:spPr/>
      <dgm:t>
        <a:bodyPr/>
        <a:lstStyle/>
        <a:p>
          <a:r>
            <a:rPr lang="en-US" dirty="0" smtClean="0"/>
            <a:t>branch1copy</a:t>
          </a:r>
          <a:endParaRPr lang="en-US" dirty="0"/>
        </a:p>
      </dgm:t>
    </dgm:pt>
    <dgm:pt modelId="{DC749DDC-7364-44B8-96C3-BD7FF85D555F}" type="parTrans" cxnId="{33957FDC-7BFC-4E2C-B77D-B125726A5714}">
      <dgm:prSet/>
      <dgm:spPr/>
      <dgm:t>
        <a:bodyPr/>
        <a:lstStyle/>
        <a:p>
          <a:endParaRPr lang="en-US"/>
        </a:p>
      </dgm:t>
    </dgm:pt>
    <dgm:pt modelId="{DC446E46-525C-42DE-9B39-526356E56BFC}" type="sibTrans" cxnId="{33957FDC-7BFC-4E2C-B77D-B125726A5714}">
      <dgm:prSet/>
      <dgm:spPr/>
      <dgm:t>
        <a:bodyPr/>
        <a:lstStyle/>
        <a:p>
          <a:endParaRPr lang="en-US"/>
        </a:p>
      </dgm:t>
    </dgm:pt>
    <dgm:pt modelId="{21A1EBD5-8DBB-4F87-84F4-0DEFD67847A7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E5FF9B8E-AE0C-47D5-BC09-0DD236880DCD}" type="sibTrans" cxnId="{85823747-0AB8-436C-8978-108419A66213}">
      <dgm:prSet/>
      <dgm:spPr/>
      <dgm:t>
        <a:bodyPr/>
        <a:lstStyle/>
        <a:p>
          <a:endParaRPr lang="en-US"/>
        </a:p>
      </dgm:t>
    </dgm:pt>
    <dgm:pt modelId="{2CD52DA5-1700-4316-BB4A-461EEA5C2DBE}" type="parTrans" cxnId="{85823747-0AB8-436C-8978-108419A66213}">
      <dgm:prSet/>
      <dgm:spPr/>
      <dgm:t>
        <a:bodyPr/>
        <a:lstStyle/>
        <a:p>
          <a:endParaRPr lang="en-US"/>
        </a:p>
      </dgm:t>
    </dgm:pt>
    <dgm:pt modelId="{688C8A3C-2046-44E4-913C-C9BECB1C5C6F}" type="pres">
      <dgm:prSet presAssocID="{5D6431EB-3D87-4B14-B0B1-BA374DD323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146322-934C-4072-BA46-DE2E5CFF0BA4}" type="pres">
      <dgm:prSet presAssocID="{130FF6C7-2614-4864-807B-AFBCB48DDE63}" presName="linNode" presStyleCnt="0"/>
      <dgm:spPr/>
    </dgm:pt>
    <dgm:pt modelId="{D9B55281-8284-4B53-9EA0-7B78D3E8C024}" type="pres">
      <dgm:prSet presAssocID="{130FF6C7-2614-4864-807B-AFBCB48DDE6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9F05A-11F9-4590-9330-87B9BC2B02BA}" type="pres">
      <dgm:prSet presAssocID="{130FF6C7-2614-4864-807B-AFBCB48DDE6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4A8EC-AEB7-4157-A7AE-E1B1754EE03D}" type="pres">
      <dgm:prSet presAssocID="{8D473441-3A8D-4797-BDBE-65D624D4159C}" presName="sp" presStyleCnt="0"/>
      <dgm:spPr/>
    </dgm:pt>
    <dgm:pt modelId="{94DC74C8-0158-4632-8172-2B5E85DBC87D}" type="pres">
      <dgm:prSet presAssocID="{B12D87EC-9374-417E-AAFB-49F69CC44219}" presName="linNode" presStyleCnt="0"/>
      <dgm:spPr/>
    </dgm:pt>
    <dgm:pt modelId="{23B98D3D-3FF5-4F40-9BC8-370FFDFFB26D}" type="pres">
      <dgm:prSet presAssocID="{B12D87EC-9374-417E-AAFB-49F69CC4421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E06BA-CFB5-4E0D-999D-5894EB1CC759}" type="pres">
      <dgm:prSet presAssocID="{B12D87EC-9374-417E-AAFB-49F69CC4421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4F282-59E0-49C5-B92D-D27F751E1DCF}" type="pres">
      <dgm:prSet presAssocID="{7A194193-11A4-4ED9-8DDC-A9F7FE785454}" presName="sp" presStyleCnt="0"/>
      <dgm:spPr/>
    </dgm:pt>
    <dgm:pt modelId="{7D0257C9-5A70-456A-9D10-EBC5A825951D}" type="pres">
      <dgm:prSet presAssocID="{717460B7-DAD2-4027-B65E-BE52B489D997}" presName="linNode" presStyleCnt="0"/>
      <dgm:spPr/>
    </dgm:pt>
    <dgm:pt modelId="{A0595CC0-2312-491C-8190-406D9CE2CE79}" type="pres">
      <dgm:prSet presAssocID="{717460B7-DAD2-4027-B65E-BE52B489D99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C3E9B-3146-4F99-906C-738F198A5205}" type="pres">
      <dgm:prSet presAssocID="{717460B7-DAD2-4027-B65E-BE52B489D99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23747-0AB8-436C-8978-108419A66213}" srcId="{130FF6C7-2614-4864-807B-AFBCB48DDE63}" destId="{21A1EBD5-8DBB-4F87-84F4-0DEFD67847A7}" srcOrd="0" destOrd="0" parTransId="{2CD52DA5-1700-4316-BB4A-461EEA5C2DBE}" sibTransId="{E5FF9B8E-AE0C-47D5-BC09-0DD236880DCD}"/>
    <dgm:cxn modelId="{45155817-AA84-4949-AA31-B3CADD38A022}" type="presOf" srcId="{5D6431EB-3D87-4B14-B0B1-BA374DD323F0}" destId="{688C8A3C-2046-44E4-913C-C9BECB1C5C6F}" srcOrd="0" destOrd="0" presId="urn:microsoft.com/office/officeart/2005/8/layout/vList5"/>
    <dgm:cxn modelId="{B19A9DD7-7D4A-4C82-84AA-25E5939834DA}" type="presOf" srcId="{130FF6C7-2614-4864-807B-AFBCB48DDE63}" destId="{D9B55281-8284-4B53-9EA0-7B78D3E8C024}" srcOrd="0" destOrd="0" presId="urn:microsoft.com/office/officeart/2005/8/layout/vList5"/>
    <dgm:cxn modelId="{3A55B180-F9A8-4985-86DF-61FBE74EA57A}" type="presOf" srcId="{717460B7-DAD2-4027-B65E-BE52B489D997}" destId="{A0595CC0-2312-491C-8190-406D9CE2CE79}" srcOrd="0" destOrd="0" presId="urn:microsoft.com/office/officeart/2005/8/layout/vList5"/>
    <dgm:cxn modelId="{D793C007-1456-48F4-B4EA-1020FDC5402E}" srcId="{5D6431EB-3D87-4B14-B0B1-BA374DD323F0}" destId="{B12D87EC-9374-417E-AAFB-49F69CC44219}" srcOrd="1" destOrd="0" parTransId="{D155A991-FB44-44F3-9B48-AE1C15410E29}" sibTransId="{7A194193-11A4-4ED9-8DDC-A9F7FE785454}"/>
    <dgm:cxn modelId="{BE069AAD-B7FF-4370-8069-0899F74F8C36}" type="presOf" srcId="{21A1EBD5-8DBB-4F87-84F4-0DEFD67847A7}" destId="{7A69F05A-11F9-4590-9330-87B9BC2B02BA}" srcOrd="0" destOrd="0" presId="urn:microsoft.com/office/officeart/2005/8/layout/vList5"/>
    <dgm:cxn modelId="{7668480F-6776-4A57-AAA5-27B52CAB9AB4}" type="presOf" srcId="{6DD8D831-E09A-47F5-BEC5-B343C989EB02}" destId="{415E06BA-CFB5-4E0D-999D-5894EB1CC759}" srcOrd="0" destOrd="0" presId="urn:microsoft.com/office/officeart/2005/8/layout/vList5"/>
    <dgm:cxn modelId="{33957FDC-7BFC-4E2C-B77D-B125726A5714}" srcId="{717460B7-DAD2-4027-B65E-BE52B489D997}" destId="{A4494CA8-D466-416C-859F-C50105530C2C}" srcOrd="0" destOrd="0" parTransId="{DC749DDC-7364-44B8-96C3-BD7FF85D555F}" sibTransId="{DC446E46-525C-42DE-9B39-526356E56BFC}"/>
    <dgm:cxn modelId="{B938E85F-83C2-48A2-848C-4F58C53E6C43}" srcId="{5D6431EB-3D87-4B14-B0B1-BA374DD323F0}" destId="{130FF6C7-2614-4864-807B-AFBCB48DDE63}" srcOrd="0" destOrd="0" parTransId="{21C636F3-6A3D-4BE2-A249-1EB1C7563FA4}" sibTransId="{8D473441-3A8D-4797-BDBE-65D624D4159C}"/>
    <dgm:cxn modelId="{2ADF94DD-92AE-461D-9811-F0A64442BF75}" srcId="{5D6431EB-3D87-4B14-B0B1-BA374DD323F0}" destId="{717460B7-DAD2-4027-B65E-BE52B489D997}" srcOrd="2" destOrd="0" parTransId="{28923671-CCE8-473F-BA55-41445D652B6D}" sibTransId="{70503274-1807-4597-8B52-15CF402DA8EE}"/>
    <dgm:cxn modelId="{FC7C7871-C92B-4C49-8C90-F8BCED805C7B}" type="presOf" srcId="{A4494CA8-D466-416C-859F-C50105530C2C}" destId="{483C3E9B-3146-4F99-906C-738F198A5205}" srcOrd="0" destOrd="0" presId="urn:microsoft.com/office/officeart/2005/8/layout/vList5"/>
    <dgm:cxn modelId="{1A4D6560-89D5-40B1-BC5F-D14AA8C31F90}" type="presOf" srcId="{B12D87EC-9374-417E-AAFB-49F69CC44219}" destId="{23B98D3D-3FF5-4F40-9BC8-370FFDFFB26D}" srcOrd="0" destOrd="0" presId="urn:microsoft.com/office/officeart/2005/8/layout/vList5"/>
    <dgm:cxn modelId="{92F26460-1734-4795-959A-60E88C24B3E0}" srcId="{B12D87EC-9374-417E-AAFB-49F69CC44219}" destId="{6DD8D831-E09A-47F5-BEC5-B343C989EB02}" srcOrd="0" destOrd="0" parTransId="{18CB6768-C83B-41A4-A8C9-6C94B0334B4D}" sibTransId="{E4AFCBFD-9D93-41FA-AEF0-9439CFAAA843}"/>
    <dgm:cxn modelId="{41ECB485-0550-4AB0-834E-75668BB26E2A}" type="presParOf" srcId="{688C8A3C-2046-44E4-913C-C9BECB1C5C6F}" destId="{1B146322-934C-4072-BA46-DE2E5CFF0BA4}" srcOrd="0" destOrd="0" presId="urn:microsoft.com/office/officeart/2005/8/layout/vList5"/>
    <dgm:cxn modelId="{7E368EBE-945B-47F8-BCB3-4D86E7EA8A1D}" type="presParOf" srcId="{1B146322-934C-4072-BA46-DE2E5CFF0BA4}" destId="{D9B55281-8284-4B53-9EA0-7B78D3E8C024}" srcOrd="0" destOrd="0" presId="urn:microsoft.com/office/officeart/2005/8/layout/vList5"/>
    <dgm:cxn modelId="{9E43E067-367E-4585-8A03-24B92823C8FB}" type="presParOf" srcId="{1B146322-934C-4072-BA46-DE2E5CFF0BA4}" destId="{7A69F05A-11F9-4590-9330-87B9BC2B02BA}" srcOrd="1" destOrd="0" presId="urn:microsoft.com/office/officeart/2005/8/layout/vList5"/>
    <dgm:cxn modelId="{3098CB63-C082-4A48-BD92-57A3B9F4772F}" type="presParOf" srcId="{688C8A3C-2046-44E4-913C-C9BECB1C5C6F}" destId="{2E14A8EC-AEB7-4157-A7AE-E1B1754EE03D}" srcOrd="1" destOrd="0" presId="urn:microsoft.com/office/officeart/2005/8/layout/vList5"/>
    <dgm:cxn modelId="{7B31DBAB-995F-4696-8E5C-00D735900E9F}" type="presParOf" srcId="{688C8A3C-2046-44E4-913C-C9BECB1C5C6F}" destId="{94DC74C8-0158-4632-8172-2B5E85DBC87D}" srcOrd="2" destOrd="0" presId="urn:microsoft.com/office/officeart/2005/8/layout/vList5"/>
    <dgm:cxn modelId="{6928C4C1-0676-4BC7-85A9-32C6FCEB45E7}" type="presParOf" srcId="{94DC74C8-0158-4632-8172-2B5E85DBC87D}" destId="{23B98D3D-3FF5-4F40-9BC8-370FFDFFB26D}" srcOrd="0" destOrd="0" presId="urn:microsoft.com/office/officeart/2005/8/layout/vList5"/>
    <dgm:cxn modelId="{2C09AA69-AFCE-4855-9AEA-3A1A14936D34}" type="presParOf" srcId="{94DC74C8-0158-4632-8172-2B5E85DBC87D}" destId="{415E06BA-CFB5-4E0D-999D-5894EB1CC759}" srcOrd="1" destOrd="0" presId="urn:microsoft.com/office/officeart/2005/8/layout/vList5"/>
    <dgm:cxn modelId="{E382D831-B8B7-464D-8F18-110641B9E4B0}" type="presParOf" srcId="{688C8A3C-2046-44E4-913C-C9BECB1C5C6F}" destId="{8514F282-59E0-49C5-B92D-D27F751E1DCF}" srcOrd="3" destOrd="0" presId="urn:microsoft.com/office/officeart/2005/8/layout/vList5"/>
    <dgm:cxn modelId="{184ECD45-D96F-42AA-96B3-A90CEAA2C6CA}" type="presParOf" srcId="{688C8A3C-2046-44E4-913C-C9BECB1C5C6F}" destId="{7D0257C9-5A70-456A-9D10-EBC5A825951D}" srcOrd="4" destOrd="0" presId="urn:microsoft.com/office/officeart/2005/8/layout/vList5"/>
    <dgm:cxn modelId="{C3D0C720-5364-48A6-99AE-6F0FF46D4AFE}" type="presParOf" srcId="{7D0257C9-5A70-456A-9D10-EBC5A825951D}" destId="{A0595CC0-2312-491C-8190-406D9CE2CE79}" srcOrd="0" destOrd="0" presId="urn:microsoft.com/office/officeart/2005/8/layout/vList5"/>
    <dgm:cxn modelId="{52BE3207-21A8-4260-9581-1188AF7B6EC1}" type="presParOf" srcId="{7D0257C9-5A70-456A-9D10-EBC5A825951D}" destId="{483C3E9B-3146-4F99-906C-738F198A5205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D4BEE8-F62E-47AB-AEE3-85083DAB48D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51D13-9D9B-4A9C-93DE-7EDC36DAD803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D67F7084-8DFA-4EA1-8AA1-E5E74C3BCEC8}" type="parTrans" cxnId="{0AD7062B-53F6-48E1-B0F8-E6A8314037B2}">
      <dgm:prSet/>
      <dgm:spPr/>
      <dgm:t>
        <a:bodyPr/>
        <a:lstStyle/>
        <a:p>
          <a:endParaRPr lang="en-US"/>
        </a:p>
      </dgm:t>
    </dgm:pt>
    <dgm:pt modelId="{CD0BC7CE-DFD0-4A29-96EB-4038D3AD88F0}" type="sibTrans" cxnId="{0AD7062B-53F6-48E1-B0F8-E6A8314037B2}">
      <dgm:prSet/>
      <dgm:spPr/>
      <dgm:t>
        <a:bodyPr/>
        <a:lstStyle/>
        <a:p>
          <a:endParaRPr lang="en-US"/>
        </a:p>
      </dgm:t>
    </dgm:pt>
    <dgm:pt modelId="{E1D180FF-0637-433F-AF78-204CF0876EE8}">
      <dgm:prSet phldrT="[Text]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branch2</a:t>
          </a:r>
          <a:endParaRPr lang="en-US" dirty="0"/>
        </a:p>
      </dgm:t>
    </dgm:pt>
    <dgm:pt modelId="{97E20425-D99F-4E32-A1C6-8195A9DC9A28}" type="parTrans" cxnId="{F75C1CB6-7545-4146-B22F-B067684A4A08}">
      <dgm:prSet/>
      <dgm:spPr/>
      <dgm:t>
        <a:bodyPr/>
        <a:lstStyle/>
        <a:p>
          <a:endParaRPr lang="en-US"/>
        </a:p>
      </dgm:t>
    </dgm:pt>
    <dgm:pt modelId="{E1B39B3D-75F2-4BB1-94D1-5BF0999BCCD2}" type="sibTrans" cxnId="{F75C1CB6-7545-4146-B22F-B067684A4A08}">
      <dgm:prSet/>
      <dgm:spPr/>
      <dgm:t>
        <a:bodyPr/>
        <a:lstStyle/>
        <a:p>
          <a:endParaRPr lang="en-US"/>
        </a:p>
      </dgm:t>
    </dgm:pt>
    <dgm:pt modelId="{3109CD94-116D-48FC-80DE-F1FCB6DABC1F}">
      <dgm:prSet phldrT="[Text]"/>
      <dgm:spPr/>
      <dgm:t>
        <a:bodyPr/>
        <a:lstStyle/>
        <a:p>
          <a:r>
            <a:rPr lang="en-US" dirty="0" smtClean="0"/>
            <a:t>branch1copy</a:t>
          </a:r>
          <a:endParaRPr lang="en-US" dirty="0"/>
        </a:p>
      </dgm:t>
    </dgm:pt>
    <dgm:pt modelId="{C11C1156-EDA4-45D5-BE31-3C847F9CCDF3}" type="parTrans" cxnId="{2CCD6E7C-ADDC-428B-818B-A327C71BF631}">
      <dgm:prSet/>
      <dgm:spPr/>
      <dgm:t>
        <a:bodyPr/>
        <a:lstStyle/>
        <a:p>
          <a:endParaRPr lang="en-US"/>
        </a:p>
      </dgm:t>
    </dgm:pt>
    <dgm:pt modelId="{6D63C9A6-9F56-4E1E-A2AF-AED15F3B3DF2}" type="sibTrans" cxnId="{2CCD6E7C-ADDC-428B-818B-A327C71BF631}">
      <dgm:prSet/>
      <dgm:spPr/>
      <dgm:t>
        <a:bodyPr/>
        <a:lstStyle/>
        <a:p>
          <a:endParaRPr lang="en-US"/>
        </a:p>
      </dgm:t>
    </dgm:pt>
    <dgm:pt modelId="{9BACD8DC-8235-4386-824B-744737AA81CB}" type="pres">
      <dgm:prSet presAssocID="{6AD4BEE8-F62E-47AB-AEE3-85083DAB48D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54828-4344-4339-853D-215DCD84C3F8}" type="pres">
      <dgm:prSet presAssocID="{6AD4BEE8-F62E-47AB-AEE3-85083DAB48D4}" presName="dummyMaxCanvas" presStyleCnt="0">
        <dgm:presLayoutVars/>
      </dgm:prSet>
      <dgm:spPr/>
    </dgm:pt>
    <dgm:pt modelId="{E4A8E4EA-D618-435E-A723-A6FDF3530CDD}" type="pres">
      <dgm:prSet presAssocID="{6AD4BEE8-F62E-47AB-AEE3-85083DAB48D4}" presName="ThreeNodes_1" presStyleLbl="node1" presStyleIdx="0" presStyleCnt="3" custLinFactNeighborX="-5882" custLinFactNeighborY="35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7C3E4-F969-4A79-9594-085D4378CAF0}" type="pres">
      <dgm:prSet presAssocID="{6AD4BEE8-F62E-47AB-AEE3-85083DAB48D4}" presName="ThreeNodes_2" presStyleLbl="node1" presStyleIdx="1" presStyleCnt="3" custScaleX="47060" custScaleY="87500" custLinFactNeighborX="-26470" custLinFactNeighborY="56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8C2D6-0243-4132-89D3-D6BB533FA5D7}" type="pres">
      <dgm:prSet presAssocID="{6AD4BEE8-F62E-47AB-AEE3-85083DAB48D4}" presName="ThreeNodes_3" presStyleLbl="node1" presStyleIdx="2" presStyleCnt="3" custScaleX="47059" custScaleY="95833" custLinFactNeighborX="22059" custLinFactNeighborY="-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672B-2FB5-4956-AFFF-2AA13F689BE1}" type="pres">
      <dgm:prSet presAssocID="{6AD4BEE8-F62E-47AB-AEE3-85083DAB48D4}" presName="ThreeConn_1-2" presStyleLbl="fgAccFollowNode1" presStyleIdx="0" presStyleCnt="2" custLinFactX="-200000" custLinFactNeighborX="-219231" custLinFactNeighborY="8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E3078-7C6B-452C-8DB3-134515015DD3}" type="pres">
      <dgm:prSet presAssocID="{6AD4BEE8-F62E-47AB-AEE3-85083DAB48D4}" presName="ThreeConn_2-3" presStyleLbl="fgAccFollowNode1" presStyleIdx="1" presStyleCnt="2" custLinFactX="-21154" custLinFactY="-6026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2328E-9E57-40A2-A0D4-4029FCFEA7AC}" type="pres">
      <dgm:prSet presAssocID="{6AD4BEE8-F62E-47AB-AEE3-85083DAB48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4D473-3C80-431B-9D54-923F030E02CD}" type="pres">
      <dgm:prSet presAssocID="{6AD4BEE8-F62E-47AB-AEE3-85083DAB48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C273-8CAD-4323-A84C-50240B340169}" type="pres">
      <dgm:prSet presAssocID="{6AD4BEE8-F62E-47AB-AEE3-85083DAB48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2B45F-732A-4634-BF8D-6F3E35D18B22}" type="presOf" srcId="{E1B39B3D-75F2-4BB1-94D1-5BF0999BCCD2}" destId="{E59E3078-7C6B-452C-8DB3-134515015DD3}" srcOrd="0" destOrd="0" presId="urn:microsoft.com/office/officeart/2005/8/layout/vProcess5"/>
    <dgm:cxn modelId="{BD0808E9-0172-4C7C-89B1-B63828180939}" type="presOf" srcId="{98151D13-9D9B-4A9C-93DE-7EDC36DAD803}" destId="{C6D2328E-9E57-40A2-A0D4-4029FCFEA7AC}" srcOrd="1" destOrd="0" presId="urn:microsoft.com/office/officeart/2005/8/layout/vProcess5"/>
    <dgm:cxn modelId="{8BA822FB-02D5-4F0A-ADE7-164869A7DC1A}" type="presOf" srcId="{98151D13-9D9B-4A9C-93DE-7EDC36DAD803}" destId="{E4A8E4EA-D618-435E-A723-A6FDF3530CDD}" srcOrd="0" destOrd="0" presId="urn:microsoft.com/office/officeart/2005/8/layout/vProcess5"/>
    <dgm:cxn modelId="{985A9185-B314-4404-9578-6BC29CB9FC42}" type="presOf" srcId="{3109CD94-116D-48FC-80DE-F1FCB6DABC1F}" destId="{4948C2D6-0243-4132-89D3-D6BB533FA5D7}" srcOrd="0" destOrd="0" presId="urn:microsoft.com/office/officeart/2005/8/layout/vProcess5"/>
    <dgm:cxn modelId="{DAA6D6F7-E949-4C52-877B-20601A604F13}" type="presOf" srcId="{3109CD94-116D-48FC-80DE-F1FCB6DABC1F}" destId="{1702C273-8CAD-4323-A84C-50240B340169}" srcOrd="1" destOrd="0" presId="urn:microsoft.com/office/officeart/2005/8/layout/vProcess5"/>
    <dgm:cxn modelId="{F75C1CB6-7545-4146-B22F-B067684A4A08}" srcId="{6AD4BEE8-F62E-47AB-AEE3-85083DAB48D4}" destId="{E1D180FF-0637-433F-AF78-204CF0876EE8}" srcOrd="1" destOrd="0" parTransId="{97E20425-D99F-4E32-A1C6-8195A9DC9A28}" sibTransId="{E1B39B3D-75F2-4BB1-94D1-5BF0999BCCD2}"/>
    <dgm:cxn modelId="{CFCD7169-EEDA-409F-9A0D-1414B0F8253D}" type="presOf" srcId="{E1D180FF-0637-433F-AF78-204CF0876EE8}" destId="{FC24D473-3C80-431B-9D54-923F030E02CD}" srcOrd="1" destOrd="0" presId="urn:microsoft.com/office/officeart/2005/8/layout/vProcess5"/>
    <dgm:cxn modelId="{0AD7062B-53F6-48E1-B0F8-E6A8314037B2}" srcId="{6AD4BEE8-F62E-47AB-AEE3-85083DAB48D4}" destId="{98151D13-9D9B-4A9C-93DE-7EDC36DAD803}" srcOrd="0" destOrd="0" parTransId="{D67F7084-8DFA-4EA1-8AA1-E5E74C3BCEC8}" sibTransId="{CD0BC7CE-DFD0-4A29-96EB-4038D3AD88F0}"/>
    <dgm:cxn modelId="{2CCD6E7C-ADDC-428B-818B-A327C71BF631}" srcId="{6AD4BEE8-F62E-47AB-AEE3-85083DAB48D4}" destId="{3109CD94-116D-48FC-80DE-F1FCB6DABC1F}" srcOrd="2" destOrd="0" parTransId="{C11C1156-EDA4-45D5-BE31-3C847F9CCDF3}" sibTransId="{6D63C9A6-9F56-4E1E-A2AF-AED15F3B3DF2}"/>
    <dgm:cxn modelId="{EB6199FA-E2C7-4EFD-B52B-B37ABB3841AB}" type="presOf" srcId="{CD0BC7CE-DFD0-4A29-96EB-4038D3AD88F0}" destId="{C23A672B-2FB5-4956-AFFF-2AA13F689BE1}" srcOrd="0" destOrd="0" presId="urn:microsoft.com/office/officeart/2005/8/layout/vProcess5"/>
    <dgm:cxn modelId="{8708E045-688D-412A-8A6C-7EEFDE756D6A}" type="presOf" srcId="{E1D180FF-0637-433F-AF78-204CF0876EE8}" destId="{E477C3E4-F969-4A79-9594-085D4378CAF0}" srcOrd="0" destOrd="0" presId="urn:microsoft.com/office/officeart/2005/8/layout/vProcess5"/>
    <dgm:cxn modelId="{27654F08-FC56-404C-B5F0-7C8B51AF3728}" type="presOf" srcId="{6AD4BEE8-F62E-47AB-AEE3-85083DAB48D4}" destId="{9BACD8DC-8235-4386-824B-744737AA81CB}" srcOrd="0" destOrd="0" presId="urn:microsoft.com/office/officeart/2005/8/layout/vProcess5"/>
    <dgm:cxn modelId="{72BB8B14-5072-418C-8669-08534920FA1A}" type="presParOf" srcId="{9BACD8DC-8235-4386-824B-744737AA81CB}" destId="{A5454828-4344-4339-853D-215DCD84C3F8}" srcOrd="0" destOrd="0" presId="urn:microsoft.com/office/officeart/2005/8/layout/vProcess5"/>
    <dgm:cxn modelId="{03FBBF58-E787-43C8-B7E0-DE91769968EB}" type="presParOf" srcId="{9BACD8DC-8235-4386-824B-744737AA81CB}" destId="{E4A8E4EA-D618-435E-A723-A6FDF3530CDD}" srcOrd="1" destOrd="0" presId="urn:microsoft.com/office/officeart/2005/8/layout/vProcess5"/>
    <dgm:cxn modelId="{130FB38D-2335-4A35-A4FB-CAE170898728}" type="presParOf" srcId="{9BACD8DC-8235-4386-824B-744737AA81CB}" destId="{E477C3E4-F969-4A79-9594-085D4378CAF0}" srcOrd="2" destOrd="0" presId="urn:microsoft.com/office/officeart/2005/8/layout/vProcess5"/>
    <dgm:cxn modelId="{6467FF27-01CA-4A84-AFB4-BCA6CB6D13A6}" type="presParOf" srcId="{9BACD8DC-8235-4386-824B-744737AA81CB}" destId="{4948C2D6-0243-4132-89D3-D6BB533FA5D7}" srcOrd="3" destOrd="0" presId="urn:microsoft.com/office/officeart/2005/8/layout/vProcess5"/>
    <dgm:cxn modelId="{C0217112-1BFF-4B42-B347-99756B17A8C9}" type="presParOf" srcId="{9BACD8DC-8235-4386-824B-744737AA81CB}" destId="{C23A672B-2FB5-4956-AFFF-2AA13F689BE1}" srcOrd="4" destOrd="0" presId="urn:microsoft.com/office/officeart/2005/8/layout/vProcess5"/>
    <dgm:cxn modelId="{5AB75A51-8D7B-4150-9E20-72779DB81E93}" type="presParOf" srcId="{9BACD8DC-8235-4386-824B-744737AA81CB}" destId="{E59E3078-7C6B-452C-8DB3-134515015DD3}" srcOrd="5" destOrd="0" presId="urn:microsoft.com/office/officeart/2005/8/layout/vProcess5"/>
    <dgm:cxn modelId="{4B3CCD93-BA69-443C-A01B-02B2626BBA00}" type="presParOf" srcId="{9BACD8DC-8235-4386-824B-744737AA81CB}" destId="{C6D2328E-9E57-40A2-A0D4-4029FCFEA7AC}" srcOrd="6" destOrd="0" presId="urn:microsoft.com/office/officeart/2005/8/layout/vProcess5"/>
    <dgm:cxn modelId="{3C60A45A-3841-4743-B1F7-E9193979AA7E}" type="presParOf" srcId="{9BACD8DC-8235-4386-824B-744737AA81CB}" destId="{FC24D473-3C80-431B-9D54-923F030E02CD}" srcOrd="7" destOrd="0" presId="urn:microsoft.com/office/officeart/2005/8/layout/vProcess5"/>
    <dgm:cxn modelId="{0D3BDB39-9067-4544-9338-ECDE0591DFA0}" type="presParOf" srcId="{9BACD8DC-8235-4386-824B-744737AA81CB}" destId="{1702C273-8CAD-4323-A84C-50240B340169}" srcOrd="8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D4BEE8-F62E-47AB-AEE3-85083DAB48D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51D13-9D9B-4A9C-93DE-7EDC36DAD803}">
      <dgm:prSet phldrT="[Text]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D67F7084-8DFA-4EA1-8AA1-E5E74C3BCEC8}" type="parTrans" cxnId="{0AD7062B-53F6-48E1-B0F8-E6A8314037B2}">
      <dgm:prSet/>
      <dgm:spPr/>
      <dgm:t>
        <a:bodyPr/>
        <a:lstStyle/>
        <a:p>
          <a:endParaRPr lang="en-US"/>
        </a:p>
      </dgm:t>
    </dgm:pt>
    <dgm:pt modelId="{CD0BC7CE-DFD0-4A29-96EB-4038D3AD88F0}" type="sibTrans" cxnId="{0AD7062B-53F6-48E1-B0F8-E6A8314037B2}">
      <dgm:prSet/>
      <dgm:spPr/>
      <dgm:t>
        <a:bodyPr/>
        <a:lstStyle/>
        <a:p>
          <a:endParaRPr lang="en-US"/>
        </a:p>
      </dgm:t>
    </dgm:pt>
    <dgm:pt modelId="{E1D180FF-0637-433F-AF78-204CF0876EE8}">
      <dgm:prSet phldrT="[Text]"/>
      <dgm:spPr/>
      <dgm:t>
        <a:bodyPr/>
        <a:lstStyle/>
        <a:p>
          <a:r>
            <a:rPr lang="en-US" dirty="0" smtClean="0"/>
            <a:t>branc2</a:t>
          </a:r>
          <a:endParaRPr lang="en-US" dirty="0"/>
        </a:p>
      </dgm:t>
    </dgm:pt>
    <dgm:pt modelId="{97E20425-D99F-4E32-A1C6-8195A9DC9A28}" type="parTrans" cxnId="{F75C1CB6-7545-4146-B22F-B067684A4A08}">
      <dgm:prSet/>
      <dgm:spPr/>
      <dgm:t>
        <a:bodyPr/>
        <a:lstStyle/>
        <a:p>
          <a:endParaRPr lang="en-US"/>
        </a:p>
      </dgm:t>
    </dgm:pt>
    <dgm:pt modelId="{E1B39B3D-75F2-4BB1-94D1-5BF0999BCCD2}" type="sibTrans" cxnId="{F75C1CB6-7545-4146-B22F-B067684A4A08}">
      <dgm:prSet/>
      <dgm:spPr/>
      <dgm:t>
        <a:bodyPr/>
        <a:lstStyle/>
        <a:p>
          <a:endParaRPr lang="en-US"/>
        </a:p>
      </dgm:t>
    </dgm:pt>
    <dgm:pt modelId="{3109CD94-116D-48FC-80DE-F1FCB6DABC1F}">
      <dgm:prSet phldrT="[Text]"/>
      <dgm:spPr/>
      <dgm:t>
        <a:bodyPr/>
        <a:lstStyle/>
        <a:p>
          <a:r>
            <a:rPr lang="en-US" dirty="0" smtClean="0"/>
            <a:t>branch1copy</a:t>
          </a:r>
          <a:endParaRPr lang="en-US" dirty="0"/>
        </a:p>
      </dgm:t>
    </dgm:pt>
    <dgm:pt modelId="{C11C1156-EDA4-45D5-BE31-3C847F9CCDF3}" type="parTrans" cxnId="{2CCD6E7C-ADDC-428B-818B-A327C71BF631}">
      <dgm:prSet/>
      <dgm:spPr/>
      <dgm:t>
        <a:bodyPr/>
        <a:lstStyle/>
        <a:p>
          <a:endParaRPr lang="en-US"/>
        </a:p>
      </dgm:t>
    </dgm:pt>
    <dgm:pt modelId="{6D63C9A6-9F56-4E1E-A2AF-AED15F3B3DF2}" type="sibTrans" cxnId="{2CCD6E7C-ADDC-428B-818B-A327C71BF631}">
      <dgm:prSet/>
      <dgm:spPr/>
      <dgm:t>
        <a:bodyPr/>
        <a:lstStyle/>
        <a:p>
          <a:endParaRPr lang="en-US"/>
        </a:p>
      </dgm:t>
    </dgm:pt>
    <dgm:pt modelId="{9BACD8DC-8235-4386-824B-744737AA81CB}" type="pres">
      <dgm:prSet presAssocID="{6AD4BEE8-F62E-47AB-AEE3-85083DAB48D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54828-4344-4339-853D-215DCD84C3F8}" type="pres">
      <dgm:prSet presAssocID="{6AD4BEE8-F62E-47AB-AEE3-85083DAB48D4}" presName="dummyMaxCanvas" presStyleCnt="0">
        <dgm:presLayoutVars/>
      </dgm:prSet>
      <dgm:spPr/>
    </dgm:pt>
    <dgm:pt modelId="{E4A8E4EA-D618-435E-A723-A6FDF3530CDD}" type="pres">
      <dgm:prSet presAssocID="{6AD4BEE8-F62E-47AB-AEE3-85083DAB48D4}" presName="ThreeNodes_1" presStyleLbl="node1" presStyleIdx="0" presStyleCnt="3" custLinFactNeighborX="-20588" custLinFactNeighborY="31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7C3E4-F969-4A79-9594-085D4378CAF0}" type="pres">
      <dgm:prSet presAssocID="{6AD4BEE8-F62E-47AB-AEE3-85083DAB48D4}" presName="ThreeNodes_2" presStyleLbl="node1" presStyleIdx="1" presStyleCnt="3" custScaleX="47060" custScaleY="87500" custLinFactNeighborX="-26470" custLinFactNeighborY="56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8C2D6-0243-4132-89D3-D6BB533FA5D7}" type="pres">
      <dgm:prSet presAssocID="{6AD4BEE8-F62E-47AB-AEE3-85083DAB48D4}" presName="ThreeNodes_3" presStyleLbl="node1" presStyleIdx="2" presStyleCnt="3" custScaleX="47059" custScaleY="95833" custLinFactNeighborX="22059" custLinFactNeighborY="-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672B-2FB5-4956-AFFF-2AA13F689BE1}" type="pres">
      <dgm:prSet presAssocID="{6AD4BEE8-F62E-47AB-AEE3-85083DAB48D4}" presName="ThreeConn_1-2" presStyleLbl="fgAccFollowNode1" presStyleIdx="0" presStyleCnt="2" custLinFactX="-200000" custLinFactNeighborX="-219231" custLinFactNeighborY="8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E3078-7C6B-452C-8DB3-134515015DD3}" type="pres">
      <dgm:prSet presAssocID="{6AD4BEE8-F62E-47AB-AEE3-85083DAB48D4}" presName="ThreeConn_2-3" presStyleLbl="fgAccFollowNode1" presStyleIdx="1" presStyleCnt="2" custLinFactX="-21154" custLinFactY="-6026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2328E-9E57-40A2-A0D4-4029FCFEA7AC}" type="pres">
      <dgm:prSet presAssocID="{6AD4BEE8-F62E-47AB-AEE3-85083DAB48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4D473-3C80-431B-9D54-923F030E02CD}" type="pres">
      <dgm:prSet presAssocID="{6AD4BEE8-F62E-47AB-AEE3-85083DAB48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C273-8CAD-4323-A84C-50240B340169}" type="pres">
      <dgm:prSet presAssocID="{6AD4BEE8-F62E-47AB-AEE3-85083DAB48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DDED5-C24B-4D70-BFEA-AADAB339E070}" type="presOf" srcId="{E1B39B3D-75F2-4BB1-94D1-5BF0999BCCD2}" destId="{E59E3078-7C6B-452C-8DB3-134515015DD3}" srcOrd="0" destOrd="0" presId="urn:microsoft.com/office/officeart/2005/8/layout/vProcess5"/>
    <dgm:cxn modelId="{4753561F-9D27-4AF5-8BDE-2F19B1E70767}" type="presOf" srcId="{3109CD94-116D-48FC-80DE-F1FCB6DABC1F}" destId="{1702C273-8CAD-4323-A84C-50240B340169}" srcOrd="1" destOrd="0" presId="urn:microsoft.com/office/officeart/2005/8/layout/vProcess5"/>
    <dgm:cxn modelId="{2F82A55A-DA5C-49C7-B068-547BB3C87E6C}" type="presOf" srcId="{E1D180FF-0637-433F-AF78-204CF0876EE8}" destId="{E477C3E4-F969-4A79-9594-085D4378CAF0}" srcOrd="0" destOrd="0" presId="urn:microsoft.com/office/officeart/2005/8/layout/vProcess5"/>
    <dgm:cxn modelId="{0AD7062B-53F6-48E1-B0F8-E6A8314037B2}" srcId="{6AD4BEE8-F62E-47AB-AEE3-85083DAB48D4}" destId="{98151D13-9D9B-4A9C-93DE-7EDC36DAD803}" srcOrd="0" destOrd="0" parTransId="{D67F7084-8DFA-4EA1-8AA1-E5E74C3BCEC8}" sibTransId="{CD0BC7CE-DFD0-4A29-96EB-4038D3AD88F0}"/>
    <dgm:cxn modelId="{F75C1CB6-7545-4146-B22F-B067684A4A08}" srcId="{6AD4BEE8-F62E-47AB-AEE3-85083DAB48D4}" destId="{E1D180FF-0637-433F-AF78-204CF0876EE8}" srcOrd="1" destOrd="0" parTransId="{97E20425-D99F-4E32-A1C6-8195A9DC9A28}" sibTransId="{E1B39B3D-75F2-4BB1-94D1-5BF0999BCCD2}"/>
    <dgm:cxn modelId="{13D9AE6B-B69D-4D3D-B57C-AC2DBC3D7E1E}" type="presOf" srcId="{98151D13-9D9B-4A9C-93DE-7EDC36DAD803}" destId="{E4A8E4EA-D618-435E-A723-A6FDF3530CDD}" srcOrd="0" destOrd="0" presId="urn:microsoft.com/office/officeart/2005/8/layout/vProcess5"/>
    <dgm:cxn modelId="{2CCD6E7C-ADDC-428B-818B-A327C71BF631}" srcId="{6AD4BEE8-F62E-47AB-AEE3-85083DAB48D4}" destId="{3109CD94-116D-48FC-80DE-F1FCB6DABC1F}" srcOrd="2" destOrd="0" parTransId="{C11C1156-EDA4-45D5-BE31-3C847F9CCDF3}" sibTransId="{6D63C9A6-9F56-4E1E-A2AF-AED15F3B3DF2}"/>
    <dgm:cxn modelId="{23EEE147-338B-4826-B224-873B340E5EF6}" type="presOf" srcId="{CD0BC7CE-DFD0-4A29-96EB-4038D3AD88F0}" destId="{C23A672B-2FB5-4956-AFFF-2AA13F689BE1}" srcOrd="0" destOrd="0" presId="urn:microsoft.com/office/officeart/2005/8/layout/vProcess5"/>
    <dgm:cxn modelId="{291C9297-0153-428E-9834-B32396627EF3}" type="presOf" srcId="{6AD4BEE8-F62E-47AB-AEE3-85083DAB48D4}" destId="{9BACD8DC-8235-4386-824B-744737AA81CB}" srcOrd="0" destOrd="0" presId="urn:microsoft.com/office/officeart/2005/8/layout/vProcess5"/>
    <dgm:cxn modelId="{4A179CF3-162F-4CC9-8735-08364EE9BEA2}" type="presOf" srcId="{98151D13-9D9B-4A9C-93DE-7EDC36DAD803}" destId="{C6D2328E-9E57-40A2-A0D4-4029FCFEA7AC}" srcOrd="1" destOrd="0" presId="urn:microsoft.com/office/officeart/2005/8/layout/vProcess5"/>
    <dgm:cxn modelId="{16259027-55EC-4A34-9735-EBD8DD35114F}" type="presOf" srcId="{E1D180FF-0637-433F-AF78-204CF0876EE8}" destId="{FC24D473-3C80-431B-9D54-923F030E02CD}" srcOrd="1" destOrd="0" presId="urn:microsoft.com/office/officeart/2005/8/layout/vProcess5"/>
    <dgm:cxn modelId="{0E158BA4-A1BF-4701-BBE6-5EB450E5CF9E}" type="presOf" srcId="{3109CD94-116D-48FC-80DE-F1FCB6DABC1F}" destId="{4948C2D6-0243-4132-89D3-D6BB533FA5D7}" srcOrd="0" destOrd="0" presId="urn:microsoft.com/office/officeart/2005/8/layout/vProcess5"/>
    <dgm:cxn modelId="{6207D9AC-7382-41E8-A68F-E940397BEF74}" type="presParOf" srcId="{9BACD8DC-8235-4386-824B-744737AA81CB}" destId="{A5454828-4344-4339-853D-215DCD84C3F8}" srcOrd="0" destOrd="0" presId="urn:microsoft.com/office/officeart/2005/8/layout/vProcess5"/>
    <dgm:cxn modelId="{A9DB5B23-7F47-4FEC-BF56-0AD99E9935D0}" type="presParOf" srcId="{9BACD8DC-8235-4386-824B-744737AA81CB}" destId="{E4A8E4EA-D618-435E-A723-A6FDF3530CDD}" srcOrd="1" destOrd="0" presId="urn:microsoft.com/office/officeart/2005/8/layout/vProcess5"/>
    <dgm:cxn modelId="{69094652-5053-4D6C-B657-B8971CC9603C}" type="presParOf" srcId="{9BACD8DC-8235-4386-824B-744737AA81CB}" destId="{E477C3E4-F969-4A79-9594-085D4378CAF0}" srcOrd="2" destOrd="0" presId="urn:microsoft.com/office/officeart/2005/8/layout/vProcess5"/>
    <dgm:cxn modelId="{D55AC29B-96A4-4BCE-9C92-8DED7524FE1D}" type="presParOf" srcId="{9BACD8DC-8235-4386-824B-744737AA81CB}" destId="{4948C2D6-0243-4132-89D3-D6BB533FA5D7}" srcOrd="3" destOrd="0" presId="urn:microsoft.com/office/officeart/2005/8/layout/vProcess5"/>
    <dgm:cxn modelId="{2776B14C-D73D-4863-825F-3C64EE561407}" type="presParOf" srcId="{9BACD8DC-8235-4386-824B-744737AA81CB}" destId="{C23A672B-2FB5-4956-AFFF-2AA13F689BE1}" srcOrd="4" destOrd="0" presId="urn:microsoft.com/office/officeart/2005/8/layout/vProcess5"/>
    <dgm:cxn modelId="{ECDB0E04-CCFC-4EDB-A6A2-999E2C404F9B}" type="presParOf" srcId="{9BACD8DC-8235-4386-824B-744737AA81CB}" destId="{E59E3078-7C6B-452C-8DB3-134515015DD3}" srcOrd="5" destOrd="0" presId="urn:microsoft.com/office/officeart/2005/8/layout/vProcess5"/>
    <dgm:cxn modelId="{80B1DE0E-7057-41AC-B518-F1BDB33E6565}" type="presParOf" srcId="{9BACD8DC-8235-4386-824B-744737AA81CB}" destId="{C6D2328E-9E57-40A2-A0D4-4029FCFEA7AC}" srcOrd="6" destOrd="0" presId="urn:microsoft.com/office/officeart/2005/8/layout/vProcess5"/>
    <dgm:cxn modelId="{0471C66A-8797-458F-A5E7-E45DC4074D9A}" type="presParOf" srcId="{9BACD8DC-8235-4386-824B-744737AA81CB}" destId="{FC24D473-3C80-431B-9D54-923F030E02CD}" srcOrd="7" destOrd="0" presId="urn:microsoft.com/office/officeart/2005/8/layout/vProcess5"/>
    <dgm:cxn modelId="{254D3308-F82A-4F65-9AE2-E7429298EFB6}" type="presParOf" srcId="{9BACD8DC-8235-4386-824B-744737AA81CB}" destId="{1702C273-8CAD-4323-A84C-50240B340169}" srcOrd="8" destOrd="0" presId="urn:microsoft.com/office/officeart/2005/8/layout/v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7D27F8-4601-44C3-8896-01DD13395F6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55661-8804-4253-BC85-341D4EB5940C}">
      <dgm:prSet phldrT="[Text]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branch2</a:t>
          </a:r>
          <a:endParaRPr lang="en-US" dirty="0"/>
        </a:p>
      </dgm:t>
    </dgm:pt>
    <dgm:pt modelId="{9A9B26DA-FB3C-43A3-BCCD-9400745BC70F}" type="sibTrans" cxnId="{3958E648-CA80-4291-B203-D6677BD34177}">
      <dgm:prSet/>
      <dgm:spPr/>
      <dgm:t>
        <a:bodyPr/>
        <a:lstStyle/>
        <a:p>
          <a:endParaRPr lang="en-US"/>
        </a:p>
      </dgm:t>
    </dgm:pt>
    <dgm:pt modelId="{87563183-E256-4B41-BCBB-8A0AE0CBECCA}" type="parTrans" cxnId="{3958E648-CA80-4291-B203-D6677BD34177}">
      <dgm:prSet/>
      <dgm:spPr/>
      <dgm:t>
        <a:bodyPr/>
        <a:lstStyle/>
        <a:p>
          <a:endParaRPr lang="en-US"/>
        </a:p>
      </dgm:t>
    </dgm:pt>
    <dgm:pt modelId="{B0964C89-BFDF-4ED5-BBA0-63E848716599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13FA730B-1F18-4B95-8355-8D248A840DF5}" type="sibTrans" cxnId="{2684DC35-286F-4B80-A324-77B2F287D3C6}">
      <dgm:prSet/>
      <dgm:spPr/>
      <dgm:t>
        <a:bodyPr/>
        <a:lstStyle/>
        <a:p>
          <a:endParaRPr lang="en-US"/>
        </a:p>
      </dgm:t>
    </dgm:pt>
    <dgm:pt modelId="{E31DE901-B888-4E57-BCF5-A43A2DDA9A6F}" type="parTrans" cxnId="{2684DC35-286F-4B80-A324-77B2F287D3C6}">
      <dgm:prSet/>
      <dgm:spPr/>
      <dgm:t>
        <a:bodyPr/>
        <a:lstStyle/>
        <a:p>
          <a:endParaRPr lang="en-US"/>
        </a:p>
      </dgm:t>
    </dgm:pt>
    <dgm:pt modelId="{3D62C1C2-3731-483E-B019-CECD30B9BA14}" type="pres">
      <dgm:prSet presAssocID="{657D27F8-4601-44C3-8896-01DD13395F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58C4DE-DDE3-4608-B238-FE75A8E44877}" type="pres">
      <dgm:prSet presAssocID="{657D27F8-4601-44C3-8896-01DD13395F61}" presName="dummyMaxCanvas" presStyleCnt="0">
        <dgm:presLayoutVars/>
      </dgm:prSet>
      <dgm:spPr/>
    </dgm:pt>
    <dgm:pt modelId="{E2039F13-4E13-4E2F-B813-A14033B457E2}" type="pres">
      <dgm:prSet presAssocID="{657D27F8-4601-44C3-8896-01DD13395F61}" presName="TwoNodes_1" presStyleLbl="node1" presStyleIdx="0" presStyleCnt="2" custLinFactNeighborX="0" custLinFactNeighborY="4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26A8-843D-4CD4-8AAB-B026BB888059}" type="pres">
      <dgm:prSet presAssocID="{657D27F8-4601-44C3-8896-01DD13395F61}" presName="TwoNodes_2" presStyleLbl="node1" presStyleIdx="1" presStyleCnt="2" custLinFactNeighborX="13102" custLinFactNeighborY="341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D0F73-1ACC-4032-92C3-CEA2A6C83F29}" type="pres">
      <dgm:prSet presAssocID="{657D27F8-4601-44C3-8896-01DD13395F61}" presName="TwoConn_1-2" presStyleLbl="fgAccFollowNode1" presStyleIdx="0" presStyleCnt="1" custFlipHor="1" custScaleX="84334" custScaleY="96264" custLinFactNeighborX="-64966" custLinFactNeighborY="8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E33C8-E08F-4395-8D77-15CC83ECF147}" type="pres">
      <dgm:prSet presAssocID="{657D27F8-4601-44C3-8896-01DD13395F61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C73A9-9C6C-47B1-A016-2A760C5DFFA6}" type="pres">
      <dgm:prSet presAssocID="{657D27F8-4601-44C3-8896-01DD13395F61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ACFB2-FE74-4257-9340-6973F451BA3F}" type="presOf" srcId="{657D27F8-4601-44C3-8896-01DD13395F61}" destId="{3D62C1C2-3731-483E-B019-CECD30B9BA14}" srcOrd="0" destOrd="0" presId="urn:microsoft.com/office/officeart/2005/8/layout/vProcess5"/>
    <dgm:cxn modelId="{2684DC35-286F-4B80-A324-77B2F287D3C6}" srcId="{657D27F8-4601-44C3-8896-01DD13395F61}" destId="{B0964C89-BFDF-4ED5-BBA0-63E848716599}" srcOrd="0" destOrd="0" parTransId="{E31DE901-B888-4E57-BCF5-A43A2DDA9A6F}" sibTransId="{13FA730B-1F18-4B95-8355-8D248A840DF5}"/>
    <dgm:cxn modelId="{3958E648-CA80-4291-B203-D6677BD34177}" srcId="{657D27F8-4601-44C3-8896-01DD13395F61}" destId="{DAF55661-8804-4253-BC85-341D4EB5940C}" srcOrd="1" destOrd="0" parTransId="{87563183-E256-4B41-BCBB-8A0AE0CBECCA}" sibTransId="{9A9B26DA-FB3C-43A3-BCCD-9400745BC70F}"/>
    <dgm:cxn modelId="{B7F1DC99-0D90-478B-827F-D936EBBE1072}" type="presOf" srcId="{DAF55661-8804-4253-BC85-341D4EB5940C}" destId="{528226A8-843D-4CD4-8AAB-B026BB888059}" srcOrd="0" destOrd="0" presId="urn:microsoft.com/office/officeart/2005/8/layout/vProcess5"/>
    <dgm:cxn modelId="{B288E1E8-40DD-496F-8135-07199EB3A2B8}" type="presOf" srcId="{13FA730B-1F18-4B95-8355-8D248A840DF5}" destId="{63CD0F73-1ACC-4032-92C3-CEA2A6C83F29}" srcOrd="0" destOrd="0" presId="urn:microsoft.com/office/officeart/2005/8/layout/vProcess5"/>
    <dgm:cxn modelId="{46F34731-D1FF-4DCA-A70A-27061AB0BED3}" type="presOf" srcId="{B0964C89-BFDF-4ED5-BBA0-63E848716599}" destId="{653E33C8-E08F-4395-8D77-15CC83ECF147}" srcOrd="1" destOrd="0" presId="urn:microsoft.com/office/officeart/2005/8/layout/vProcess5"/>
    <dgm:cxn modelId="{5B4688E4-3303-464A-801B-D38719A0D0E8}" type="presOf" srcId="{B0964C89-BFDF-4ED5-BBA0-63E848716599}" destId="{E2039F13-4E13-4E2F-B813-A14033B457E2}" srcOrd="0" destOrd="0" presId="urn:microsoft.com/office/officeart/2005/8/layout/vProcess5"/>
    <dgm:cxn modelId="{6B21FFD3-3A3D-449B-9579-04BD81186F9F}" type="presOf" srcId="{DAF55661-8804-4253-BC85-341D4EB5940C}" destId="{6A4C73A9-9C6C-47B1-A016-2A760C5DFFA6}" srcOrd="1" destOrd="0" presId="urn:microsoft.com/office/officeart/2005/8/layout/vProcess5"/>
    <dgm:cxn modelId="{1372D48F-10E7-49F0-8861-63AB19ECFCBD}" type="presParOf" srcId="{3D62C1C2-3731-483E-B019-CECD30B9BA14}" destId="{0658C4DE-DDE3-4608-B238-FE75A8E44877}" srcOrd="0" destOrd="0" presId="urn:microsoft.com/office/officeart/2005/8/layout/vProcess5"/>
    <dgm:cxn modelId="{A1D7580F-BF3D-40FA-80CF-7F0E3F709E3A}" type="presParOf" srcId="{3D62C1C2-3731-483E-B019-CECD30B9BA14}" destId="{E2039F13-4E13-4E2F-B813-A14033B457E2}" srcOrd="1" destOrd="0" presId="urn:microsoft.com/office/officeart/2005/8/layout/vProcess5"/>
    <dgm:cxn modelId="{644E404C-5180-456B-8E55-6765B7125244}" type="presParOf" srcId="{3D62C1C2-3731-483E-B019-CECD30B9BA14}" destId="{528226A8-843D-4CD4-8AAB-B026BB888059}" srcOrd="2" destOrd="0" presId="urn:microsoft.com/office/officeart/2005/8/layout/vProcess5"/>
    <dgm:cxn modelId="{16CF12E6-4D2E-4474-BDA8-D37146A9CBFE}" type="presParOf" srcId="{3D62C1C2-3731-483E-B019-CECD30B9BA14}" destId="{63CD0F73-1ACC-4032-92C3-CEA2A6C83F29}" srcOrd="3" destOrd="0" presId="urn:microsoft.com/office/officeart/2005/8/layout/vProcess5"/>
    <dgm:cxn modelId="{B5565B10-1F14-46C6-A9FA-2DD07D20450F}" type="presParOf" srcId="{3D62C1C2-3731-483E-B019-CECD30B9BA14}" destId="{653E33C8-E08F-4395-8D77-15CC83ECF147}" srcOrd="4" destOrd="0" presId="urn:microsoft.com/office/officeart/2005/8/layout/vProcess5"/>
    <dgm:cxn modelId="{BE6D1FCA-3BF8-4C9B-BE92-39D85F895C77}" type="presParOf" srcId="{3D62C1C2-3731-483E-B019-CECD30B9BA14}" destId="{6A4C73A9-9C6C-47B1-A016-2A760C5DFFA6}" srcOrd="5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BB9D67-4C03-4B58-9E6B-023E4C8BF31F}" type="datetimeFigureOut">
              <a:rPr lang="en-US" smtClean="0"/>
              <a:pPr/>
              <a:t>12/06/18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6D1ABD-EDDB-43C2-87A0-F9C1B5914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229600" cy="1673352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tx1">
                    <a:lumMod val="95000"/>
                  </a:schemeClr>
                </a:solidFill>
              </a:rPr>
              <a:t>  GIT BRANCH </a:t>
            </a:r>
            <a:endParaRPr lang="en-US" sz="9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 smtClean="0"/>
              <a:t>Շնորհակալություն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https://www.youtube.com/watch?v=JTE2Fn_sCZs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	Branch-ը </a:t>
            </a:r>
            <a:r>
              <a:rPr lang="en-US" i="1" dirty="0" err="1" smtClean="0"/>
              <a:t>իրենից</a:t>
            </a:r>
            <a:r>
              <a:rPr lang="en-US" i="1" dirty="0" smtClean="0"/>
              <a:t> </a:t>
            </a:r>
            <a:r>
              <a:rPr lang="en-US" i="1" dirty="0" err="1" smtClean="0"/>
              <a:t>նեռկայացնում</a:t>
            </a:r>
            <a:r>
              <a:rPr lang="en-US" i="1" dirty="0" smtClean="0"/>
              <a:t> է </a:t>
            </a:r>
            <a:r>
              <a:rPr lang="en-US" i="1" dirty="0" err="1" smtClean="0"/>
              <a:t>ղեկավարման</a:t>
            </a:r>
            <a:r>
              <a:rPr lang="en-US" i="1" dirty="0" smtClean="0"/>
              <a:t> </a:t>
            </a:r>
            <a:r>
              <a:rPr lang="en-US" i="1" dirty="0" err="1" smtClean="0"/>
              <a:t>ազատ</a:t>
            </a:r>
            <a:r>
              <a:rPr lang="en-US" i="1" dirty="0" smtClean="0"/>
              <a:t> </a:t>
            </a:r>
            <a:r>
              <a:rPr lang="en-US" i="1" dirty="0" err="1" smtClean="0"/>
              <a:t>գիծ</a:t>
            </a:r>
            <a:r>
              <a:rPr lang="en-US" i="1" dirty="0" smtClean="0"/>
              <a:t>: </a:t>
            </a:r>
            <a:r>
              <a:rPr lang="en-US" i="1" dirty="0" err="1" smtClean="0"/>
              <a:t>Երբ</a:t>
            </a:r>
            <a:r>
              <a:rPr lang="en-US" i="1" dirty="0" smtClean="0"/>
              <a:t> </a:t>
            </a:r>
            <a:r>
              <a:rPr lang="en-US" i="1" dirty="0" err="1" smtClean="0"/>
              <a:t>միանում</a:t>
            </a:r>
            <a:r>
              <a:rPr lang="en-US" i="1" dirty="0" smtClean="0"/>
              <a:t> </a:t>
            </a:r>
            <a:r>
              <a:rPr lang="en-US" i="1" dirty="0" err="1" smtClean="0"/>
              <a:t>ենք</a:t>
            </a:r>
            <a:r>
              <a:rPr lang="en-US" i="1" dirty="0" smtClean="0"/>
              <a:t>  </a:t>
            </a:r>
            <a:r>
              <a:rPr lang="en-US" i="1" dirty="0" err="1" smtClean="0"/>
              <a:t>git–ին</a:t>
            </a:r>
            <a:r>
              <a:rPr lang="en-US" i="1" dirty="0" smtClean="0"/>
              <a:t> </a:t>
            </a:r>
            <a:r>
              <a:rPr lang="en-US" i="1" dirty="0" err="1" smtClean="0"/>
              <a:t>միենք</a:t>
            </a:r>
            <a:r>
              <a:rPr lang="en-US" i="1" dirty="0" smtClean="0"/>
              <a:t> </a:t>
            </a:r>
            <a:r>
              <a:rPr lang="en-US" i="1" dirty="0" err="1" smtClean="0"/>
              <a:t>արդեն</a:t>
            </a:r>
            <a:r>
              <a:rPr lang="en-US" i="1" dirty="0" smtClean="0"/>
              <a:t> </a:t>
            </a:r>
            <a:r>
              <a:rPr lang="en-US" i="1" dirty="0" err="1" smtClean="0"/>
              <a:t>ունենք</a:t>
            </a:r>
            <a:r>
              <a:rPr lang="en-US" i="1" dirty="0" smtClean="0"/>
              <a:t>  master branch-ը : </a:t>
            </a:r>
            <a:r>
              <a:rPr lang="en-US" i="1" dirty="0" err="1" smtClean="0"/>
              <a:t>Նոր</a:t>
            </a:r>
            <a:r>
              <a:rPr lang="en-US" i="1" dirty="0" smtClean="0"/>
              <a:t>  </a:t>
            </a:r>
            <a:r>
              <a:rPr lang="en-US" i="1" dirty="0" err="1" smtClean="0"/>
              <a:t>ստեղծելիս</a:t>
            </a:r>
            <a:r>
              <a:rPr lang="en-US" i="1" dirty="0" smtClean="0"/>
              <a:t> </a:t>
            </a:r>
            <a:r>
              <a:rPr lang="en-US" i="1" dirty="0" err="1" smtClean="0"/>
              <a:t>դրանք</a:t>
            </a:r>
            <a:r>
              <a:rPr lang="en-US" i="1" dirty="0" smtClean="0"/>
              <a:t> </a:t>
            </a:r>
            <a:r>
              <a:rPr lang="en-US" i="1" dirty="0" err="1" smtClean="0"/>
              <a:t>ձեվավորվում</a:t>
            </a:r>
            <a:r>
              <a:rPr lang="en-US" i="1" dirty="0" smtClean="0"/>
              <a:t> </a:t>
            </a:r>
            <a:r>
              <a:rPr lang="en-US" i="1" dirty="0" err="1" smtClean="0"/>
              <a:t>են</a:t>
            </a:r>
            <a:r>
              <a:rPr lang="en-US" i="1" dirty="0" smtClean="0"/>
              <a:t>  master–</a:t>
            </a:r>
            <a:r>
              <a:rPr lang="en-US" i="1" dirty="0" err="1" smtClean="0"/>
              <a:t>ից</a:t>
            </a:r>
            <a:r>
              <a:rPr lang="en-US" i="1" dirty="0" smtClean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1.Git branch branch1</a:t>
            </a:r>
          </a:p>
          <a:p>
            <a:pPr>
              <a:buNone/>
            </a:pPr>
            <a:r>
              <a:rPr lang="en-US" dirty="0" err="1" smtClean="0"/>
              <a:t>Հիամանը</a:t>
            </a:r>
            <a:r>
              <a:rPr lang="en-US" dirty="0" smtClean="0"/>
              <a:t> </a:t>
            </a:r>
            <a:r>
              <a:rPr lang="en-US" dirty="0" err="1" smtClean="0"/>
              <a:t>ստեղծում</a:t>
            </a:r>
            <a:r>
              <a:rPr lang="en-US" dirty="0" smtClean="0"/>
              <a:t> է </a:t>
            </a:r>
            <a:r>
              <a:rPr lang="en-US" dirty="0" err="1" smtClean="0"/>
              <a:t>նոր</a:t>
            </a:r>
            <a:r>
              <a:rPr lang="en-US" dirty="0" smtClean="0"/>
              <a:t> branch, branch1 </a:t>
            </a:r>
            <a:r>
              <a:rPr lang="en-US" dirty="0" err="1" smtClean="0"/>
              <a:t>անունով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286000"/>
          <a:ext cx="7162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2.Git branch –copy branch1</a:t>
            </a:r>
          </a:p>
          <a:p>
            <a:pPr>
              <a:buNone/>
            </a:pPr>
            <a:r>
              <a:rPr lang="en-US" dirty="0" err="1" smtClean="0"/>
              <a:t>Հիամանը</a:t>
            </a:r>
            <a:r>
              <a:rPr lang="en-US" dirty="0" smtClean="0"/>
              <a:t> </a:t>
            </a:r>
            <a:r>
              <a:rPr lang="en-US" dirty="0" err="1" smtClean="0"/>
              <a:t>կրկնորինակում</a:t>
            </a:r>
            <a:r>
              <a:rPr lang="en-US" dirty="0" smtClean="0"/>
              <a:t> է, </a:t>
            </a:r>
          </a:p>
          <a:p>
            <a:pPr>
              <a:buNone/>
            </a:pPr>
            <a:r>
              <a:rPr lang="en-US" dirty="0" smtClean="0"/>
              <a:t>Branch1 branch-ը: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3.Git branch </a:t>
            </a:r>
          </a:p>
          <a:p>
            <a:pPr>
              <a:buNone/>
            </a:pPr>
            <a:r>
              <a:rPr lang="en-US" dirty="0" err="1" smtClean="0"/>
              <a:t>Հրամանը</a:t>
            </a:r>
            <a:r>
              <a:rPr lang="en-US" dirty="0" smtClean="0"/>
              <a:t> </a:t>
            </a:r>
            <a:r>
              <a:rPr lang="en-US" dirty="0" err="1" smtClean="0"/>
              <a:t>ցուցադրում</a:t>
            </a:r>
            <a:r>
              <a:rPr lang="en-US" dirty="0" smtClean="0"/>
              <a:t> է </a:t>
            </a:r>
            <a:r>
              <a:rPr lang="en-US" dirty="0" err="1" smtClean="0"/>
              <a:t>առկա</a:t>
            </a:r>
            <a:r>
              <a:rPr lang="en-US" dirty="0" smtClean="0"/>
              <a:t> </a:t>
            </a:r>
            <a:r>
              <a:rPr lang="en-US" dirty="0" err="1" smtClean="0"/>
              <a:t>բոլոր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branch-</a:t>
            </a:r>
            <a:r>
              <a:rPr lang="en-US" dirty="0" err="1" smtClean="0"/>
              <a:t>երի</a:t>
            </a:r>
            <a:r>
              <a:rPr lang="en-US" dirty="0" smtClean="0"/>
              <a:t> </a:t>
            </a:r>
            <a:r>
              <a:rPr lang="en-US" dirty="0" err="1" smtClean="0"/>
              <a:t>ցուցակը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2954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498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4.Git branch -m branch2</a:t>
            </a:r>
          </a:p>
          <a:p>
            <a:pPr>
              <a:buNone/>
            </a:pPr>
            <a:r>
              <a:rPr lang="en-US" dirty="0" err="1" smtClean="0"/>
              <a:t>Վերանվանում</a:t>
            </a:r>
            <a:r>
              <a:rPr lang="en-US" dirty="0" smtClean="0"/>
              <a:t> է </a:t>
            </a:r>
            <a:r>
              <a:rPr lang="en-US" dirty="0" err="1" smtClean="0"/>
              <a:t>ընթացիկ</a:t>
            </a:r>
            <a:r>
              <a:rPr lang="en-US" dirty="0" smtClean="0"/>
              <a:t> branch-</a:t>
            </a:r>
            <a:r>
              <a:rPr lang="hy-AM" dirty="0" smtClean="0"/>
              <a:t>ը </a:t>
            </a:r>
            <a:r>
              <a:rPr lang="en-US" dirty="0" smtClean="0"/>
              <a:t>branch2-ի: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3716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5.Git checkout master</a:t>
            </a:r>
          </a:p>
          <a:p>
            <a:pPr>
              <a:buNone/>
            </a:pPr>
            <a:r>
              <a:rPr lang="en-US" dirty="0" err="1" smtClean="0"/>
              <a:t>Հրամանի</a:t>
            </a:r>
            <a:r>
              <a:rPr lang="en-US" dirty="0" smtClean="0"/>
              <a:t> </a:t>
            </a:r>
            <a:r>
              <a:rPr lang="en-US" dirty="0" err="1" smtClean="0"/>
              <a:t>միջոցով</a:t>
            </a:r>
            <a:r>
              <a:rPr lang="en-US" dirty="0" smtClean="0"/>
              <a:t> </a:t>
            </a:r>
            <a:r>
              <a:rPr lang="en-US" dirty="0" err="1" smtClean="0"/>
              <a:t>կարղ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</a:t>
            </a:r>
            <a:r>
              <a:rPr lang="en-US" dirty="0" err="1" smtClean="0"/>
              <a:t>տեղափոխվե</a:t>
            </a:r>
            <a:r>
              <a:rPr lang="hy-AM" dirty="0" smtClean="0"/>
              <a:t>լ</a:t>
            </a:r>
            <a:r>
              <a:rPr lang="en-US" dirty="0" smtClean="0"/>
              <a:t> </a:t>
            </a:r>
            <a:r>
              <a:rPr lang="en-US" dirty="0" err="1" smtClean="0"/>
              <a:t>ընթացիկ</a:t>
            </a:r>
            <a:r>
              <a:rPr lang="en-US" dirty="0" smtClean="0"/>
              <a:t> branch–</a:t>
            </a:r>
            <a:r>
              <a:rPr lang="en-US" dirty="0" err="1" smtClean="0"/>
              <a:t>ից</a:t>
            </a:r>
            <a:r>
              <a:rPr lang="en-US" dirty="0" smtClean="0"/>
              <a:t> master branch-ի </a:t>
            </a:r>
            <a:r>
              <a:rPr lang="en-US" dirty="0" err="1" smtClean="0"/>
              <a:t>վրա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6.Git </a:t>
            </a:r>
            <a:r>
              <a:rPr lang="en-US" dirty="0" err="1" smtClean="0"/>
              <a:t>marge</a:t>
            </a:r>
            <a:r>
              <a:rPr lang="en-US" dirty="0" smtClean="0"/>
              <a:t> branch2 branch1copy</a:t>
            </a:r>
          </a:p>
          <a:p>
            <a:pPr>
              <a:buNone/>
            </a:pPr>
            <a:r>
              <a:rPr lang="en-US" dirty="0" err="1" smtClean="0"/>
              <a:t>Հրամանը</a:t>
            </a:r>
            <a:r>
              <a:rPr lang="en-US" dirty="0" smtClean="0"/>
              <a:t> </a:t>
            </a:r>
            <a:r>
              <a:rPr lang="en-US" dirty="0" err="1" smtClean="0"/>
              <a:t>միացնում</a:t>
            </a:r>
            <a:r>
              <a:rPr lang="en-US" dirty="0" smtClean="0"/>
              <a:t> է </a:t>
            </a:r>
            <a:r>
              <a:rPr lang="en-US" dirty="0" err="1" smtClean="0"/>
              <a:t>իրար</a:t>
            </a:r>
            <a:r>
              <a:rPr lang="en-US" dirty="0" smtClean="0"/>
              <a:t> </a:t>
            </a:r>
            <a:r>
              <a:rPr lang="en-US" dirty="0" err="1" smtClean="0"/>
              <a:t>նշված</a:t>
            </a:r>
            <a:r>
              <a:rPr lang="en-US" dirty="0" smtClean="0"/>
              <a:t> 2 branch–</a:t>
            </a:r>
            <a:r>
              <a:rPr lang="en-US" dirty="0" err="1" smtClean="0"/>
              <a:t>երը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2286000"/>
          <a:ext cx="7162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7.Git branch –d branch2</a:t>
            </a:r>
          </a:p>
          <a:p>
            <a:pPr>
              <a:buNone/>
            </a:pPr>
            <a:r>
              <a:rPr lang="en-US" dirty="0" err="1" smtClean="0"/>
              <a:t>Հրամանը</a:t>
            </a:r>
            <a:r>
              <a:rPr lang="en-US" dirty="0" smtClean="0"/>
              <a:t> </a:t>
            </a:r>
            <a:r>
              <a:rPr lang="en-US" dirty="0" err="1" smtClean="0"/>
              <a:t>ջնջում</a:t>
            </a:r>
            <a:r>
              <a:rPr lang="en-US" dirty="0" smtClean="0"/>
              <a:t> է </a:t>
            </a:r>
            <a:r>
              <a:rPr lang="en-US" dirty="0" err="1" smtClean="0"/>
              <a:t>նշված</a:t>
            </a:r>
            <a:r>
              <a:rPr lang="en-US" dirty="0" smtClean="0"/>
              <a:t> </a:t>
            </a:r>
            <a:r>
              <a:rPr lang="en-US" dirty="0" err="1" smtClean="0"/>
              <a:t>անունով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branch-ը: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2895600"/>
            <a:ext cx="6088380" cy="1783080"/>
            <a:chOff x="0" y="73373"/>
            <a:chExt cx="6088380" cy="1783080"/>
          </a:xfrm>
        </p:grpSpPr>
        <p:sp>
          <p:nvSpPr>
            <p:cNvPr id="5" name="Rounded Rectangle 4"/>
            <p:cNvSpPr/>
            <p:nvPr/>
          </p:nvSpPr>
          <p:spPr>
            <a:xfrm>
              <a:off x="0" y="73373"/>
              <a:ext cx="6088380" cy="17830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2225" y="125598"/>
              <a:ext cx="4245427" cy="1678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0030" tIns="240030" rIns="240030" bIns="240030" numCol="1" spcCol="1270" anchor="ctr" anchorCtr="0">
              <a:noAutofit/>
            </a:bodyPr>
            <a:lstStyle/>
            <a:p>
              <a:pPr lvl="0" algn="l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300" kern="1200" dirty="0" smtClean="0"/>
                <a:t>master</a:t>
              </a:r>
              <a:endParaRPr lang="en-US" sz="6300" kern="1200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</TotalTime>
  <Words>109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  GIT BRANCH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Շնորհակալություն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Narine</dc:creator>
  <cp:lastModifiedBy>Narine</cp:lastModifiedBy>
  <cp:revision>11</cp:revision>
  <dcterms:created xsi:type="dcterms:W3CDTF">2018-06-11T17:34:38Z</dcterms:created>
  <dcterms:modified xsi:type="dcterms:W3CDTF">2018-06-11T20:25:51Z</dcterms:modified>
</cp:coreProperties>
</file>