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55"/>
  </p:normalViewPr>
  <p:slideViewPr>
    <p:cSldViewPr snapToGrid="0">
      <p:cViewPr>
        <p:scale>
          <a:sx n="102" d="100"/>
          <a:sy n="102" d="100"/>
        </p:scale>
        <p:origin x="95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1:22.643"/>
    </inkml:context>
    <inkml:brush xml:id="br0">
      <inkml:brushProperty name="width" value="0.1" units="cm"/>
      <inkml:brushProperty name="height" value="0.1" units="cm"/>
      <inkml:brushProperty name="color" value="#CAC4C4"/>
    </inkml:brush>
  </inkml:definitions>
  <inkml:trace contextRef="#ctx0" brushRef="#br0">171 261 24575,'-2'11'0,"-2"-1"0,-3-2 0,-2 1 0,1-5 0,0 2 0,3 0 0,0-2 0,1 0 0,0-2 0,-2-2 0,-2 0 0,-2 0 0,0 0 0,-1 1 0,0 3 0,1 3 0,-1 2 0,2 2 0,2-3 0,1-2 0,2 1 0,2-1 0,1 1 0,1-1 0,2-2 0,0-1 0,1-2 0,3-1 0,-1 0 0,2-1 0,1-3 0,2-5 0,4-8 0,4-7 0,2-7 0,3-2 0,5-3 0,2 2 0,3 2 0,0 8 0,-3 5 0,-2 6 0,-5 4 0,-3 1 0,-3 3 0,0-3 0,1-2 0,-1-2 0,0-3 0,0-2 0,1-1 0,-5 2 0,-5 6 0,-30 40 0,-9 12 0,-25 39 0,5-5 0,5-4 0,6-15 0,5-12 0,5-14 0,3-7 0,5-5 0,6-6 0,4-4 0,7-3 0,1-3 0,3 1 0,3-1 0,3-6 0,12-12 0,18-18 0,17-17 0,13-9 0,-3 1 0,-5 13 0,-8 12 0,-8 13 0,-8 10 0,-7 5 0,-7 3 0,-6 1 0,-2 1 0,-11 0 0,-16 2 0,-29 11 0,-30 13 0,26-6 0,-4 0 0,-5 3 0,0 0 0,7-5 0,3-3 0,-26 6 0,36-14 0,26-8 0,7-3 0,4-5 0,1-10 0,9-10 0,12-7 0,14 2 0,12 4 0,4 10 0,-3 8 0,0 4 0,-4 4 0,0 1 0,7 0 0,3 1 0,7-2 0,3-1 0,-1 0 0,-4 3 0,-9 0 0,-11 2 0,-11 0 0,-10 0 0,-8 1 0,-7 3 0,-20 10 0,-27 13 0,-34 11 0,26-15 0,-2-2 0,-2-1 0,0-2 0,4-2 0,3-3 0,-28 4 0,21-6 0,19-4 0,12 0 0,4 3 0,4 3 0,4 1 0,10-7 0,17-13 0,20-13 0,16-13 0,6-1 0,7 0 0,-3 3 0,-4 6 0,-8 2 0,-10 5 0,-1 3 0,9-2 0,10 1 0,7-2 0,-2 4 0,-12 3 0,-12 4 0,-13 4 0,-15 3 0,-22 11 0,-26 19 0,-26 19 0,25-19 0,-3 0 0,-2 0 0,-1-1 0,1-3 0,2-3 0,-37 17 0,15-12 0,16-6 0,13-4 0,11-2 0,9-2 0,5-3 0,8-5 0,10-3 0,15-6 0,18-12 0,19-16 0,11-16 0,7-11 0,4-2 0,2 5 0,4 6 0,4 10 0,-2 3 0,-4 6 0,-7 4 0,-8 3 0,-6 4 0,-13 3 0,-10 5 0,-12 2 0,-9 4 0,-6 3 0,-10 5 0,-11 12 0,-19 17 0,-20 15 0,-25 14 0,29-30 0,-3-2 0,-1-3 0,-2-2 0,-43 16 0,16-16 0,15-11 0,16-7 0,13-5 0,9 0 0,8 0 0,5 1 0,2-1 0,7-4 0,6-4 0,15-11 0,13-13 0,15-10 0,21-12 0,3 2 0,0 7 0,-9 10 0,-18 17 0,-1 8 0,-3 4 0,-3 3 0,-4 1 0,-8 0 0,-7 0 0,-8 2 0,-23 7 0,-26 10 0,-33 14 0,-18 6 0,40-20 0,-1 0 0,-44 12 0,15-8 0,8-4 0,15-6 0,10-2 0,7-2 0,7 0 0,5 2 0,4 0 0,5 2 0,6 0 0,5-1 0,5-2 0,7-7 0,10-10 0,15-15 0,29-17 0,18-5 0,9 3 0,-39 24 0,1 2 0,2 5 0,4 2 0,15 0 0,6 3 0,-12 2 0,4 0 0,1 2-203,6-1 1,2 2 0,1-1 202,2 1 0,1 0 0,-1 0 0,-7 0 0,-1 0 0,-3 0 0,14 0 0,-6 0 0,-19-1 0,-6 0 0,7-1 0,-31-1 0,-17 2 0,-11 1 0,-7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4:26.045"/>
    </inkml:context>
    <inkml:brush xml:id="br0">
      <inkml:brushProperty name="width" value="0.2" units="cm"/>
      <inkml:brushProperty name="height" value="0.2" units="cm"/>
      <inkml:brushProperty name="color" value="#CAC4C4"/>
    </inkml:brush>
  </inkml:definitions>
  <inkml:trace contextRef="#ctx0" brushRef="#br0">78 80 24575,'0'15'0,"0"-2"0,0-5 0,0-1 0,0-1 0,0 0 0,0 0 0,0-1 0,-2 1 0,1-1 0,0 0 0,0 1 0,-1 1 0,-1 1 0,1 0 0,0 0 0,1-2 0,0 0 0,0-1 0,0 1 0,-1 1 0,0 0 0,0 0 0,-1 0 0,1 1 0,0 1 0,-1 0 0,0 2 0,0 1 0,1 1 0,-1-1 0,1 0 0,1-1 0,1 0 0,0 2 0,0 1 0,0 1 0,0 0 0,0 0 0,0-2 0,0-1 0,0-1 0,0-1 0,0-1 0,0 2 0,0 1 0,0-1 0,0 1 0,0-1 0,0-1 0,0-1 0,0 0 0,0 0 0,0 1 0,0 2 0,0 0 0,0 1 0,0 1 0,0 0 0,0 0 0,0-1 0,0 1 0,0-1 0,0-1 0,0 0 0,0 0 0,0 2 0,0 1 0,1 2 0,1 0 0,0 0 0,1 0 0,-1-1 0,1-2 0,-1-3 0,0-2 0,0-2 0,-1 0 0,0-2 0,0 1 0,0 0 0,0 0 0,0 0 0,0 2 0,0-1 0,0-1 0,0-21 0,-1 9 0,0-17 0,0 12 0,0-10 0,3-5 0,3-3 0,3-2 0,1 5 0,0 0 0,2 0 0,-1 3 0,1 3 0,-2 2 0,0 2 0,0-1 0,2-3 0,2-3 0,3-6 0,1-2 0,-1-1 0,-3 3 0,-4 4 0,-2 5 0,-2 3 0,-2 2 0,-2 1 0,0 1 0,0-1 0,0-3 0,1-4 0,1-4 0,3-3 0,0-1 0,2 0 0,1 2 0,-1 4 0,-1 4 0,-3 5 0,0 4 0,-1 4 0,-1 2 0,0 1 0,1-1 0,0 1 0,2 1 0,0 6 0,-2 2 0,-2 4 0,-2 1 0,0 1 0,1 1 0,0 0 0,0-1 0,0 1 0,-1 0 0,0 2 0,0 0 0,0 0 0,0 0 0,0 0 0,0 0 0,0 1 0,0-2 0,0-1 0,0-1 0,0-2 0,0 0 0,0-1 0,0 2 0,0-1 0,0-1 0,0 1 0,0-1 0,0 0 0,0 1 0,0-1 0,0 1 0,0 1 0,0 0 0,0 2 0,0 0 0,0 1 0,1 1 0,0-2 0,0 1 0,0-1 0,-1 1 0,0 1 0,0 0 0,0 0 0,0-2 0,0-2 0,0-2 0,0-5 0,0-22 0,0 5 0,0-16 0,0 11 0,1-2 0,0-1 0,2 2 0,1 4 0,0 4 0,-1 1 0,0 1 0,-2 1 0,0 0 0,-1 0 0,1 2 0,0 0 0,0 0 0,0 0 0,-1 1 0,0-1 0,0 1 0,0 0 0,0-1 0,0 1 0,1-1 0,0 0 0,1 1 0,0-1 0,0 0 0,1 1 0,0-2 0,0 2 0,0 0 0,1-1 0,-1 2 0,0-1 0,0 1 0,0 0 0,-1-1 0,1 0 0,0 1 0,0-1 0,0 1 0,0 0 0,-1-2 0,0 3 0,-1-4 0,-1 3 0,0-2 0,0 0 0,0 1 0,0-1 0,0 2 0,2-1 0,2 0 0,1 2 0,0-1 0,-2 1 0,-1-1 0,2-1 0,-2 0 0,3 0 0,-3 1 0,1-1 0,-1 17 0,0-5 0,-2 16 0,-1-8 0,-1-1 0,0-2 0,-1 1 0,1-2 0,0 1 0,-1-1 0,0-1 0,0-1 0,0-1 0,1 1 0,0-1 0,0-1 0,1-1 0,0-1 0,1 0 0,-1-1 0,0 3 0,-1-2 0,2 1 0,-1-2 0,0 3 0,0-3 0,-1 2 0,0 0 0,0-2 0,-1 3 0,1-3 0,0 1 0,0 1 0,-1 0 0,0 1 0,0 0 0,-2 1 0,0 0 0,-1-1 0,0 1 0,-1-2 0,0-1 0,-3 1 0,1 0 0,-2-1 0,0 0 0,1-1 0,-1 0 0,1 1 0,-1-1 0,0 0 0,1 0 0,1 0 0,0 1 0,1 1 0,1-1 0,0 2 0,-1 1 0,-1 2 0,-2 1 0,-1 2 0,-2 1 0,-1 2 0,0-1 0,0 1 0,2-1 0,0-1 0,2-2 0,2-2 0,2-1 0,2-1 0,0 0 0,0 1 0,1-2 0,-1 0 0,0 0 0,0-1 0,0 0 0,1 0 0,0-1 0,0 0 0,1 0 0,0-1 0,-1 1 0,1-2 0,-2 1 0,3-1 0,-4 1 0,2-1 0,-1 0 0,1 3 0,1-4 0,-2 2 0,0-2 0,0-1 0,-1 0 0,2-7 0,1 1 0,2-6 0,1 3 0,0-2 0,0-1 0,0-1 0,0 0 0,0 3 0,0 2 0,0 1 0,0 1 0,0 0 0,0 0 0,0 0 0,0 0 0,0-1 0,0 0 0,0 1 0,0-1 0,0 2 0,0-2 0,0 1 0,0 0 0,0-2 0,0 2 0,0-1 0,0 1 0,0 1 0,0-3 0,0 2 0,0-1 0,0 1 0,0 1 0,0-3 0,0 3 0,0-2 0,0 0 0,0 1 0,0-1 0,0 2 0,0-3 0,0 3 0,0-1 0,0-2 0,0 4 0,0-4 0,0 1 0,0 0 0,0 0 0,0 1 0,0 1 0,0-3 0,0 3 0,0-2 0,0 0 0,0 2 0,0-3 0,0 2 0,0-2 0,0 1 0,0 1 0,0 0 0,0 0 0,0 0 0,0-1 0,0 1 0,0 0 0,0 0 0,0-1 0,0 0 0,0 0 0,-1 0 0,0-1 0,0 0 0,0 0 0,1 0 0,-1-1 0,0-1 0,0 1 0,0 0 0,1 0 0,0 2 0,0 0 0,0-1 0,0 1 0,0-1 0,0 2 0,0 0 0,0-2 0,0 2 0,0-2 0,0 2 0,0 0 0,0-1 0,0 1 0,0-1 0,0 0 0,0 1 0,0-1 0,0 0 0,0 0 0,0-1 0,0 2 0,0-1 0,0 0 0,0 1 0,0-1 0,0 1 0,0 0 0,0-1 0,0 1 0,0-1 0,0 1 0,0-1 0,0 0 0,1-1 0,1 1 0,1 2 0,1-1 0,-1 1 0,0-1 0,0 1 0,-1-1 0,0-1 0,1-2 0,0-3 0,0-2 0,1 0 0,-1-1 0,1 0 0,1 0 0,1 0 0,-2 2 0,0 0 0,-2 3 0,0 3 0,0 2 0,1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4:46.562"/>
    </inkml:context>
    <inkml:brush xml:id="br0">
      <inkml:brushProperty name="width" value="0.2" units="cm"/>
      <inkml:brushProperty name="height" value="0.2" units="cm"/>
      <inkml:brushProperty name="color" value="#CAC4C4"/>
    </inkml:brush>
  </inkml:definitions>
  <inkml:trace contextRef="#ctx0" brushRef="#br0">382 37 24575,'-19'38'0,"-2"15"0,2 8 0,2 0 0,5 11 0,5 5 0,1 11 0,3 6 0,1-9 0,2-13 0,0-7 0,0-12 0,0-13 0,0-11 0,0-7 0,0-7 0,0-2 0,0-6 0,1-3 0,0-17 0,0-9 0,0-19 0,-1-7 0,0-15 0,0-19 0,1-16 0,0 44 0,1-1 0,0 1 0,0 1 0,2-39 0,-2 20 0,-2 23 0,0 21 0,0 12 0,0 9 0,0 31 0,0-2 0,0 25 0,0-9 0,0 8 0,0 16 0,0 21 0,0-32 0,0 2 0,0 7 0,0 2 0,0 0 0,0 1 0,0-1 0,-1-1 0,-1-4 0,-1 0 0,-1-6 0,0-1 0,-7 41 0,0-12 0,2-10 0,1-8 0,3-7 0,2-2 0,2 2 0,1 5 0,0 8 0,0 3 0,0 1 0,0-1 0,0-5 0,0-6 0,0-8 0,0-11 0,0-7 0,0-6 0,0-7 0,0 0 0,0 2 0,0 2 0,0 4 0,0 5 0,0 5 0,0 5 0,0 6 0,0 6 0,0 0 0,0-3 0,0-7 0,0-7 0,0-4 0,0 1 0,0 1 0,0 4 0,0 1 0,0-5 0,0-4 0,-1-3 0,-1-5 0,1 1 0,1-2 0,0-2 0,0-1 0,0-3 0,0-3 0,0-2 0,0-2 0,0-1 0,0-2 0,-1-3 0,4-18 0,-2-1 0,3-19 0,-2-8 0,-2-15 0,0-21 0,2 25 0,0-4 0,2-10 0,0-3 0,2-5 0,1 0 0,0 3 0,1 2 0,-1 12 0,0 5 0,3-19 0,-5 28 0,-3 20 0,-2 8 0,0 4 0,0-1 0,0-2 0,0-1 0,0-4 0,0-8 0,1-21 0,1-31 0,-1 22 0,0-5 0,0-8 0,0-2 0,-1 1 0,0 1 0,0 8 0,0 4 0,0-25 0,0 28 0,0 24 0,0 15 0,0 4 0,0 2 0,0 3 0,-1 2 0,-1 2 0,0 26 0,0-3 0,1 24 0,2-7 0,5 28 0,5 31 0,-3-34 0,0 3 0,1 5 0,-1 1 0,-2-4 0,0-1 0,-1-5 0,-1-1 0,0-4 0,-2-2 0,2 45 0,-3-16 0,-1-12 0,0-15 0,0-10 0,0-11 0,0-6 0,0 0 0,0 1 0,1 7 0,2 6 0,0 5 0,1 3 0,-1-1 0,-2-4 0,0-5 0,-1-6 0,0-4 0,0-4 0,1 0 0,0 2 0,0 3 0,0 3 0,-1 0 0,0-5 0,0-5 0,0-6 0,0-3 0,0-8 0,-3-37 0,1 4 0,-1-32 0,1 11 0,2-16 0,4-29 0,2 32 0,3-4 0,3-3 0,1-1 0,2 1 0,1 3 0,-1 10 0,0 4 0,5-18 0,-7 27 0,-7 21 0,-3 12 0,-1 5 0,0 23 0,-1-5 0,1 20 0,-2-9 0,-2 8 0,-1 2 0,-1 7 0,1 8 0,1 4 0,1 13 0,1 6 0,0-1 0,0-4 0,0-12 0,0-13 0,0-10 0,0-9 0,0-7 0,0-4 0,0-3 0,0-2 0,0-1 0,0-1 0,0 0 0,0-3 0,-5-16 0,6 9 0,-3-12 0,10 15 0,-1 0 0,2 0 0,-1 0 0,0 0 0,0 0 0,1 0 0,-1 0 0,0 0 0,1 0 0,0 0 0,0 1 0,2 1 0,0 1 0,-1 0 0,-1 0 0,-1 0 0,-1 0 0,-2 0 0,-1-1 0,0 1 0,2 1 0,-2-1 0,1 0 0,-1-1 0,2-1 0,0-1 0,-1 1 0,0 0 0,-1 0 0,2 1 0,-1-1 0,0 0 0,1 0 0,-3 3 0,-16 2 0,-1 2 0,-17-1 0,8-4 0,-1-2 0,-1 0 0,-1 1 0,0 1 0,-1 1 0,0-1 0,-3 1 0,-3 0 0,0 0 0,0-1 0,2-1 0,4 0 0,3 0 0,1 1 0,5-1 0,0 1 0,1 0 0,0 1 0,-1 0 0,2 0 0,1-1 0,2 0 0,1 0 0,2 1 0,1-1 0,2-1 0,2 0 0,0 0 0,-1 1 0,2-2 0,0-8 0,2 1 0,1-6 0,1 3 0,0-2 0,0-2 0,0-1 0,0-2 0,0 3 0,0 0 0,0 3 0,0 3 0,0 1 0,0 2 0,0-3 0,0 1 0,0-2 0,0 3 0,0 0 0,0-1 0,0 1 0,0-2 0,0 0 0,0 0 0,0 0 0,0 1 0,0 1 0,0-2 0,0 1 0,0-2 0,-1 0 0,-1-1 0,0 1 0,-1-1 0,2 1 0,1-1 0,0 2 0,0 0 0,0 0 0,-1 1 0,0 0 0,0-1 0,0 0 0,1 0 0,0-2 0,0 1 0,0 0 0,0 0 0,0 2 0,-1-1 0,-1 2 0,0-2 0,1 0 0,-1 1 0,0-1 0,1 1 0,0-1 0,1 0 0,0 1 0,-1 1 0,0 0 0,0 1 0,0-3 0,0 1 0,-1-1 0,1 2 0,1 0 0,0-1 0,-1 1 0,-1-1 0,0 0 0,0 2 0,-3 1 0,0 2 0,-2 0 0,1 1 0,0 1 0,1 1 0,1 2 0,2 2 0,1 1 0,-1 3 0,0 0 0,-1 2 0,-1 0 0,0-2 0,0 0 0,1-1 0,2-3 0,0-1 0,1 0 0,0 0 0,0 0 0,0 1 0,0 0 0,0-1 0,0 1 0,0-1 0,0 1 0,0 0 0,0 0 0,1 1 0,0-1 0,1 0 0,-1 0 0,1-1 0,0 0 0,0 0 0,-1 1 0,-1 2 0,0 0 0,0 1 0,0-1 0,0 0 0,0 1 0,0-1 0,0 0 0,0 0 0,0-1 0,0 0 0,0-1 0,0-1 0,1 1 0,0-1 0,0 1 0,-1 1 0,1-2 0,-1 3 0,0-1 0,0 0 0,0 0 0,0 1 0,0-1 0,0-1 0,0 0 0,0 1 0,0-1 0,0 2 0,0-3 0,0 0 0,0 2 0,0-3 0,1 3 0,0-2 0,0 1 0,0 1 0,1 0 0,-1-1 0,1 1 0,-1 0 0,0 1 0,-1 0 0,1 0 0,0 0 0,0-1 0,0 0 0,-1 0 0,0-1 0,1-1 0,0-27 0,0-2 0,-2-31 0,-5 2 0,-2-12 0,8-1 0,5-10 0,2 13 0,3-4 0,1-1-171,4-10 0,3-2 1,0 0 170,2 0 0,1 0 0,1 6 0,6-10 0,1 7 0,-6 15 0,-1 4 0,13-29 0,-7 16 0,-5 13 0,-6 9 0,-2 7 512,-4 7-512,-3 4 0,-3-2 0,0-7 0,-1-12 0,1-14 0,2-15 0,1-13 0,-5 42 0,1-1 0,1-2 0,0-1 0,0 3 0,-1 1 0,6-46 0,-2 8 0,-3 10 0,-2 6 0,-1 12 0,-5 15 0,-5 14 0,-6 13 0,-4 11 0,0 8 0,2 3 0,6-1 0,4-2 0,4-8 0,4-9 0,4-7 0,1 2 0,1 5 0,-1 9 0,-2 8 0,0 0 0,0 1 0,1 6 0,-2-1 0,1 5 0,0-3 0,4 1 0,1-2 0,0-3 0,0 0 0,-1-3 0,-1 0 0,1 0 0,0 0 0,1 0 0,0 0 0,0 0 0,1-1 0,-1-1 0,1-1 0,-2 0 0,0 1 0,-1 1 0,0 0 0,1 1 0,-2 0 0,-1 0 0,-2 0 0,2 0 0,-2 0 0,2 0 0,1 0 0,-1 0 0,2 0 0,-2 0 0,1 0 0,-2 0 0,0 0 0,1 0 0,-2 0 0,3 0 0,-2 0 0,0 0 0,1 0 0,-1 0 0,0 0 0,2 0 0,-3 0 0,2 0 0,0 0 0,-2 0 0,3 0 0,-3 0 0,-22 5 0,-1-1 0,-22 3 0,-1-1 0,3-1 0,2-1 0,5 1 0,8 0 0,-2-1 0,1 0 0,-1 0 0,3-1 0,2 0 0,2 1 0,3 0 0,1 0 0,3-2 0,1-1 0,2-1 0,2 0 0,0 0 0,1 0 0,1 0 0,0 0 0,-1 0 0,1 0 0,-1 0 0,1 0 0,0 0 0,0 0 0,0 0 0,0 0 0,-1 0 0,1 0 0,-1-1 0,-1-1 0,1-1 0,0 1 0,0 1 0,0-1 0,0 1 0,0-1 0,0 0 0,-1 0 0,1 0 0,-1-1 0,1-1 0,0 1 0,1-2 0,-1 1 0,1 0 0,-1 1 0,1 2 0,-1-2 0,2 2 0,-2 0 0,0 1 0,2 0 0,-2 0 0,0 0 0,2 0 0,-3 0 0,3 0 0,-2 0 0,1 0 0,0 0 0,-1 1 0,2 3 0,0 1 0,1 1 0,0-2 0,-1 0 0,1-1 0,-2 1 0,3 1 0,-1 0 0,1 0 0,1 0 0,0 0 0,1 1 0,1-2 0,1 1 0,1 0 0,0-1 0,1 1 0,-1-1 0,1 1 0,0 0 0,0 2 0,-1 0 0,-1 2 0,1 1 0,-1 3 0,0 0 0,2-1 0,-2 1 0,0-1 0,0 1 0,-1 2 0,0 1 0,-1 1 0,0 1 0,0 1 0,0-2 0,0-1 0,0-2 0,0-1 0,0 0 0,0 0 0,0-1 0,0 0 0,0-1 0,0-1 0,0 0 0,0 0 0,0 0 0,1 0 0,2-1 0,0 1 0,2 0 0,0 0 0,0 0 0,0 0 0,-2-2 0,1 0 0,0-3 0,0-2 0,0-12 0,-3-1 0,-2-11 0,-6-2 0,-2 2 0,0 2 0,2 5 0,2 5 0,1 1 0,0 2 0,1 0 0,1 1 0,-1 0 0,0-1 0,1 1 0,0 0 0,-1 1 0,0-1 0,1 0 0,0-2 0,1 0 0,1-3 0,0 0 0,0 0 0,0 3 0,-2 2 0,-2 0 0,1 2 0,-1-2 0,1 1 0,1 0 0,1-2 0,0 0 0,0 1 0,-2-1 0,0 2 0,-1-1 0,2 0 0,1 0 0,0-1 0,1 2 0,0-4 0,0 2 0,0-1 0,0 1 0,0 1 0,0 0 0,0-1 0,0 0 0,0 0 0,0 1 0,0-1 0,0 1 0,0-1 0,0 1 0,0 0 0,0-1 0,0 1 0,0-1 0,0 0 0,0 3 0,0-4 0,0 2 0,0 1 0,0-3 0,0 2 0,0-1 0,-1 0 0,0 2 0,0-2 0,0 1 0,1 0 0,0 0 0,0-2 0,0 3 0,0-2 0,0 0 0,0 1 0,0 0 0,0-2 0,0 2 0,0-3 0,0 4 0,1 0 0,2-3 0,-1 2 0,1-1 0,-2 1 0,1 1 0,0-3 0,0 2 0,0-3 0,1 2 0,-1-1 0,1 1 0,0 0 0,-1 0 0,1 1 0,-1-1 0,0 1 0,0 1 0,0-1 0,1 0 0,-1-1 0,1 1 0,-1 1 0,2-1 0,0-1 0,0-2 0,1 0 0,0-2 0,0 0 0,1 1 0,-1-1 0,0 2 0,0 0 0,1-1 0,-1 1 0,1-1 0,-1 1 0,2-1 0,0 0 0,1 0 0,2 0 0,-1 1 0,1 3 0,-1 3 0,-1 1 0,-2 1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1:51.292"/>
    </inkml:context>
    <inkml:brush xml:id="br0">
      <inkml:brushProperty name="width" value="0.35" units="cm"/>
      <inkml:brushProperty name="height" value="0.35" units="cm"/>
      <inkml:brushProperty name="color" value="#CAC4C4"/>
    </inkml:brush>
  </inkml:definitions>
  <inkml:trace contextRef="#ctx0" brushRef="#br0">0 389 24575,'37'-4'0,"-5"-1"0,-9-3 0,-4 1 0,-4 2 0,-1 1 0,0 3 0,0 0 0,-1 1 0,-2 0 0,-2 0 0,-1 0 0,3 0 0,-4 0 0,8 0 0,-4-1 0,6-1 0,1 0 0,4 1 0,2 0 0,1 1 0,0 0 0,-1 0 0,-1 0 0,-2 0 0,-3 0 0,-1 0 0,0 0 0,2-1 0,3 0 0,5-1 0,3-2 0,4 1 0,1-3 0,-1-1 0,-1-1 0,1-1 0,4 0 0,4-1 0,3 1 0,1-1 0,-4 2 0,-7 1 0,-5 2 0,-8 1 0,-2 3 0,0 0 0,0 1 0,1 0 0,0 0 0,-2 0 0,-1 0 0,1 0 0,0 0 0,1 0 0,2 0 0,0 0 0,1 0 0,2 0 0,3 0 0,6 0 0,5 0 0,6 0 0,1-1 0,-4-1 0,-6-1 0,-8 0 0,-4-1 0,0-1 0,2 0 0,5-1 0,4-1 0,3-1 0,0 0 0,-4-1 0,-3 2 0,-5 1 0,-4 1 0,-1 2 0,-2 0 0,-1 1 0,1 0 0,2 0 0,1 0 0,2 0 0,-2 0 0,-2 0 0,-3 1 0,-3 0 0,3 0 0,5-1 0,8-1 0,6-1 0,2 2 0,-3 1 0,-6 1 0,-4 0 0,-7 0 0,-3 0 0,-3 0 0,-1 0 0,-2 0 0,0 0 0,1 0 0,-3 1 0,2 5 0,-1 1 0,0 3 0,4-3 0,1 1 0,5 2 0,0 1 0,0-2 0,-5-2 0,-5-4 0,0 0 0,2-1 0,-3 1 0,4 1 0,-36-1 0,-2 0 0,-38-2 0,2-1 0,-8-1 0,0 0 0,4-1 0,4 1 0,3 1 0,0 0 0,-4 0 0,-1 2 0,-8 3 0,-5 6 0,0 3 0,0 3 0,13 1 0,15-2 0,14-3 0,17-4 0,10-1 0,6-1 0,2 2 0,18-3 0,2 1 0,25-4 0,7-1 0,11-1 0,20-4 0,0-5 0,-5-3 0,-9-5 0,-16 0 0,2-2 0,8-4 0,4-2 0,0-1 0,-2 2 0,-10 7 0,-11 5 0,-11 6 0,-12 4 0,-7 0 0,-3 3 0,0 1 0,4 2 0,4 4 0,8 3 0,8 1 0,11 2 0,6-2 0,2 0 0,-3-2 0,-8-1 0,-7-1 0,2 0 0,7 0 0,13 0 0,10 0 0,3-4 0,-1-2 0,-3-2 0,-8-1 0,-8 0 0,-10 0 0,-12 0 0,-9-1 0,4 0 0,35-5 0,-5 0 0,8 0 0,4-1 0,7-1 0,1 0 0,6 0 0,3 0 0,-3 0 0,-5 1 0,-1 0 0,-5 2 0,16-2 0,-10 3 0,-4 1 0,-28 2 0,-16 1 0,-8 2 0,-3 2 0,-3 1 0,0 2 0,2-1 0,3 0 0,5 1 0,8-2 0,10 0 0,10 0 0,10 0 0,5 1 0,-1 0 0,-4-1 0,-10 0 0,-13-2 0,-10-1 0,-7-2 0,-2 0 0,1 0 0,4 0 0,7-1 0,8-2 0,5-1 0,3-1 0,-2 0 0,-6 2 0,-8 1 0,-9 2 0,-8 0 0,-4 0 0,-2 0 0,3 0 0,0 0 0,0 0 0,-2 0 0,1 0 0,2-1 0,4 0 0,6 0 0,5 0 0,4 1 0,1 0 0,0 0 0,-4-1 0,-4 0 0,-5-1 0,-5 0 0,-2-1 0,-1 1 0,-2-1 0,5 2 0,-1-1 0,8 0 0,0 1 0,-2 0 0,-1 1 0,-5-1 0,-6-1 0,-25-10 0,9 8 0,-20-7 0,16 11 0,-6 0 0,-9-1 0,-2 0 0,3-1 0,8-1 0,13 1 0,37-2 0,-10 2 0,29-1 0,-18 2 0,5-1 0,7-3 0,6 0 0,0-1 0,-2 1 0,-9 2 0,-4 2 0,-3 1 0,-2 0 0,-1 0 0,-2 0 0,-3 0 0,-2 0 0,-2 0 0,-1 0 0,-1 0 0,3 0 0,4 0 0,5 0 0,6 0 0,5 0 0,1 0 0,-2 0 0,-8 0 0,-9-1 0,-8 1 0,-8-1 0,19 0 0,13 1 0,30 2 0,8 3 0,-4 1 0,-12-1 0,-16-3 0,-11-1 0,-7-1 0,-3 0 0,-2 0 0,0-1 0,-1-1 0,-4-1 0,-3 0 0,-3-1 0,-5 0 0,-30 2 0,8 0 0,-21 2 0,26 0 0,52-1 0,-8 0 0,40-1 0,-28 2 0,-3 0 0,-5 0 0,-6 0 0,-7 0 0,-3 0 0,1 0 0,1 0 0,2 0 0,1 0 0,0 0 0,-3 0 0,-3 0 0,-3 0 0,-1 0 0,1 0 0,1 0 0,3 0 0,4 0 0,3 0 0,-1 0 0,-3 0 0,-4 0 0,-6 0 0,-3 0 0,-2 0 0,2 1 0,-2 0 0,4 1 0,1 1 0,4-1 0,6 2 0,3-2 0,4 0 0,4-1 0,4-1 0,3 0 0,2 0 0,-4-1 0,-4-2 0,-5 0 0,-6-1 0,-3-1 0,2 1 0,3 0 0,4-1 0,5-1 0,1 0 0,-4 2 0,-4 0 0,-7 2 0,-4 1 0,-2 0 0,-1 1 0,0 0 0,0 0 0,2 0 0,1 0 0,2 0 0,1 0 0,2 0 0,3-1 0,1 0 0,1 0 0,-2-1 0,-3 0 0,-3 0 0,-3 0 0,-3 1 0,-2 1 0,-1 0 0,0-1 0,0 0 0,2-1 0,2-1 0,1 0 0,-2 1 0,-1 1 0,-1-1 0,-2 1 0,2 0 0,-3 0 0,1 1 0,4 0 0,-3 0 0,3 0 0,-4 0 0,-1 0 0,-36-10 0,7 4 0,-33-9 0,16 7 0,-8-3 0,-15-2 0,-9 1 0,0 1 0,8 3 0,16 2 0,8-1 0,6 3 0,5 1 0,1 2 0,-5 1 0,-10 0 0,-13 0 0,-10 0 0,-10 0 0,-8 0 0,-8 1 0,2 1 0,4 1 0,8 1 0,7-1 0,4-1 0,8-1 0,6-1 0,5 0 0,4 0 0,3 0 0,4 0 0,2 0 0,4 0 0,0 2 0,-7 3 0,-10 2 0,-14 5 0,-11 0 0,-11 1 0,-8-2 0,-4-4 0,0-4 0,5-1 0,4 2 0,6 2 0,7 0 0,12 0 0,16-4 0,12 0 0,15-3 0,8 0 0,-5 0 0,-11 3 0,-17 4 0,-18 7 0,-26 13 0,-2 3 0,10-1 0,22-6 0,35-10 0,8-3 0,7-2 0,2-2 0,-1 3 0,-1-1 0,0 1 0,2 2 0,3-3 0,8 2 0,-2-1 0,4-1 0,-1-1 0,-1 0 0,0-1 0,2 2 0,-3-3 0,2 2 0,-2 1 0,-4 1 0,1 1 0,-3 2 0,0-3 0,9 0 0,0-5 0,9 0 0,2-4 0,2 0 0,-1 0 0,-3 0 0,-7 1 0,-3 0 0,2 0 0,-2 0 0,4-1 0,-3 0 0,0 0 0,1-1 0,-2 2 0,2-2 0,1 2 0,-3 0 0,4-1 0,-4 0 0,2 0 0,3 1 0,-2 0 0,7 0 0,-1 0 0,1 0 0,2 0 0,0 0 0,2 0 0,-1 0 0,1 0 0,-1 0 0,-1 0 0,0-1 0,0 0 0,0 0 0,1 0 0,1 1 0,2 0 0,0 0 0,0-1 0,0 0 0,-1 0 0,0-1 0,0 1 0,0 0 0,1 0 0,2 1 0,3 0 0,2 0 0,-1 0 0,-2 0 0,-2 0 0,-3 0 0,-3 0 0,-3 0 0,-2 0 0,-2 0 0,0 0 0,0 0 0,-1 0 0,2 0 0,2 0 0,3 0 0,2 0 0,2 0 0,1 0 0,3 0 0,0 0 0,1 0 0,-1 0 0,-2 0 0,-3 0 0,-3 0 0,-1 0 0,-1 0 0,2 0 0,2 0 0,3 0 0,1 0 0,1 0 0,1 0 0,-2 0 0,1 0 0,1 0 0,0 0 0,-1 0 0,0 0 0,-1 0 0,1 0 0,1 0 0,1 0 0,2 0 0,2 0 0,1 0 0,2 0 0,-1 0 0,-2-2 0,-1-1 0,-4-2 0,-3 1 0,-4 1 0,-4 1 0,-2 1 0,-1-1 0,-1 1 0,2 0 0,1 0 0,2 0 0,1-1 0,1 0 0,-2 0 0,-1 0 0,-1 0 0,-3 0 0,-1 1 0,-2 0 0,0 0 0,-1 0 0,4 0 0,-2 0 0,3 0 0,-3 1 0,0 0 0,0-1 0,0 0 0,1 0 0,-2 0 0,1 1 0,-2 0 0,5 0 0,-2 0 0,4 0 0,-3-1 0,-2 0 0,0 0 0,0 0 0,-1 1 0,-32 1 0,9 1 0,-28 1 0,18 1 0,-3-1 0,-2-1 0,-2-1 0,-4-1 0,-2 0 0,-7 0 0,-5 0 0,-6 0 0,-3-1 0,1-1 0,2-1 0,3-2 0,3 1 0,-1 1 0,-1 2 0,0 1 0,-1 0 0,3 0 0,-3 0 0,-10 0 0,-3 2 0,-4 2 0,0 0 0,7 1 0,3-1 0,2-2 0,1 2 0,0-1 0,1 1 0,6 0 0,10-1 0,10-1 0,5 0 0,4 0 0,-1 0 0,-3 0 0,-3 0 0,-3 0 0,-2 0 0,-2 0 0,1-1 0,1 0 0,4 0 0,5-1 0,4 1 0,2 0 0,1 0 0,1-1 0,-1 0 0,0 0 0,-1 0 0,0 0 0,0 1 0,1 0 0,-2 1 0,-1 1 0,1 0 0,1 0 0,0 0 0,2-1 0,-1 1 0,1 1 0,-1 1 0,-1-1 0,-2 1 0,-1 0 0,-1 0 0,2 0 0,1-1 0,3 0 0,1-2 0,3 0 0,4-1 0,2 8 0,2-2 0,11 4 0,2-8 0,3-4 0,-2-4 0,-3 1 0,0 0 0,1-2 0,0 0 0,-1 1 0,0-1 0,0 2 0,0 0 0,3 0 0,-3 2 0,2 0 0,-1 1 0,0 1 0,1 3 0,-2-1 0,1 3 0,-3 0 0,3-1 0,-1-1 0,2-3 0,2 1 0,-1-1 0,4 2 0,0 0 0,4 0 0,3 0 0,4 1 0,0-1 0,2 1 0,0 0 0,-2-1 0,1-1 0,-4 0 0,-1-1 0,-5 0 0,-3 0 0,-2 0 0,-4 0 0,3 0 0,-4 0 0,4 0 0,-1 0 0,2 0 0,0 0 0,2 0 0,-1 0 0,0 0 0,-1 0 0,1-1 0,-2 0 0,1-1 0,1 1 0,0-1 0,1 0 0,2 1 0,2 0 0,1 0 0,1 0 0,0 0 0,1 1 0,0-1 0,0 0 0,-1-1 0,0 0 0,-1 0 0,1 0 0,-1 0 0,1 0 0,-2 1 0,1-1 0,-2 1 0,0 0 0,0 0 0,0-1 0,-1 0 0,0-1 0,-2 1 0,-1 0 0,-1 1 0,1-1 0,1 0 0,-1 1 0,1 0 0,0 1 0,0 0 0,-1 0 0,0 0 0,1 0 0,0 0 0,-1 0 0,-1 0 0,0 0 0,-1 0 0,1 0 0,0 0 0,2 0 0,1-1 0,1-1 0,1-1 0,0 0 0,1-1 0,1-1 0,1 1 0,1 0 0,1 0 0,1 2 0,-1 0 0,0 0 0,-1 0 0,-1 2 0,-2 0 0,-1 0 0,-1 0 0,1 0 0,0 0 0,2 0 0,1 0 0,0 0 0,1 0 0,-1 0 0,1 0 0,-1 0 0,-2 0 0,-1 0 0,-3 0 0,-3 0 0,-2 0 0,-1 0 0,3 0 0,-4 1 0,4 0 0,-2 0 0,0-1 0,3 0 0,-3 0 0,1 0 0,-1 0 0,1 0 0,1 0 0,2 0 0,3 0 0,6 0 0,4 0 0,1 0 0,1 0 0,-3-1 0,-1 0 0,-4 0 0,-2 0 0,-3 1 0,-1 0 0,-3 0 0,-1 0 0,-1 0 0,2 0 0,-3 0 0,2 0 0,0 0 0,-3 0 0,7 0 0,-7 0 0,4 0 0,-3 0 0,1 0 0,1 0 0,1 0 0,1 0 0,0 0 0,-1 0 0,1 0 0,-1 0 0,1 0 0,2 0 0,-1 0 0,0 0 0,-3 0 0,-2 0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2:00.461"/>
    </inkml:context>
    <inkml:brush xml:id="br0">
      <inkml:brushProperty name="width" value="0.2" units="cm"/>
      <inkml:brushProperty name="height" value="0.2" units="cm"/>
      <inkml:brushProperty name="color" value="#CAC4C4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2:06.508"/>
    </inkml:context>
    <inkml:brush xml:id="br0">
      <inkml:brushProperty name="width" value="0.2" units="cm"/>
      <inkml:brushProperty name="height" value="0.2" units="cm"/>
      <inkml:brushProperty name="color" value="#CAC4C4"/>
    </inkml:brush>
  </inkml:definitions>
  <inkml:trace contextRef="#ctx0" brushRef="#br0">21 42 24575,'21'0'0,"0"0"0,-8 0 0,3 0 0,2 0 0,-1 0 0,2 0 0,-1 0 0,-2-2 0,-1 0 0,-3 0 0,-1 0 0,-1 1 0,-1 0 0,1 0 0,-1 0 0,2-1 0,0 0 0,1 0 0,1 0 0,3-1 0,1 2 0,3-1 0,0 1 0,2 0 0,-1 0 0,0 1 0,-1 0 0,-1 0 0,-2 0 0,-1 0 0,0 0 0,-1 0 0,0 0 0,1 0 0,-1 0 0,0 0 0,-1 0 0,-1 0 0,-2 0 0,-1 0 0,-2 0 0,-1 0 0,0 1 0,0 2 0,-1 1 0,-1 1 0,0 1 0,-1 0 0,-1-2 0,-2 1 0,0 1 0,-2-2 0,-4 2 0,-3-2 0,-4-1 0,-2 0 0,0-1 0,-1-2 0,2 0 0,2 0 0,0 0 0,2 0 0,1 0 0,0 0 0,0 0 0,0-1 0,-1 0 0,1 0 0,0 1 0,0 0 0,-1 0 0,1 0 0,-1 0 0,-1 0 0,0 0 0,-1 0 0,0 0 0,0 0 0,1 0 0,-1 0 0,1 0 0,-1 0 0,1 0 0,1 0 0,0 0 0,-1 0 0,1 0 0,0 0 0,1 0 0,-1 0 0,0 1 0,-1 0 0,-1 1 0,-3 1 0,0-1 0,0 1 0,-2 0 0,2 0 0,0-1 0,0-1 0,2-1 0,1 1 0,0 0 0,2 0 0,1-1 0,0 0 0,2 1 0,0 0 0,0 0 0,0 0 0,0-1 0,0 0 0,0 0 0,0 0 0,0 0 0,1 0 0,0 0 0,0 0 0,-2 0 0,2 0 0,-1 0 0,-1 0 0,2 0 0,-2 0 0,2 0 0,0 0 0,0 0 0,-2 0 0,1 0 0,1 0 0,0 0 0,18-2 0,-5-1 0,17 0 0,-10-1 0,1 1 0,1-2 0,-2 1 0,1 0 0,2 0 0,3 1 0,5 0 0,3 0 0,2 0 0,0 1 0,0-2 0,-2 1 0,-1-1 0,-2 0 0,0 0 0,1 0 0,1 0 0,2 0 0,1 0 0,2-1 0,-2 1 0,-2 1 0,-3 1 0,-3 0 0,-4 1 0,0 0 0,-4 0 0,0 1 0,0 0 0,1 0 0,1 0 0,4 0 0,0 0 0,4 1 0,0 0 0,-1 1 0,0 1 0,-4-1 0,-2 0 0,-2-1 0,-2 0 0,-1 1 0,-1-2 0,-1 0 0,-1 1 0,-2 0 0,1 1 0,1-1 0,1 0 0,0 0 0,1-1 0,0 0 0,0 1 0,-1 0 0,1 0 0,-1-1 0,1 0 0,0 0 0,-1 1 0,1 0 0,-1 0 0,-1 0 0,1-1 0,0 0 0,0 0 0,0 0 0,0 0 0,-1 0 0,1 0 0,1 0 0,2 0 0,2 0 0,2 0 0,3 0 0,1 0 0,2 0 0,0 0 0,0 0 0,1 0 0,0 0 0,1 0 0,1 0 0,0 0 0,-1 0 0,0 0 0,1 0 0,-1 0 0,0 0 0,-3 0 0,-2 0 0,-1 0 0,-1 0 0,-1 0 0,0 0 0,1 0 0,3 0 0,0 0 0,3 0 0,-1 0 0,-1 0 0,-2 0 0,-2 0 0,-4 0 0,-1 0 0,-1 0 0,-1 0 0,1 0 0,-1 0 0,2 0 0,0 0 0,1 0 0,1 0 0,-1 0 0,-1 0 0,0 0 0,-2 0 0,-1 0 0,-1 0 0,0 0 0,0 0 0,-1 0 0,1 0 0,-1 0 0,0 0 0,1 0 0,-1 0 0,1 0 0,-1 0 0,0 0 0,-1 0 0,0 0 0,0 0 0,-2 0 0,0 0 0,0 0 0,-1 0 0,0 0 0,0 0 0,0 0 0,0 0 0,1 0 0,-1 0 0,0 0 0,1 0 0,-2 0 0,3 0 0,-2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2:20.058"/>
    </inkml:context>
    <inkml:brush xml:id="br0">
      <inkml:brushProperty name="width" value="0.2" units="cm"/>
      <inkml:brushProperty name="height" value="0.2" units="cm"/>
      <inkml:brushProperty name="color" value="#CAC4C4"/>
    </inkml:brush>
  </inkml:definitions>
  <inkml:trace contextRef="#ctx0" brushRef="#br0">177 86 24575,'-23'1'0,"4"1"0,4 3 0,5 2 0,1 1 0,2-2 0,0-2 0,0-1 0,-1-2 0,0 0 0,-1 0 0,0 0 0,-1-1 0,2 0 0,2 2 0,2 1 0,20-4 0,-7 1 0,16-5 0,-8 0 0,1 0 0,-1 1 0,-1-1 0,-6 3 0,-2 0 0,-1 0 0,1 1 0,1 0 0,2 1 0,1 0 0,1 0 0,3 0 0,1 0 0,3 0 0,2 0 0,0 0 0,0-1 0,-2 0 0,-2 0 0,-1 1 0,-1 0 0,0 0 0,2 0 0,4-1 0,5-2 0,6-2 0,4-1 0,2-2 0,0 1 0,-4-1 0,-1 2 0,-5 0 0,-1-1 0,-2 2 0,-1-1 0,1 1 0,2 0 0,1 0 0,4 2 0,1 1 0,0 0 0,1 1 0,-2 0 0,-1 0 0,-1 0 0,-2 1 0,-1 0 0,-1 0 0,0 0 0,-2 0 0,-1 0 0,-4 0 0,-6 0 0,-3 0 0,-4 0 0,-3 0 0,-2 9 0,-3-4 0,-4 7 0,-1-5 0,-4 1 0,-3 2 0,-1 0 0,-1 0 0,2-2 0,4-3 0,1-2 0,2-2 0,-1-1 0,1 0 0,0 0 0,0 0 0,-1 0 0,0 0 0,0 0 0,0-1 0,1 0 0,1 0 0,0 1 0,-1 0 0,0 0 0,-1 0 0,0 0 0,0 0 0,-2 0 0,-1 0 0,-1 0 0,-1 0 0,-2 0 0,-2 0 0,-2 0 0,-4 0 0,-3 0 0,-2 0 0,-2 0 0,-1 0 0,1 0 0,0 0 0,1 0 0,0 1 0,-3 0 0,-2 1 0,-2 1 0,-2 0 0,0 0 0,2-1 0,1 1 0,3 0 0,1 1 0,3 1 0,1 0 0,1 0 0,1-1 0,1-1 0,2 0 0,2-1 0,2-1 0,2 0 0,1-1 0,2 0 0,0 0 0,0 0 0,1 0 0,0 0 0,0 0 0,1 1 0,1 0 0,0 0 0,1-1 0,-1 0 0,1 0 0,0 0 0,0 0 0,0 0 0,-1 0 0,1 1 0,1 1 0,1 0 0,0 0 0,1 1 0,-1-2 0,0 1 0,0 1 0,-1-2 0,0 2 0,0-2 0,0 0 0,-1 1 0,0-1 0,0 0 0,2 1 0,0-1 0,2 0 0,-1 2 0,1 0 0,0 2 0,1-2 0,1 2 0,8-1 0,-3 1 0,6-2 0,-8 0 0,1 1 0,-2 3 0,1-3 0,-1 2 0,0-1 0,0 0 0,1 0 0,1 1 0,-1-2 0,1 1 0,3-2 0,-2 0 0,5-2 0,-3-1 0,0 0 0,2 0 0,-1 0 0,1-1 0,-2-1 0,0 0 0,1-2 0,-1 1 0,1 0 0,0 0 0,0 1 0,1 0 0,-1 0 0,0 0 0,-1 0 0,1 1 0,-1 0 0,2 1 0,-3 0 0,3 0 0,-2 0 0,-1 0 0,3 0 0,-3 0 0,3 0 0,-2 0 0,0 0 0,2 0 0,-3 0 0,1 0 0,2 1 0,-1 0 0,2 0 0,-2-1 0,0 1 0,1 0 0,2 0 0,1-1 0,2 1 0,1 0 0,2 0 0,1 0 0,-1-1 0,0 0 0,-2 0 0,0 1 0,-2 0 0,-1 0 0,-1-1 0,1 0 0,0 0 0,1 0 0,0 0 0,0 0 0,1 0 0,-2 0 0,0 0 0,0 0 0,0 0 0,1 0 0,1 0 0,1 0 0,0 0 0,0 0 0,1 0 0,0 0 0,0 0 0,2 0 0,-1 0 0,2 0 0,1 0 0,0 0 0,1 0 0,-1 0 0,1 0 0,-2 0 0,-1 0 0,-3 0 0,0 0 0,-1 0 0,1 0 0,2 0 0,0 0 0,0 0 0,1 0 0,0 0 0,1 0 0,0 0 0,1 0 0,-1 0 0,-1 0 0,-1 0 0,1 0 0,-2 0 0,0 0 0,0 0 0,-2 0 0,1 0 0,-1 0 0,1 0 0,-1 0 0,-2 0 0,-1 0 0,-2 0 0,0 0 0,0 0 0,0 0 0,0 0 0,0 0 0,-1 0 0,1 0 0,0 0 0,-2 0 0,0 0 0,1 1 0,-1 0 0,3-1 0,-2 2 0,0 0 0,1 0 0,2 1 0,0-1 0,0 0 0,0 0 0,-3 0 0,-1 0 0,-17 6 0,4-3 0,-14 4 0,8-5 0,-3 1 0,-1-2 0,1-1 0,3-1 0,3-1 0,4 0 0,0 0 0,2 0 0,-1 0 0,1 0 0,-1 0 0,1 0 0,-1 0 0,1 0 0,0 0 0,-1 0 0,1 0 0,-2 0 0,2 0 0,-1 0 0,0 0 0,0 0 0,0 0 0,0 0 0,-1 0 0,0 0 0,-1 0 0,0 0 0,0 0 0,0 0 0,0 0 0,0 0 0,0 0 0,0 0 0,1 0 0,-1 0 0,0 0 0,0 0 0,0 0 0,1 0 0,0 0 0,-1 0 0,0 0 0,0 0 0,1 0 0,1 0 0,0 0 0,-2 0 0,1 0 0,-1 0 0,0 0 0,1 0 0,0 0 0,-2 0 0,0 0 0,-1 0 0,-1 0 0,0 0 0,1 0 0,-1 0 0,0 0 0,-1 0 0,0 0 0,0 0 0,0 0 0,0 0 0,0 0 0,1 0 0,2 0 0,0 0 0,1 0 0,0 0 0,0 0 0,1 0 0,0 0 0,0 0 0,0 0 0,0 0 0,0 0 0,1 0 0,-1 0 0,0 0 0,0 0 0,0 0 0,0 0 0,-1 0 0,0 0 0,-1 0 0,0 0 0,0 0 0,0-1 0,0 0 0,-1 0 0,1 0 0,-1 0 0,1 0 0,0 0 0,-1 0 0,2 0 0,-1-1 0,0 2 0,1-1 0,-1 0 0,1 1 0,0 0 0,0-1 0,0 0 0,0 0 0,-1 1 0,0-1 0,0 1 0,0 0 0,1 0 0,-1 0 0,1 0 0,0 0 0,0 0 0,2 0 0,-1 0 0,0 0 0,1 0 0,0 0 0,1 0 0,-1 0 0,1 0 0,0-1 0,-1 0 0,0 0 0,0 1 0,0 0 0,1 0 0,0 0 0,-2 0 0,2 0 0,-3 0 0,3 0 0,0 0 0,0 0 0,0 0 0,0 0 0,0 0 0,0-1 0,0 0 0,0 0 0,-2 1 0,1 0 0,-1 0 0,2 0 0,1 0 0,-3 0 0,2 0 0,-1 0 0,0 0 0,1 0 0,0 0 0,-2 0 0,3-1 0,-2 1 0,0-1 0,3-1 0,-4 1 0,3 0 0,-1 0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2:30.013"/>
    </inkml:context>
    <inkml:brush xml:id="br0">
      <inkml:brushProperty name="width" value="0.2" units="cm"/>
      <inkml:brushProperty name="height" value="0.2" units="cm"/>
      <inkml:brushProperty name="color" value="#CAC4C4"/>
    </inkml:brush>
  </inkml:definitions>
  <inkml:trace contextRef="#ctx0" brushRef="#br0">120 0 24575,'0'64'0,"0"36"0,0-27 0,0 5 0,0 9 0,0 2 0,0 0 0,0-1 0,0-5 0,0-5 0,0-14 0,0-5 0,0 39 0,0-34 0,0-31 0,0-15 0,0-11 0,-1-4 0,-4-16 0,-2-17 0,-5-30 0,-2-28 0,9 32 0,0-2 0,2-10 0,0-3 0,2-4 0,0 0 0,1 3 0,0 1 0,0 8 0,1 2 0,1-34 0,1 29 0,0 22 0,-2 21 0,-1 13 0,-1 9 0,-7 17 0,1 4 0,-8 17 0,4 8 0,-1 13 0,3 15 0,3 10 0,3 2 0,2-1 0,1-9 0,0-16 0,0-16 0,0-18 0,0-11 0,0-10 0,6-38 0,9-28 0,2-5 0,1-9 0,3-5 0,1 1 0,-2 2 0,0 4 0,-3 12 0,-2 7 0,1 2 0,-6 22 0,-2 13 0,-3 8 0,-1 5 0,-1 2 0,3 13 0,0 3 0,3 20 0,0 12 0,1 17 0,1 13 0,0 3 0,1-2 0,-3-4 0,-1-6 0,-2-3 0,-1-4 0,-1-9 0,-1-10 0,-1-11 0,-2-12 0,1-9 0,0-8 0,-6-30 0,-7-38 0,3 15 0,0-2 0,0-2 0,0 0 0,2 3 0,1 4 0,0-19 0,5 18 0,1 16 0,0 12 0,0 9 0,1 9 0,0 3 0,2 16 0,-1 0 0,0 21 0,-2 7 0,-3 22 0,-4 15 0,-4 7 0,-1-5 0,2-16 0,2-14 0,3-16 0,1-8 0,0-6 0,0-4 0,1-3 0,-1-2 0,1-2 0,0 0 0,2-1 0,0-1 0,0 0 0,1-2 0,0 0 0,0-1 0,3 1 0,1-2 0,3 1 0,0-2 0,-1-1 0,2-1 0,1 0 0,2 0 0,4 0 0,2 1 0,1 1 0,-3 0 0,-2 0 0,-4 0 0,-4-1 0,-3-19 0,1-2 0,0-16 0,3 3 0,3-4 0,-1 1 0,0 3 0,-2 6 0,-4 9 0,-1 4 0,0 2 0,0 3 0,0 1 0,-1 0 0,0 0 0,0 1 0,0 1 0,0 0 0,0 0 0,0 0 0,2-1 0,-1-1 0,2 2 0,-1-5 0,0 1 0,0-2 0,2-2 0,1-3 0,0-2 0,1 0 0,-2 2 0,-1 3 0,0 4 0,-1 2 0,1 3 0,4 12 0,-4-1 0,3 10 0,-3-3 0,1 2 0,0 1 0,2 0 0,-1-3 0,-1-1 0,-1 0 0,0-1 0,-2 0 0,1-1 0,-1-1 0,0-1 0,0-1 0,0-1 0,0-1 0,0 0 0,1-1 0,-2 0 0,3 1 0,-3-1 0,2-1 0,3 0 0,1-12 0,0 1 0,-1-9 0,-4 0 0,0-1 0,1 1 0,-1 2 0,0 6 0,0 2 0,-1 1 0,8 13 0,-4-6 0,5 10 0,-7-7 0,0-1 0,-2 2 0,1-1 0,-1 1 0,0-1 0,0 0 0,1 1 0,-1-2 0,1 2 0,7-16 0,-6 9 0,7-11 0,-8 11 0,3 1 0,-16 1 0,9 1 0,-14 2 0,9 1 0,-3 1 0,-2 1 0,-1 1 0,0 2 0,1 3 0,-1 2 0,0 2 0,2 0 0,2-2 0,6-2 0,2 4 0,2 10 0,2 16 0,3 11 0,3 4 0,1 2 0,0-2 0,2-1 0,2 2 0,6 2 0,4 2 0,7 7 0,8 13 0,-14-33 0,1 1 0,5 7 0,3 1 0,3 3 0,2 0 0,0-2 0,0-2 0,1-2 0,-3-6 0,4 7 0,-11-19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3:00.597"/>
    </inkml:context>
    <inkml:brush xml:id="br0">
      <inkml:brushProperty name="width" value="0.2" units="cm"/>
      <inkml:brushProperty name="height" value="0.2" units="cm"/>
      <inkml:brushProperty name="color" value="#CAC4C4"/>
    </inkml:brush>
  </inkml:definitions>
  <inkml:trace contextRef="#ctx0" brushRef="#br0">42 2003 24575,'0'-64'0,"0"-30"0,0 35 0,0-2 0,0-5 0,0 0 0,0 4 0,0 3 0,0-27 0,0 24 0,0 26 0,0 16 0,0 8 0,0 4 0,0 4 0,-4 29 0,2 10 0,-2 42 0,4 8 0,0-33 0,0 2 0,0-3 0,0-1 0,0 30 0,-1-23 0,0-32 0,-1-9 0,0-5 0,1-2 0,1 2 0,0 3 0,0 5 0,0 4 0,0 2 0,0-1 0,0-2 0,0-1 0,0-5 0,0-3 0,0-2 0,2-3 0,0-1 0,1-1 0,1 1 0,-1 1 0,-1 0 0,0 0 0,-1-2 0,0-2 0,8-2 0,1-3 0,15-6 0,2-3 0,9-4 0,-2 1 0,-8 5 0,-11 3 0,-10 3 0,-3 0 0,-2-7 0,-2-5 0,-14-38 0,-12-26 0,11 31 0,-2-1 0,1-1 0,0 2 0,-7-21 0,6 14 0,6 5 0,4-2 0,3-5 0,4-6 0,1 1 0,1 4 0,0 5 0,0 7 0,0 4 0,1 0 0,2-1 0,2-3 0,2-2 0,-1 1 0,-1 2 0,-2 5 0,0 5 0,-1 5 0,0 4 0,1 3 0,0 2 0,-1 2 0,1 3 0,-1 4 0,-2 4 0,1 4 0,2-2 0,-3-1 0,3-1 0,-3-1 0,-1 2 0,-1 1 0,-3 1 0,-2 1 0,-1 2 0,-1 1 0,0 0 0,3 0 0,1-2 0,2-2 0,1-2 0,1-1 0,1 1 0,0 1 0,1-1 0,1 2 0,3-2 0,1 2 0,2-1 0,1 1 0,-1-1 0,1 2 0,-2 0 0,0 2 0,-1 0 0,0 1 0,0 0 0,-1 0 0,1 0 0,0 0 0,0 0 0,1 0 0,-1 0 0,0 0 0,-1 0 0,1 4 0,-3 0 0,2 3 0,-2 0 0,1 0 0,1 0 0,2-1 0,-1-2 0,-1-1 0,0-3 0,-2-12 0,-1 1 0,-1-10 0,-3 6 0,-5-1 0,-4 4 0,-3 2 0,-1 3 0,2 3 0,-2 1 0,1 1 0,0-1 0,3 1 0,2 1 0,1 0 0,1 1 0,-1 0 0,0 0 0,2 1 0,1 1 0,2 1 0,0 4 0,2-3 0,16-2 0,-2-5 0,20-4 0,-7 3 0,0 0 0,-3 2 0,-5 2 0,-2-1 0,0 0 0,2 0 0,4-1 0,4 1 0,2 0 0,0 0 0,-3 0 0,-2 0 0,-2 0 0,-2 1 0,-1 0 0,-1 0 0,-3 0 0,0 0 0,0 0 0,-2 0 0,1 2 0,-2 1 0,0 2 0,1-1 0,-1 0 0,1 0 0,1-2 0,2 1 0,3-2 0,6 0 0,4 0 0,7 0 0,4-1 0,1 0 0,-1 0 0,-4 0 0,-4 0 0,-2 0 0,-2 0 0,-1 0 0,0 0 0,1 0 0,2 0 0,0 0 0,0 0 0,-1 0 0,-3 0 0,-2 0 0,-3 0 0,-4 0 0,-3 0 0,-4 0 0,-3 0 0,-2-1 0,-15-10 0,4 4 0,-9-9 0,9 7 0,2-1 0,2 0 0,2 1 0,1 0 0,0 1 0,1 0 0,1 0 0,1 0 0,3 1 0,0 2 0,0 0 0,1 2 0,-2 1 0,-1 0 0,1 1 0,0 0 0,1 0 0,-1-1 0,0 0 0,0 0 0,0 0 0,-19-3 0,-3 3 0,-26-1 0,-11 3 0,-39 0 0,37-1 0,-2-1 0,-2 1 0,1-2 0,2 0 0,3-2 0,-30-3 0,10 0 0,6 2 0,5 4 0,7 1 0,6 1 0,4 0 0,8 1 0,7 1 0,6 1 0,5 0 0,3-1 0,4 1 0,0-1 0,4 1 0,3 0 0,0 1 0,2 1 0,-1 1 0,-1 0 0,-2 2 0,-4 3 0,-2 4 0,-5 4 0,1 1 0,2 1 0,3-2 0,6-2 0,3-3 0,2-2 0,4-3 0,3-1 0,4-1 0,2 1 0,2-1 0,0 1 0,2 1 0,1 2 0,0 6 0,0 1 0,-3 2 0,-4-2 0,-2-3 0,-3-3 0,-2-2 0,-1-2 0,0-1 0,1 0 0,1-2 0,-1 0 0,4-2 0,0-2 0,1 0 0,2-1 0,4 0 0,12-4 0,21-3 0,23-2 0,21-2 0,-38 6 0,0 1 0,-1 0 0,-1 0 0,44-3 0,-16-1 0,-15 0 0,-9 0 0,-9 1 0,-3 2 0,-1 1 0,-1 0 0,2 2 0,1 0 0,0-1 0,0 2 0,1 0 0,-1 1 0,0 0 0,1 0 0,1 0 0,0 0 0,-1-2 0,-3-1 0,-3-1 0,-5 0 0,-4 1 0,-4 1 0,-5 2 0,-5 0 0,-2 0 0,-5 0 0,-3-1 0,-23-6 0,1 0 0,-21-8 0,4 1 0,-1-2 0,2 0 0,1 2 0,1 1 0,-4 0 0,-5 1 0,-3-1 0,-4 1 0,1 2 0,1 2 0,0 1 0,-2 1 0,-3 0 0,-3 2 0,0 0 0,0 0 0,2-1 0,0-1 0,-2-2 0,-1-3 0,4 0 0,2 0 0,7 0 0,8 3 0,8 1 0,8 2 0,8 2 0,5 1 0,24 1 0,-5 1 0,18 2 0,-9 1 0,1 1 0,-1-1 0,1 1 0,-1-1 0,2-1 0,4 0 0,2-1 0,1-1 0,1 0 0,-1 0 0,-1 0 0,-5 0 0,-3-1 0,-2-1 0,-3-2 0,0-1 0,-1 0 0,-1 2 0,2 0 0,1 0 0,4-1 0,1 0 0,0 0 0,-1 1 0,-3 1 0,-2 0 0,-2 1 0,-3-1 0,-3 1 0,-1 0 0,-1 0 0,-2 0 0,0-1 0,0 0 0,0 1 0,0-1 0,-1 0 0,0 0 0,-2 0 0,-2-4 0,-6 1 0,-8-4 0,-9 3 0,-14 0 0,-10 0 0,-9 0 0,-8-1 0,-5 0 0,-3-1 0,1 2 0,3 1 0,6 2 0,6 1 0,8-1 0,8 1 0,9-2 0,5 1 0,5 0 0,2 0 0,2 2 0,0 0 0,-2 1 0,-1 0 0,1 0 0,2 0 0,3 0 0,6-1 0,3 0 0,25 1 0,-5-1 0,18 1 0,-13-1 0,-3 0 0,0 0 0,-2-1 0,0 1 0,0-1 0,1-1 0,2 1 0,1-1 0,2 0 0,-2 1 0,1 0 0,-1 0 0,-2 1 0,-1 0 0,-2 0 0,-2 1 0,0 0 0,0 0 0,0 0 0,0 0 0,0 0 0,-1 0 0,-1 0 0,-1 0 0,0 0 0,0 0 0,-1 0 0,2 0 0,-1 0 0,2 0 0,0 0 0,0 0 0,1 0 0,0 0 0,-1 0 0,0 0 0,-1 0 0,1 0 0,-1 0 0,-1 0 0,0 0 0,-1 0 0,0 0 0,0 0 0,-1 0 0,-1 0 0,-1 0 0,0 0 0,-1 0 0,0 0 0,-2 0 0,1-6 0,-3 3 0,1-4 0,-3 2 0,2 0 0,-1-1 0,1 1 0,-1 0 0,0 1 0,0-2 0,-1 0 0,0 2 0,0-2 0,0 1 0,-7 1 0,3 2 0,-6 2 0,3 0 0,0 0 0,0 0 0,-1 0 0,0 0 0,1 0 0,1 0 0,0 0 0,0 0 0,0 0 0,1 0 0,0 0 0,-1 0 0,0 0 0,1 0 0,0 0 0,-1 0 0,2 0 0,-3 0 0,2 0 0,-1 0 0,0 0 0,0 0 0,0 0 0,-1 0 0,0 0 0,0 0 0,-1 0 0,0 0 0,0 0 0,-1 0 0,1 0 0,-1 0 0,0 0 0,-1 0 0,0 0 0,1 0 0,0 0 0,0 0 0,0 0 0,0 0 0,2 0 0,0 0 0,1 0 0,0 0 0,1 0 0,-1 0 0,0 0 0,0 0 0,0 0 0,0 0 0,1 0 0,-1 0 0,0 0 0,1 0 0,-2 0 0,1 0 0,1 0 0,-1 0 0,0 0 0,0 0 0,-1 0 0,0 0 0,1 0 0,1 0 0,-1 0 0,1 0 0,0 0 0,-1-2 0,1 2 0,-1-1 0,2 0 0,-1 8 0,3-3 0,0 7 0,2-3 0,0 2 0,1 3 0,2 0 0,1 1 0,3 0 0,2 1 0,2 1 0,3 1 0,4 2 0,5 0 0,8 1 0,15 2 0,14 0 0,14 2 0,7-1 0,-1-2 0,-3-2 0,-5-2 0,-5 0 0,-4 0 0,-2 1 0,0 0 0,0 2 0,0-2 0,-1 0 0,-2-2 0,-3-1 0,-3-3 0,-6-3 0,-6-3 0,-7-2 0,-8-2 0,-7-1 0,-7-1 0,-3 0 0,-2 0 0,-2 0 0,-36-7 0,-7-6 0,-34-7 0,-2-4 0,6 2 0,16 6 0,14 6 0,20 8 0,7 2 0,2 0 0,3 0 0,3-1 0,2-9 0,3 1 0,4-7 0,6 5 0,6 3 0,5 3 0,7 4 0,12 1 0,14 0 0,10 0 0,10 0 0,3 0 0,3 0 0,1 1 0,-3 2 0,-5 1 0,-7 0 0,-9-2 0,-8 0 0,-6-1 0,-5 1 0,-3 1 0,-2 1 0,-3 0 0,-7 0 0,-5-2 0,-7-1 0,-6-1 0,-29-1 0,0 0 0,-27-1 0,6 1 0,-6 1 0,-4-1 0,-4-1 0,-2 0 0,-3-1 0,1 2 0,0 0 0,2 1 0,2 2 0,7 3 0,12 4 0,14 2 0,13 0 0,7-2 0,5-1 0,5-2 0,5-1 0,7-1 0,5-3 0,4-1 0,8 0 0,11 1 0,21 3 0,22 3 0,-36-3 0,3 0 0,5-1 0,2 0 0,1-2 0,1 1 0,-3-2 0,-1 1 0,-4-1 0,-3 0 0,35 0 0,-27 0 0,-21 0 0,-26-1 0,-23 0 0,-23 0 0,-25 0 0,-30 1 0,32 1 0,-4 1 0,-11 1 0,-1 1 0,-4 0 0,1 2 0,3 0 0,3 0 0,9-2 0,4 0 0,-27 1 0,28-3 0,25-2 0,19-1 0,14-3 0,11-1 0,9-1 0,15 0 0,18 3 0,32 0 0,-28 2 0,4 1 0,13 0 0,5 0 0,5 0 0,2 0 0,-2 0 0,-1 0 0,-8 0 0,-4 0 0,-10 0 0,-4 0 0,-8 0 0,-3-1 0,30-2 0,-18 0 0,-18-2 0,-17 1 0,-11 0 0,-9 2 0,-5 0 0,-17 1 0,-13 1 0,-30-1 0,10 0 0,-5 0 0,-16 1 0,-6-1 0,-16-1 0,-4 0 0,27 1 0,-1-1 0,1 0 0,-26-2 0,5-1 0,9 0 0,5 0 0,19-1 0,6 1 0,-13-5 0,29 2 0,23 1 0,15 2 0,11 0 0,10 0 0,17 0 0,11 1 0,20 2 0,21 1 0,-37 0 0,2 2 0,9-1 0,2 0 0,5 0 0,2 0 0,1 0 0,0 0 0,-7 0 0,-2 0 0,-7 0 0,-3 0 0,37 0 0,-24 0 0,-18 0 0,-20 0 0,-17 0 0,-11 0 0,-25 0 0,-7 0 0,-21 0 0,-3 0 0,-7 0 0,-9 0 0,-10 0 0,-10 0 0,36 0 0,-1 0 0,-5 0 0,-2 0 0,-1 0 0,1 0 0,2 0 0,2 0 0,-37 0 0,26 0 0,25 0 0,22 0 0,17 0 0,29 0 0,4 0 0,28 0 0,5 0 0,22 0 0,-32-1 0,4 2 0,9-1 0,4 1 0,4 2 0,1 0 0,2 1 0,0 1 0,-3 1 0,-2 0 0,-7 1 0,-3 0 0,-5-1 0,-3 0 0,37 6 0,-17-1 0,-14-2 0,-13-3 0,-12-4 0,-5-2 0,-4-1 0,-2-2 0,-2-1 0,-1-1 0,2 1 0,6 2 0,8 0 0,7 0 0,2 1 0,-5 1 0,-9 0 0,-10 0 0,-8 0 0,-6 0 0,-2 0 0,0 0 0,3 0 0,5 0 0,5 0 0,4 0 0,4 0 0,1 0 0,-2 0 0,-5 0 0,-6 0 0,-5 0 0,-4 0 0,-4 0 0,-17-7 0,0 2 0,-16-5 0,7 5 0,-4 0 0,-1 1 0,-3 0 0,0 2 0,1 1 0,-1 1 0,0 0 0,-2 0 0,-2 0 0,-3 0 0,-3 0 0,-6 0 0,-6 0 0,-7 0 0,-1 0 0,1 0 0,5 0 0,6 0 0,3 0 0,2 0 0,0 0 0,-4 0 0,-5 0 0,-4 0 0,-4 0 0,-3 0 0,0 2 0,0 2 0,3 4 0,6 4 0,9 3 0,9 2 0,11 1 0,10-2 0,7-2 0,6-2 0,5-4 0,9-3 0,14-2 0,25-2 0,30-1 0,-26 1 0,3 0 0,5 2 0,0 2 0,-2 0 0,-1 2 0,-7 0 0,-3 1 0,25 6 0,-20-3 0,-20-5 0,-13-3 0,-3-3 0,1-4 0,8-6 0,11-5 0,9-4 0,6 0 0,0 3 0,-4 2 0,-7 5 0,-6 3 0,-4 3 0,-4 2 0,-3 0 0,1 1 0,-2 0 0,-2 0 0,-1 0 0,-3 0 0,-2 0 0,0 0 0,0 0 0,0 0 0,3 0 0,7-4 0,9-3 0,8-2 0,2-1 0,-5 4 0,-8 2 0,-10 3 0,-8 0 0,-7 1 0,-4-1 0,-18-11 0,0 3 0,-14-7 0,4 7 0,-11 0 0,-35 0 0,18 4 0,-4 1 0,-13 0 0,-3 0 0,-7 1 0,-1-1 0,4 1 0,1-2 0,3 0 0,3-2 0,6 1 0,2 0 0,3-1 0,1 1 0,3 0 0,1 0 0,-44-2 0,2 1 0,12 3 0,7 1 0,5-2 0,11-1 0,6-1 0,3 1 0,1 0 0,-1 2 0,1 1 0,2 0 0,5 0 0,4 2 0,6 0 0,7 1 0,6 0 0,3 0 0,3 1 0,1 1 0,2 0 0,0-1 0,-1-1 0,-1 0 0,-2 0 0,0 0 0,0 0 0,-1 0 0,0 0 0,-2 1 0,-2 1 0,-4 1 0,-5 1 0,-5-1 0,-5-1 0,-2-1 0,2 0 0,1-1 0,6 0 0,6 0 0,4 0 0,4 0 0,1 0 0,3 0 0,0 0 0,3 0 0,1 0 0,3 0 0,1 0 0,2 0 0,1-7 0,1 3 0,2-5 0,0 4 0,2 0 0,2-1 0,2 1 0,3-1 0,1 0 0,1 1 0,0 1 0,1 1 0,-1-1 0,-1 2 0,1 1 0,-1 0 0,-1 1 0,-1 0 0,-1 0 0,-1 0 0,0 0 0,-1 0 0,1 0 0,-1 0 0,1 0 0,2 0 0,1 0 0,3 0 0,2 0 0,2 0 0,1 0 0,3 0 0,4 0 0,3 0 0,3 0 0,1 0 0,-3 0 0,-3 0 0,-3 0 0,-4 0 0,-1 0 0,-3 0 0,0 0 0,1 0 0,1 1 0,2 0 0,1 1 0,1 0 0,2 0 0,-1 1 0,0-1 0,1 0 0,0-2 0,3 0 0,4 0 0,3 0 0,2 0 0,0 0 0,-3 0 0,-1 0 0,-3 0 0,-4 0 0,-4 0 0,-2 0 0,-3 0 0,0 0 0,1 0 0,-2 0 0,1 0 0,-1 0 0,-2 0 0,1 0 0,-2 0 0,-2 0 0,-2 0 0,-2 0 0,-13-11 0,1 4 0,-10-7 0,6 8 0,0-1 0,2 2 0,2-1 0,2 0 0,0 0 0,3 1 0,0 0 0,0 0 0,0 0 0,0 0 0,0 1 0,-1-1 0,-2 2 0,1 1 0,-3 0 0,1 1 0,-1 1 0,0 0 0,-1 0 0,-1 0 0,0 0 0,-1 0 0,-1 1 0,0 0 0,-1 0 0,-2-1 0,-3 0 0,-1 0 0,-1 0 0,-2 0 0,-1 0 0,0 0 0,1 0 0,2 0 0,3 0 0,0 0 0,2 0 0,0-1 0,-1 0 0,1 0 0,0 1 0,-1 0 0,1-1 0,0 0 0,1 0 0,2-1 0,0 0 0,0 0 0,2 0 0,-1 0 0,0 1 0,0 0 0,-2 1 0,1 0 0,-1-1 0,0 0 0,0 0 0,0 1 0,-1 0 0,0-1 0,-2 0 0,-1 0 0,1 0 0,-2 1 0,1 0 0,0 0 0,1 0 0,1 0 0,1 0 0,0 0 0,2 0 0,0 0 0,2 0 0,1 0 0,0 0 0,1 0 0,1 0 0,0 0 0,1 0 0,0 0 0,0 0 0,1 0 0,-1 0 0,0 0 0,0 0 0,-1 0 0,-1 0 0,0 0 0,-1 0 0,1 0 0,0 0 0,-1 1 0,1 0 0,0 0 0,1-1 0,1 0 0,2 0 0,5-10 0,3 5 0,5-9 0,1 8 0,1 0 0,-1 2 0,0 0 0,-1 0 0,-1 1 0,-2 0 0,0 0 0,-1 1 0,0-1 0,0 1 0,0 7 0,0-5 0,0 6 0,0-6 0,2 0 0,-1 0 0,0 0 0,0 0 0,0 0 0,0 0 0,-1 0 0,1 0 0,-1 0 0,0 0 0,1 1 0,-1 0 0,0 1 0,1-1 0,-1 0 0,1 1 0,-1 0 0,1-1 0,0 0 0,1 0 0,0-1 0,-1 1 0,1 0 0,0 0 0,0 0 0,0 0 0,0 0 0,0 0 0,1 0 0,2 0 0,0 0 0,1-1 0,0 1 0,-1 0 0,-1 1 0,1-1 0,0 0 0,0 0 0,-1 0 0,1 0 0,0 0 0,0-1 0,1 0 0,0 0 0,0 0 0,0 0 0,2 1 0,-1 0 0,1 0 0,0-1 0,1 0 0,-1 1 0,0 0 0,0-1 0,-1 1 0,1-1 0,0 0 0,1 0 0,-1 0 0,-1 0 0,1 0 0,-2 0 0,1 0 0,0 0 0,1 0 0,-2 0 0,2 0 0,0 0 0,2 0 0,0 0 0,1 0 0,-1 0 0,0 0 0,-1 0 0,-1 0 0,-1 0 0,-1 0 0,0 0 0,1 0 0,0 0 0,0 0 0,-1 0 0,0 0 0,-1 0 0,-1 0 0,-1 0 0,0 0 0,0 0 0,-1 0 0,0 0 0,-1 0 0,0 0 0,-1 0 0,1 0 0,-2-2 0,-6-5 0,-1 1 0,-7-4 0,1 4 0,-1 0 0,-1 1 0,-1 0 0,2 2 0,2 1 0,2 0 0,0 1 0,2-1 0,-1 0 0,-1 1 0,1 0 0,-1-1 0,2-1 0,0 0 0,-1 0 0,0 2 0,0 1 0,-1 0 0,1 0 0,-1 0 0,1 0 0,0 0 0,-2 0 0,2 0 0,0 0 0,20 1 0,-6 0 0,17 0 0,-11-1 0,1 0 0,0 0 0,-1 0 0,-3 0 0,-3 0 0,0 0 0,0 0 0,0 0 0,1 0 0,-1 0 0,-1 0 0,-1 0 0,-1 0 0,-2 2 0,-19 6 0,0-2 0,-17 4 0,4-6 0,1-3 0,0 0 0,3-1 0,3 0 0,1 0 0,2 0 0,0 0 0,0 0 0,-1 1 0,-2 0 0,0 1 0,-1 0 0,0-1 0,2 1 0,1 0 0,2 0 0,0-1 0,3 0 0,1-1 0,2 0 0,1 0 0,1 0 0,1 0 0,1 0 0,-1-2 0,0 0 0,-1-1 0,0 1 0,0 0 0,-1 1 0,1-1 0,1 0 0,0 1 0,1 1 0,1 0 0,0 0 0,1 0 0,-1-1 0,0 0 0,1 0 0,-1-2 0,2 2 0,-2-2 0,0 2 0,2-1 0,-3 2 0,3 0 0,-2-1 0,1 0 0,0 0 0,-1 0 0,0 1 0,1 0 0,-1-1 0,0 0 0,2 0 0,-2 1 0,0 0 0,1 0 0,-1 0 0,2 0 0,-1 0 0,0 0 0,-1 0 0,1 0 0,-1 0 0,1 0 0,0 0 0,0 0 0,0 0 0,-1 0 0,1 0 0,-1 0 0,0 0 0,0 0 0,0 0 0,0 0 0,0 0 0,0 0 0,1 0 0,0 0 0,0 0 0,-2 0 0,2 0 0,-2 0 0,2 0 0,0 0 0,-1 0 0,1 0 0,-1 0 0,0 0 0,2 0 0,-3 0 0,2 0 0,0 0 0,0 0 0,-1 0 0,1 0 0,-1 0 0,1 0 0,0 0 0,0 1 0,-2 1 0,4 0 0,-3 1 0,1-2 0,1 1 0,-3-1 0,3-1 0,18 0 0,-6 0 0,15 0 0,-13 0 0,-1 0 0,-1 0 0,0 0 0,0 1 0,1 1 0,4 3 0,4 2 0,7 2 0,5 3 0,4 3 0,3 2 0,-1-1 0,1-1 0,-1-2 0,-1-1 0,-1-2 0,3 1 0,2 0 0,1 1 0,3 1 0,-1 2 0,3 1 0,-1 0 0,2 0 0,0 0 0,2-1 0,2 0 0,2 1 0,0-1 0,-3 0 0,-6-3 0,-9-2 0,-9-2 0,-6-2-820,-8-2 1,-5-3 0,-4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3:20.510"/>
    </inkml:context>
    <inkml:brush xml:id="br0">
      <inkml:brushProperty name="width" value="0.2" units="cm"/>
      <inkml:brushProperty name="height" value="0.2" units="cm"/>
      <inkml:brushProperty name="color" value="#CAC4C4"/>
    </inkml:brush>
  </inkml:definitions>
  <inkml:trace contextRef="#ctx0" brushRef="#br0">0 651 24575,'61'-8'0,"0"0"0,26-2 0,8 2 0,-10 1 0,6 1 0,3 0 0,-16 2 0,2 1 0,2 1 0,1 2 0,8 3 0,3 3 0,0 1 0,-2 2-515,-5 1 1,-1 1 0,-2 1 0,-3 1 514,12 4 0,-4 1 0,-5 1 0,16 6 0,-14-2 662,0-1-662,-39-11 339,-22-7-339,-13-3 0,-7-2 0,-34-10 1056,-12 0-1056,-48-10 0,36 12 0,-4 0 0,-9 0 0,-3 0 0,-4 1 0,-1 0 0,-2 0 0,0 1 0,7 1 0,1 0 0,7 1 0,2-1 0,7 1 0,3 0 0,-28-6 0,14 1 0,19 3 0,14 1 0,12 4 0,10 1 0,7 1 0,15 4 0,3-2 0,32 2 0,33-16 0,-17-3 0,6-5 0,16-4 0,2-4 0,3-3 0,-1-2 0,-5 4 0,-6 0 0,-16 8 0,-6 1 0,18-7 0,-35 11 0,-31 10 0,-23 2 0,-21 3 0,-28 1 0,-29 0 0,33 0 0,-3 0 0,-8-1 0,-3 2 0,-4-1 0,-1 1 0,5 0 0,2 1 0,4 1 0,2-1 0,7 1 0,2 0 0,-37 3 0,9-2 0,15 1 0,8 0 0,0 1 0,1 2 0,2 1 0,5 1 0,6 0 0,10-1 0,9-1 0,9-1 0,7-3 0,4 0 0,2-3 0,21-5 0,-3 2 0,19-4 0,-1 5 0,24 0 0,30 0 0,-29 0 0,4 1 0,9-1 0,3 0 0,2 1 0,0-1 0,-1 0 0,0 0 0,-3 0 0,-4 0 0,-7 1 0,-2-1 0,40 1 0,-12 0 0,-11 0 0,-4 0 0,-6 0 0,-2 0 0,2 0 0,9 1 0,6 2 0,8 1 0,6 2 0,1 2 0,-44-4 0,0 0 0,3 1 0,0 0 0,3 0 0,1 1 0,1 0 0,0 0 0,1 1 0,-1 0 0,-3 0 0,-1 0 0,-3 0 0,-2 0 0,39 6 0,-11-4 0,-12-4 0,-11-3 0,-12-2 0,-12 0 0,-10 0 0,-8 0 0,-6-3 0,-4-1 0,-8-2 0,-7-1 0,-12-1 0,-19 0 0,-23 0 0,-30 2 0,34 2 0,-4 2 0,-10 0 0,-3 1 0,-3 1 0,0-1 0,2 1 0,1 0 0,8 1 0,3 0 0,6-1 0,2 1 0,9 0 0,2 0 0,-38 0 0,15-1 0,15 0 0,12 0 0,11 0 0,10 0 0,5 0 0,3 0 0,3 1 0,3 1 0,5 1 0,5 1 0,18-2 0,1-1 0,22-3 0,6-4 0,26-4 0,-22 3 0,4 0 0,12 0 0,5 1 0,11 0 0,2 2 0,3 1 0,1 1 0,-2 1 0,-2 1 0,-9 0 0,-4 0 0,-11 0 0,-3 0 0,30 0 0,-29 0 0,-21-1 0,-19-1 0,-14-2 0,-23-1 0,-3 2 0,-20 1 0,0 2 0,-14 2 0,-22 3 0,29 0 0,-4 1 0,-8 3 0,-3 1 0,-8 1 0,-1 0 0,2 2 0,1-1 0,5-1 0,2-1 0,11-2 0,4-1 0,-18 3 0,22-3 0,21-4 0,13-1 0,5 0 0,4 2 0,1 2 0,0 0 0,0 1 0,9-3 0,7-4 0,17-5 0,19-8 0,27-5 0,-25 7 0,5 0 0,8 1 0,3 0 0,-1 1 0,-1 1 0,-5 0 0,-3 1 0,39-3 0,-20 1 0,-11 3 0,-9 2 0,-7 2 0,-4 1 0,-6 1 0,-7 0 0,-9 0 0,-7-2 0,-5-1 0,-6-1 0,-4 0 0,3 2 0,17 0 0,26 0 0,19-2 0,18 1 0,8 1 0,-9 3 0,-9 1 0,-18 1 0,-13 2 0,3-2 0,4 0 0,4 1 0,1-1 0,-1-1 0,-5-1 0,-4-1 0,-9 0 0,-9 0 0,-8 0 0,-7 0 0,-4 0 0,-3 0 0,0 0 0,2 0 0,7 0 0,10 1 0,15 2 0,18 0 0,6 0 0,-1 0 0,-13-2 0,-18 0 0,-15 0 0,-12-1 0,-42 0 0,6 0 0,-30 0 0,19 0 0,-3 0 0,-8 0 0,-16 0 0,-11 1 0,-8 2 0,-5 1 0,7 1 0,7-1 0,10-1 0,12-2 0,8-1 0,5 2 0,2 1 0,-1 2 0,-1 0 0,-4-1 0,0-2 0,0-1 0,4-1 0,3 0 0,2 0 0,0 1 0,-4 2 0,-6 3 0,-2 3 0,-2 4 0,0 1 0,2 4 0,-1 2 0,2 1 0,0-2 0,0-1 0,-1-3 0,0-2 0,3-1 0,2-2 0,7-2 0,4-1 0,6-2 0,5-2 0,2 0 0,4-1 0,2-1 0,1 0 0,1-1 0,2 0 0,1-1 0,3-2 0,2-2 0,2-4 0,2-2 0,3-3 0,5 0 0,6-1 0,7 0 0,1 1 0,1 2 0,1 1 0,2 0 0,6-1 0,12-3 0,12-1 0,10 2 0,5 2 0,0 2 0,-3 4 0,-2 1 0,-5 2 0,-7 1 0,-9 1 0,-10 0 0,-9 0 0,-5 0 0,-2 1 0,2 0 0,3 0 0,3 0 0,6 0 0,4 0 0,3 0 0,4 0 0,3 1 0,3 3 0,6 3 0,3 2 0,4 2 0,3 0 0,-3 1 0,-3 0 0,-7-3 0,-4-3 0,1-2 0,3-2 0,3-1 0,2-1 0,-2 0 0,-3 0 0,-4 0 0,-4 0 0,-4 0 0,-3 0 0,-7 0 0,-10 0 0,-7 0 0,-7 0 0,-4 2 0,-19-9 0,-3 1 0,-24-9 0,-6 2 0,-12-3 0,-13-6 0,-4-4 0,2-2 0,10 2 0,14 4 0,13 4 0,8 3 0,2 2 0,1 1 0,-1 1 0,-1 1 0,0 1 0,0 2 0,1 1 0,-1 1 0,-1 2 0,0 1 0,2-1 0,1 0 0,2 1 0,4 0 0,2 0 0,2 1 0,0 0 0,0 0 0,0 1 0,-2 0 0,-3 0 0,-1 0 0,-1 0 0,0 0 0,3 0 0,1 0 0,2 1 0,0 0 0,1 1 0,-2-2 0,-1 0 0,0 0 0,-1 0 0,-1 0 0,1 0 0,-2 0 0,0 0 0,-1 1 0,-1 1 0,-1 1 0,-5 2 0,-3 1 0,-4 0 0,-5-1 0,-5-1 0,-2 1 0,-1 0 0,1 1 0,1 0 0,1 0 0,3 0 0,0-3 0,5 0 0,2-2 0,5-1 0,4 0 0,2 0 0,1 0 0,0 0 0,1 0 0,3 0 0,5-1 0,6 0 0,5-2 0,1 1 0,-4 0 0,-11 1 0,-13 4 0,-17 1 0,-16 4 0,3 0 0,10-1 0,20-3 0,20-2 0,5-1 0,2-1 0,1 0 0,-1-2 0,0-2 0,-1-1 0,-1-2 0,-1 0 0,-1-1 0,-2 2 0,0 0 0,-1 0 0,0 2 0,0 0 0,0 1 0,1 2 0,2 0 0,2 0 0,2-2 0,4 0 0,0-5 0,2 1 0,1-3 0,1 0 0,2 0 0,1 1 0,4 2 0,3 3 0,1 2 0,0 0 0,0 1 0,0 0 0,-1 0 0,-1 1 0,-2-1 0,1 0 0,-1 1 0,1-1 0,-1 1 0,0 0 0,1 0 0,0 0 0,0 0 0,1 0 0,1 0 0,2 0 0,2 0 0,2 0 0,1 0 0,2 0 0,0 0 0,0 0 0,0 0 0,0 0 0,1 0 0,0 0 0,2 0 0,3 0 0,2 0 0,0 0 0,2 0 0,0 0 0,0 0 0,2 0 0,1 0 0,1 0 0,1 0 0,0 1 0,3 1 0,1 2 0,-1-1 0,-1-1 0,-3-1 0,-3-1 0,-2 0 0,-2 0 0,0 0 0,-1 0 0,2 0 0,0 0 0,-1 0 0,-1 0 0,-3 0 0,-4 0 0,-2 0 0,-3 0 0,-1 0 0,-1 0 0,2 0 0,1 0 0,2 0 0,3 0 0,0 0 0,2 0 0,1 0 0,1 0 0,-1 0 0,1 0 0,-1 0 0,-2 0 0,0 0 0,-2 0 0,-1 0 0,-1 0 0,-2 0 0,0 0 0,-1 0 0,1 0 0,1 0 0,2 0 0,2 0 0,2 0 0,0 0 0,0 0 0,-3 0 0,-2 0 0,-2 0 0,-3 0 0,0 0 0,-2 0 0,-1 0 0,-1 0 0,-1 0 0,0-1 0,0-1 0,2-1 0,0-1 0,1 0 0,0 0 0,-2 0 0,-2 0 0,-3-1 0,-1 1 0,-2-3 0,0 1 0,0-1 0,0 2 0,-2 0 0,0 1 0,-1-1 0,-1 0 0,-2 0 0,0 0 0,0 1 0,-1 0 0,0 1 0,2 0 0,0 2 0,1-3 0,0 1 0,1-2 0,1 0 0,1-1 0,-1 2 0,0-3 0,1 3 0,-1-1 0,-1 0 0,0 2 0,-2-1 0,0 1 0,1 2 0,-2-2 0,2 1 0,-2-2 0,2 1 0,-1 0 0,-1 1 0,3 1 0,-4 0 0,3 0 0,-1 0 0,-1 1 0,0 0 0,0 0 0,-2 0 0,2 0 0,-2 0 0,0 0 0,0 0 0,1 0 0,0 0 0,2 0 0,-1 0 0,0 0 0,0 0 0,0 0 0,-1 0 0,0 0 0,0 0 0,0 0 0,-2 0 0,-1 0 0,-2 0 0,0 0 0,-1 0 0,-1 0 0,0 1 0,0 0 0,0 0 0,0-1 0,0 0 0,0 0 0,0 0 0,-1 0 0,0 0 0,-3 1 0,-2 1 0,-4 1 0,-1 1 0,-1 0 0,-1 0 0,1-1 0,-1 1 0,2-1 0,0-1 0,1 1 0,-1-1 0,-1 0 0,-2 0 0,-4 0 0,-3 1 0,-2 0 0,0 1 0,-1 0 0,1 1 0,-2-2 0,-1 1 0,0-1 0,-3 0 0,2-2 0,2 0 0,4-1 0,2 0 0,4 0 0,1 0 0,2 0 0,2 0 0,0 0 0,-1 0 0,-3 0 0,0 0 0,0 0 0,1 0 0,2 0 0,1 0 0,3 0 0,2 0 0,2 0 0,1 0 0,2 0 0,2 0 0,3 0 0,1 0 0,2 0 0,0 0 0,1 0 0,-1 0 0,2 0 0,-2-5 0,4 2 0,0-4 0,2 2 0,0-2 0,1-5 0,2 1 0,1 0 0,4 1 0,2 1 0,0 0 0,0 1 0,-2 2 0,-1 2 0,0 1 0,0 0 0,-1 1 0,-2 1 0,2 1 0,-3 4 0,2-2 0,0 2 0,-2-2 0,3-1 0,0-1 0,0 0 0,-1 0 0,1 0 0,-2 0 0,2 0 0,-2 0 0,2 0 0,-1 0 0,0 0 0,0 0 0,0 0 0,0 0 0,1 0 0,0 0 0,0 0 0,1 0 0,1 0 0,0 0 0,1 0 0,2 0 0,-1 0 0,3 0 0,0 0 0,0 0 0,0 0 0,1 0 0,0 0 0,0 0 0,1 0 0,1 0 0,-1 0 0,0 0 0,1 0 0,-1 0 0,1 0 0,1 0 0,1 0 0,1 0 0,1 0 0,0 0 0,0 0 0,0 0 0,0 0 0,-1 1 0,-1 0 0,1 1 0,0-1 0,0 1 0,1 1 0,-1-1 0,-1 0 0,-2 0 0,-2-1 0,0 0 0,-2 1 0,-1-1 0,-1-1 0,0 1 0,-1 0 0,0 0 0,1 0 0,0-1 0,1 0 0,0 0 0,-1 0 0,2 0 0,0 0 0,0 0 0,0 0 0,-1 0 0,1 0 0,-1-1 0,-1 0 0,1-1 0,0 1 0,0-1 0,0 1 0,0 0 0,-1 0 0,0 1 0,-1 0 0,-1 0 0,0 0 0,-2-1 0,0 0 0,0 0 0,0 1 0,0-1 0,-1 1 0,1 0 0,-1 0 0,1-1 0,0 1 0,-1-1 0,1 0 0,-1 1 0,1 0 0,-1 0 0,1-1 0,0 0 0,-1 1 0,1-2 0,-2 1 0,1 0 0,2-2 0,-1 2 0,1-1 0,-1 1 0,-1 0 0,0 0 0,1 0 0,0 0 0,1 0 0,0 0 0,-1 0 0,0 1 0,-2 0 0,2 0 0,-1 0 0,1 0 0,-1 0 0,0 0 0,1 0 0,-1 0 0,1 0 0,0 0 0,0 0 0,1 0 0,-1 0 0,0 0 0,-1 0 0,0-1 0,0 1 0,0-1 0,0 0 0,2 0 0,-2 1 0,2 0 0,-2 0 0,-1 0 0,3 0 0,-1-1 0,1 0 0,-2 0 0,-1 1 0,2 0 0,0 0 0,-1-1 0,0 0 0,1 1 0,-2-1 0,2 1 0,-1 0 0,2-2 0,-1 2 0,2-2 0,-3 2 0,0-1 0,0 0 0,0 0 0,2 0 0,0 0 0,1 0 0,-2 1 0,2 0 0,-1 0 0,1-1 0,1 0 0,-1 0 0,1 0 0,-2 1 0,1 0 0,0 0 0,0 0 0,0 0 0,-1 0 0,0 0 0,-1 0 0,0 0 0,-1 0 0,1 0 0,-1 0 0,1 0 0,-1 0 0,0 0 0,2 0 0,-3 0 0,3 0 0,-1 0 0,-1 0 0,1 0 0,-1 0 0,0 0 0,2 0 0,-2 0 0,-1 0 0,2 1 0,-4 5 0,-1-1 0,-2 1 0,-1-3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4:14.113"/>
    </inkml:context>
    <inkml:brush xml:id="br0">
      <inkml:brushProperty name="width" value="0.2" units="cm"/>
      <inkml:brushProperty name="height" value="0.2" units="cm"/>
      <inkml:brushProperty name="color" value="#CAC4C4"/>
    </inkml:brush>
  </inkml:definitions>
  <inkml:trace contextRef="#ctx0" brushRef="#br0">1114 74 24575,'4'34'0,"1"2"0,1 7 0,0 4 0,-2 1 0,-3-1 0,-1-6 0,0-6 0,0-5 0,0-2 0,0 1 0,0 5 0,0 10 0,2 7 0,-1 3 0,1-3 0,-1-7 0,-1-12 0,0-11 0,1-9 0,0-10 0,0-17 0,0-5 0,2-17 0,2-3 0,3-13 0,3-10 0,2-7 0,-1-1 0,1 1 0,-2 4 0,-1 2 0,1 4 0,0 6 0,3 8 0,2 10 0,4 9 0,0 8 0,-1 5 0,-3 6 0,-4 5 0,-5 3 0,-4 3 0,-1 6 0,-4 8 0,-4 7 0,-2 4 0,-4 1 0,-1 1 0,1 2 0,2 0 0,1 3 0,0 3 0,-2 5 0,-3 8 0,-3 6 0,-4 3 0,0 2 0,0-5 0,5-6 0,5-7 0,3-7 0,4-4 0,2 0 0,1-1 0,1 1 0,0 3 0,0 3 0,0 4 0,1 5 0,2 2 0,2 3 0,0-1 0,1-3 0,-2-5 0,-2-6 0,-1-5 0,-1-3 0,0-3 0,0-3 0,0-3 0,0-4 0,0-3 0,0-8 0,-1-27 0,-2-4 0,-1-24 0,-1 9 0,1-1 0,2 4 0,0 0 0,2-7 0,0-16 0,2-15 0,4-13 0,2 1 0,1 14 0,-1 16 0,-3 19 0,-3 14 0,-1 9 0,-1 5 0,0 2 0,0 3 0,1 31 0,2-6 0,0 27 0,-1-13 0,1 3 0,0 16 0,-1 10 0,2 7 0,-1 1 0,-1-7 0,0 1 0,0-2 0,0 1 0,-1-6 0,-1-5 0,0-5 0,0-5 0,0-2 0,0 0 0,0 1 0,0 3 0,-1 5 0,-1 8 0,-4 12 0,-3 12 0,-1 6 0,1 1 0,-1-7 0,2-15 0,-1-18 0,1-19 0,-1-18 0,-1-20 0,-3-17 0,-2-15 0,1-9 0,1 2 0,5 6 0,3-3 0,2-14 0,-1-28 0,2 34 0,-1-3 0,-1-3 0,0 0 0,0 4 0,0 2 0,-2-33 0,1 16 0,2 13 0,3 5 0,0 2 0,0 2 0,0 7 0,0 7 0,0 5 0,0 2 0,0 0 0,0 0 0,0 1 0,0 2 0,0 5 0,0 5 0,2 7 0,1 4 0,6 11 0,-3 1 0,3 11 0,-7 1 0,-1 6 0,-1 3 0,0 4 0,1 4 0,3 13 0,3 18 0,3 20 0,-5-37 0,0 2 0,0 1 0,-1 0 0,-1 2 0,0-1 0,0-3 0,-2-1 0,0-2 0,-1-2 0,0 46 0,0-7 0,0-8 0,-1-8 0,-2-11 0,-1-10 0,0-8 0,1-8 0,2-4 0,0-2 0,0-2 0,0 1 0,0 0 0,0 1 0,1 4 0,0 4 0,0 4 0,0 1 0,0-3 0,0-7 0,0-8 0,0-8 0,0-6 0,0-4 0,-1-3 0,-7-19 0,2-9 0,-4-6 0,0 8 0,-5 15 0,-8 9 0,-8 3 0,-2 5 0,-1 3 0,1 2 0,2 0 0,2-1 0,3 0 0,4-1 0,2 0 0,4 1 0,3 2 0,2 3 0,4 4 0,3 3 0,2 3 0,2 3 0,0 5 0,0 4 0,0 3 0,0-1 0,0-3 0,0-4 0,0-7 0,1-5 0,1-7 0,1-6 0,0-4 0,-1-4 0,2-16 0,-1 5 0,2-10 0,-2 13 0,-1 6 0,-3 12 0,-6-7 0,-9 6 0,-9-17 0,-9-10 0,-5-10 0,-2-4 0,-1 5 0,1 6 0,4 9 0,7 5 0,10 2 0,8-2 0,6-2 0,4-4 0,1-4 0,1-2 0,3-3 0,6-3 0,6-2 0,8-1 0,11-7 0,11-5 0,8-4 0,7-4 0,-3 5 0,-9 6 0,-10 7 0,-14 9 0,-10 6 0,-6 4 0,-4 1 0,-3 1 0,0 1 0,0-1 0,2 1 0,1 0 0,1 0 0,0 0 0,0 2 0,-1 2 0,-1 17 0,-3 4 0,-3 14 0,-1 0 0,-1-2 0,1-2 0,2-2 0,1-3 0,1 0 0,0 1 0,-1 2 0,-3 4 0,-1 4 0,-5 6 0,-2 7 0,-2 4 0,0-1 0,3-7 0,3-10 0,3-10 0,2-8 0,1-7 0,2-3 0,0-1 0,1 2 0,1 5 0,0 3 0,0 0 0,-1-4 0,-1-5 0,4-26 0,0 7 0,3-17 0,-2 14 0,0-1 0,2-4 0,-1-5 0,0-6 0,0-2 0,0 1 0,2 4 0,0 6 0,1 4 0,0 4 0,-2 5 0,-2 5 0,-12 39 0,-6 0 0,-11 29 0,0-15 0,5-9 0,4-9 0,6-8 0,5-6 0,2-1 0,1 0 0,1-2 0,0-2 0,0-1 0,1-2 0,1 0 0,2 1 0,0-2 0,1-2 0,-1-3 0,1-3 0,1-11 0,0-20 0,2-17 0,0-11 0,3 3 0,-1 15 0,0 14 0,-4 12 0,-2 6 0,-2 3 0,-2-2 0,-5-4 0,-5-2 0,-5-4 0,-3-1 0,0-1 0,1-2 0,2-5 0,2-10 0,2-10 0,3-7 0,3-2 0,3 6 0,1 11 0,1 9 0,0 9 0,0 4 0,0 4 0,0 4 0,-1 2 0,-2 4 0,-1 1 0,-2 0 0,1 1 0,-1-1 0,2 0 0,-1 0 0,-1 1 0,-1 1 0,-1 1 0,-2 0 0,-2 0 0,-2 4 0,-1 3 0,-1 2 0,1 0 0,0-3 0,3-3 0,1-2 0,2-1 0,0 0 0,0 0 0,0-1 0,-1 0 0,0 0 0,2 0 0,-1 1 0,1 0 0,-1 0 0,2 0 0,0 0 0,2 0 0,1 0 0,0-6 0,2-1 0,0-6 0,2 1 0,3 1 0,4 1 0,3 2 0,2 2 0,-1 1 0,-2 1 0,-2 0 0,-2 1 0,-12 27 0,1-5 0,-7 22 0,6-10 0,3 3 0,1-2 0,2-3 0,0-2 0,-1-4 0,-2 3 0,-1 2 0,-2 3 0,-1 1 0,-1 2 0,-2 0 0,1-3 0,1-3 0,0-4 0,1-5 0,1-5 0,0-1 0,-1-3 0,-2 2 0,-2 1 0,-1 2 0,-1 0 0,0 0 0,2-1 0,1-1 0,1-1 0,0-1 0,1-1 0,-1-4 0,-1-3 0,1-3 0,0-5 0,1-3 0,0-2 0,0 0 0,2 3 0,0 1 0,0 1 0,1 0 0,-1 0 0,1 1 0,0 2 0,0 1 0,1 1 0,-1 0 0,1 0 0,0 0 0,-2 0 0,1 0 0,-1 0 0,1 0 0,0 0 0,1 0 0,-1 1 0,2 1 0,-1 2 0,2-1 0,-1 3 0,2-2 0,-2-1 0,19-5 0,-5-4 0,16-5 0,-6 0 0,15-2 0,15-2 0,17 2 0,10 1 0,-3 4 0,-4 4 0,-9 1 0,-9 2 0,-11 1 0,-11 0 0,-4 0 0,-4 0 0,-1 0 0,1 0 0,0 0 0,1 0 0,2 0 0,2 0 0,-1 0 0,0 0 0,-1 0 0,-1 0 0,-2 0 0,-1 0 0,-4 0 0,-3 0 0,-3 1 0,-2 0 0,-1 2 0,1-1 0,-1 2 0,0 0 0,1 1 0,-1 1 0,0 0 0,0-2 0,-1-2 0,-2-2 0,-3-13 0,-1-5 0,-1-11 0,0 0 0,0 1 0,0 2 0,0 1 0,0-1 0,0 0 0,1-3 0,2-2 0,2-1 0,2-2 0,2-3 0,1-4 0,2-2 0,2 0 0,1 3 0,-1 4 0,0 6 0,-2 6 0,-2 6 0,-4 4 0,-2 4 0,-3 2 0,-1 3 0,1 0 0,0 19 0,0 0 0,0 17 0,-1-5 0,0-1 0,0-1 0,0-3 0,0-2 0,0-2 0,0-1 0,0 0 0,-1 1 0,0 0 0,0 2 0,0 0 0,1 1 0,0 2 0,0 3 0,0 1 0,0 0 0,0-3 0,0-3 0,0-2 0,0-2 0,0-1 0,0 0 0,0 0 0,0 1 0,1 1 0,1 4 0,0 6 0,2 8 0,-1 5 0,0 3 0,-1-3 0,0-9 0,-1-9 0,-1-7 0,0-6 0,0-6 0,0-16 0,0-5 0,0-14 0,0 1 0,0 2 0,0 0 0,0 0 0,0-1 0,0-4 0,0-1 0,0-3 0,1-1 0,4-7 0,9-14 0,7-9 0,3-5 0,0 5 0,-7 19 0,-5 12 0,-4 17 0,-3 8 0,-2 6 0,-2 2 0,0 0 0,0 0 0,0 18 0,0 0 0,-1 19 0,0-4 0,0 3 0,0 0 0,0-3 0,0-6 0,0-7 0,0-3 0,0-2 0,0-1 0,0-1 0,0-1 0,0 0 0,0 0 0,0 1 0,0 1 0,0 1 0,0 3 0,0 3 0,1 1 0,0 1 0,1 2 0,0 2 0,-1 0 0,0 2 0,0-2 0,-1-2 0,0-1 0,0-2 0,0 0 0,0 0 0,0 0 0,1 2 0,0-1 0,2 1 0,0 0 0,1 2 0,-1-1 0,0-1 0,-1-1 0,-1-3 0,0-3 0,0-2 0,0-2 0,0-4 0,0-20 0,-1-3 0,0-16 0,0 5 0,0 1 0,0 0 0,0 1 0,0 2 0,0-1 0,0 2 0,0 1 0,0 0 0,0 0 0,0 0 0,0 1 0,0-3 0,2 2 0,2-1 0,0 3 0,2 4 0,-3 3 0,0 4 0,-1 3 0,-1 2 0,0 3 0,-1 15 0,0-3 0,0 13 0,0-8 0,0 3 0,0 4 0,0 1 0,0-2 0,0-4 0,0-3 0,0-2 0,0-1 0,0-2 0,0 0 0,0-1 0,0 0 0,0-1 0,0 1 0,0-1 0,0 1 0,0 0 0,0 0 0,0 0 0,0 0 0,0-1 0,0 1 0,0 0 0,0-1 0,0 0 0,0 0 0,0 0 0,0 0 0,0 0 0,0 1 0,0-1 0,0 1 0,0 0 0,0 1 0,0 0 0,0 0 0,0 1 0,0 0 0,0 2 0,0 1 0,0 2 0,0-1 0,0-1 0,0-1 0,0 0 0,0-2 0,0 0 0,0-3 0,0-2 0,-2-24 0,2 16 0,-2-19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58E1A4-7B9C-0999-7AFC-D9CA94F2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FCDEBC-4350-428E-CFA8-A2DCFB998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F1AA22-00F6-BF28-64F7-0CB95B05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3066-BF40-BD47-A856-F06AA62088FA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1AEA79-B4CF-7868-808F-6E3AB7AB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A0E52C-1BEE-A04B-D436-FE420B62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A1D-5D2F-144E-AD97-F769CE7814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46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A4C480-9A2B-987F-8BE8-19280298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5407D6-EC2C-73F6-141E-CCA283600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690718-1751-F02B-F72F-825B5059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3066-BF40-BD47-A856-F06AA62088FA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B3685B-FEA9-2186-97E2-97F3E633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069402-48A5-CE7E-35DC-BFFFFE5C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A1D-5D2F-144E-AD97-F769CE7814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628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FA3E9B1-B416-71C8-9EF2-B9149896D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3194EA-1998-A6A5-F542-5EBF27047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D39438-8BE3-8814-F6A2-7F1C271C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3066-BF40-BD47-A856-F06AA62088FA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E58A6F-62CC-E405-E60A-7D609940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120DAC-C4BD-D95D-96EC-0D282F99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A1D-5D2F-144E-AD97-F769CE7814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17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C24234-0BA9-BCB3-87F6-90114715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990B78-799D-1132-F366-CF043C9AB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3E8FDD-B6D0-F53C-1693-AAFBBA34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3066-BF40-BD47-A856-F06AA62088FA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126144-51D3-6906-FF09-A4855C51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BBA2CD-4CB7-9C80-3825-C8B0E89C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A1D-5D2F-144E-AD97-F769CE7814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18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53365E-2974-C644-15E6-24E606CD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7B9363-794C-BD6D-9FC0-1CDA2141F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5084D-7D0D-E09E-91FA-AFD92C3B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3066-BF40-BD47-A856-F06AA62088FA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5FC36D-C50E-0DE5-6998-1B4A843E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747D48-CBC9-4268-F28E-6D9257C0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A1D-5D2F-144E-AD97-F769CE7814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35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72AC08-7710-2EE0-8F68-AC119240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A8D523-34E2-6727-9556-53D4C0F7C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C90B51-10CE-DC77-8346-76DC57068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DC7DAE-FE92-3483-8C8B-F0AA1FBF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3066-BF40-BD47-A856-F06AA62088FA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7137E0-2B98-9A5D-E16C-ECB0B7CC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31ED30-7B73-1712-BBB8-2B12BF01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A1D-5D2F-144E-AD97-F769CE7814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30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2E12B-DC71-E29F-A44A-FF53730F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20BB7C-2967-8C03-A441-B79EADCE7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36D80D-71E3-705E-89F2-0AA06FE76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711421-4CDA-3F9F-8FA5-15DA3EB7C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0201265-FF15-C6BA-8D55-9537A6FD9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0789314-5F71-5CC3-F2B5-DB0FC607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3066-BF40-BD47-A856-F06AA62088FA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8E630F5-4CBD-B814-793B-215D9EE7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CF80E69-B05C-3C53-0609-CC8B681F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A1D-5D2F-144E-AD97-F769CE7814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89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36B0E-225D-FC06-BE46-71008931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16EACE-2E50-FC44-0416-0C57DB21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3066-BF40-BD47-A856-F06AA62088FA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7571A1-39A6-1EA0-5AAA-94EADCDF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AD0BF9-603E-6095-E212-A3044501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A1D-5D2F-144E-AD97-F769CE7814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18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1961ED-A344-2626-2848-BCFE4451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3066-BF40-BD47-A856-F06AA62088FA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504EC5-69C8-AC1C-7852-EC395DB2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D0CA5C-5A0F-D0BB-AAC5-31A8D784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A1D-5D2F-144E-AD97-F769CE7814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67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14C1BF-C7CF-0713-D260-E6B13A4D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06ED84-A746-70EC-D4B4-A8D59531C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83A657-42E3-F27F-556B-58C21D78B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52CE47-A847-D6AA-8B5C-4FB588A3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3066-BF40-BD47-A856-F06AA62088FA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A72C04-D619-CCF2-DB6E-3EB4C651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49BBF8-F42B-32E0-F67F-B447240C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A1D-5D2F-144E-AD97-F769CE7814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76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395C66-FD3F-C83B-27C2-C4B657BC2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16C44A7-21B6-450F-D8DE-20972472F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98C10D-9D17-0684-609D-648C258E8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7857DE-1279-BA29-D38F-76F59556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3066-BF40-BD47-A856-F06AA62088FA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E5FF2A-E7B1-6F0C-76E3-D66A7AE0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81D0B2-B9AA-8582-29DB-42596ED6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7A1D-5D2F-144E-AD97-F769CE7814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65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375C1DE-E573-AA3C-7E98-CFC28B6F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1BFB1C-8A77-678D-FE46-32ED75A0C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7DD354-4A09-4D57-542F-4B6F15549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3066-BF40-BD47-A856-F06AA62088FA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7F8125-FE5E-6AE6-1C41-DB0CEF704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53E4EF-FD73-2DB3-8AE1-4CEC3C769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C7A1D-5D2F-144E-AD97-F769CE7814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39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59D63-BE48-8967-A728-43D76D6F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74C169-D659-9BBD-D896-7F61B9C30F3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1727767"/>
            <a:ext cx="10515600" cy="97858"/>
          </a:xfrm>
        </p:spPr>
        <p:txBody>
          <a:bodyPr>
            <a:normAutofit fontScale="25000" lnSpcReduction="20000"/>
          </a:bodyPr>
          <a:lstStyle/>
          <a:p>
            <a:endParaRPr kumimoji="1" lang="ja-JP" altLang="en-US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F2804049-65EF-F198-BAEC-72463949936B}"/>
              </a:ext>
            </a:extLst>
          </p:cNvPr>
          <p:cNvGrpSpPr/>
          <p:nvPr/>
        </p:nvGrpSpPr>
        <p:grpSpPr>
          <a:xfrm>
            <a:off x="2162514" y="2590803"/>
            <a:ext cx="7030801" cy="3358684"/>
            <a:chOff x="2162514" y="2590803"/>
            <a:chExt cx="7030801" cy="3358684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8CACC076-BAAA-A627-55A7-9DA38A4048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80" t="3063" r="52904" b="16078"/>
            <a:stretch/>
          </p:blipFill>
          <p:spPr bwMode="auto">
            <a:xfrm rot="5400000">
              <a:off x="4197819" y="555498"/>
              <a:ext cx="2960192" cy="7030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インク 7">
                  <a:extLst>
                    <a:ext uri="{FF2B5EF4-FFF2-40B4-BE49-F238E27FC236}">
                      <a16:creationId xmlns:a16="http://schemas.microsoft.com/office/drawing/2014/main" id="{4F38CE47-459D-781F-FBD1-289EC5C12535}"/>
                    </a:ext>
                  </a:extLst>
                </p14:cNvPr>
                <p14:cNvContentPartPr/>
                <p14:nvPr/>
              </p14:nvContentPartPr>
              <p14:xfrm>
                <a:off x="4164120" y="3278037"/>
                <a:ext cx="898920" cy="196200"/>
              </p14:xfrm>
            </p:contentPart>
          </mc:Choice>
          <mc:Fallback>
            <p:pic>
              <p:nvPicPr>
                <p:cNvPr id="8" name="インク 7">
                  <a:extLst>
                    <a:ext uri="{FF2B5EF4-FFF2-40B4-BE49-F238E27FC236}">
                      <a16:creationId xmlns:a16="http://schemas.microsoft.com/office/drawing/2014/main" id="{4F38CE47-459D-781F-FBD1-289EC5C1253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46120" y="3260037"/>
                  <a:ext cx="934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インク 8">
                  <a:extLst>
                    <a:ext uri="{FF2B5EF4-FFF2-40B4-BE49-F238E27FC236}">
                      <a16:creationId xmlns:a16="http://schemas.microsoft.com/office/drawing/2014/main" id="{F04C00C4-E463-1815-915C-B1F1523699D2}"/>
                    </a:ext>
                  </a:extLst>
                </p14:cNvPr>
                <p14:cNvContentPartPr/>
                <p14:nvPr/>
              </p14:nvContentPartPr>
              <p14:xfrm>
                <a:off x="4506251" y="3279298"/>
                <a:ext cx="3337920" cy="182520"/>
              </p14:xfrm>
            </p:contentPart>
          </mc:Choice>
          <mc:Fallback>
            <p:pic>
              <p:nvPicPr>
                <p:cNvPr id="9" name="インク 8">
                  <a:extLst>
                    <a:ext uri="{FF2B5EF4-FFF2-40B4-BE49-F238E27FC236}">
                      <a16:creationId xmlns:a16="http://schemas.microsoft.com/office/drawing/2014/main" id="{F04C00C4-E463-1815-915C-B1F1523699D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43251" y="3216658"/>
                  <a:ext cx="3463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インク 9">
                  <a:extLst>
                    <a:ext uri="{FF2B5EF4-FFF2-40B4-BE49-F238E27FC236}">
                      <a16:creationId xmlns:a16="http://schemas.microsoft.com/office/drawing/2014/main" id="{9F8860A6-49D1-6F43-E0D3-4B2ED40F8E18}"/>
                    </a:ext>
                  </a:extLst>
                </p14:cNvPr>
                <p14:cNvContentPartPr/>
                <p14:nvPr/>
              </p14:nvContentPartPr>
              <p14:xfrm>
                <a:off x="6682091" y="3506098"/>
                <a:ext cx="360" cy="360"/>
              </p14:xfrm>
            </p:contentPart>
          </mc:Choice>
          <mc:Fallback>
            <p:pic>
              <p:nvPicPr>
                <p:cNvPr id="10" name="インク 9">
                  <a:extLst>
                    <a:ext uri="{FF2B5EF4-FFF2-40B4-BE49-F238E27FC236}">
                      <a16:creationId xmlns:a16="http://schemas.microsoft.com/office/drawing/2014/main" id="{9F8860A6-49D1-6F43-E0D3-4B2ED40F8E1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46091" y="347009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7FD1C5C0-A5AB-A012-C5A7-B9F03EDE8571}"/>
                    </a:ext>
                  </a:extLst>
                </p14:cNvPr>
                <p14:cNvContentPartPr/>
                <p14:nvPr/>
              </p14:nvContentPartPr>
              <p14:xfrm>
                <a:off x="6691811" y="3490978"/>
                <a:ext cx="889920" cy="36360"/>
              </p14:xfrm>
            </p:contentPart>
          </mc:Choice>
          <mc:Fallback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7FD1C5C0-A5AB-A012-C5A7-B9F03EDE857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56171" y="3454978"/>
                  <a:ext cx="961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インク 11">
                  <a:extLst>
                    <a:ext uri="{FF2B5EF4-FFF2-40B4-BE49-F238E27FC236}">
                      <a16:creationId xmlns:a16="http://schemas.microsoft.com/office/drawing/2014/main" id="{8180CAC8-1F3D-B936-E180-CB9A78DC07D2}"/>
                    </a:ext>
                  </a:extLst>
                </p14:cNvPr>
                <p14:cNvContentPartPr/>
                <p14:nvPr/>
              </p14:nvContentPartPr>
              <p14:xfrm>
                <a:off x="4528607" y="3457076"/>
                <a:ext cx="484200" cy="110160"/>
              </p14:xfrm>
            </p:contentPart>
          </mc:Choice>
          <mc:Fallback>
            <p:pic>
              <p:nvPicPr>
                <p:cNvPr id="12" name="インク 11">
                  <a:extLst>
                    <a:ext uri="{FF2B5EF4-FFF2-40B4-BE49-F238E27FC236}">
                      <a16:creationId xmlns:a16="http://schemas.microsoft.com/office/drawing/2014/main" id="{8180CAC8-1F3D-B936-E180-CB9A78DC07D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92967" y="3421436"/>
                  <a:ext cx="555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インク 12">
                  <a:extLst>
                    <a:ext uri="{FF2B5EF4-FFF2-40B4-BE49-F238E27FC236}">
                      <a16:creationId xmlns:a16="http://schemas.microsoft.com/office/drawing/2014/main" id="{EFF53551-0F3E-EFCC-F112-A7DD6A81B0B1}"/>
                    </a:ext>
                  </a:extLst>
                </p14:cNvPr>
                <p14:cNvContentPartPr/>
                <p14:nvPr/>
              </p14:nvContentPartPr>
              <p14:xfrm>
                <a:off x="3294887" y="4421691"/>
                <a:ext cx="354600" cy="769320"/>
              </p14:xfrm>
            </p:contentPart>
          </mc:Choice>
          <mc:Fallback>
            <p:pic>
              <p:nvPicPr>
                <p:cNvPr id="13" name="インク 12">
                  <a:extLst>
                    <a:ext uri="{FF2B5EF4-FFF2-40B4-BE49-F238E27FC236}">
                      <a16:creationId xmlns:a16="http://schemas.microsoft.com/office/drawing/2014/main" id="{EFF53551-0F3E-EFCC-F112-A7DD6A81B0B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58887" y="4385691"/>
                  <a:ext cx="42624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インク 13">
                  <a:extLst>
                    <a:ext uri="{FF2B5EF4-FFF2-40B4-BE49-F238E27FC236}">
                      <a16:creationId xmlns:a16="http://schemas.microsoft.com/office/drawing/2014/main" id="{5FAB0BF3-08EE-2466-5262-20F3A0C81E9E}"/>
                    </a:ext>
                  </a:extLst>
                </p14:cNvPr>
                <p14:cNvContentPartPr/>
                <p14:nvPr/>
              </p14:nvContentPartPr>
              <p14:xfrm>
                <a:off x="3691967" y="4764411"/>
                <a:ext cx="1859400" cy="768240"/>
              </p14:xfrm>
            </p:contentPart>
          </mc:Choice>
          <mc:Fallback>
            <p:pic>
              <p:nvPicPr>
                <p:cNvPr id="14" name="インク 13">
                  <a:extLst>
                    <a:ext uri="{FF2B5EF4-FFF2-40B4-BE49-F238E27FC236}">
                      <a16:creationId xmlns:a16="http://schemas.microsoft.com/office/drawing/2014/main" id="{5FAB0BF3-08EE-2466-5262-20F3A0C81E9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55967" y="4728771"/>
                  <a:ext cx="1931040" cy="83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インク 14">
                  <a:extLst>
                    <a:ext uri="{FF2B5EF4-FFF2-40B4-BE49-F238E27FC236}">
                      <a16:creationId xmlns:a16="http://schemas.microsoft.com/office/drawing/2014/main" id="{519A4F31-45BF-6683-55D6-71C777681418}"/>
                    </a:ext>
                  </a:extLst>
                </p14:cNvPr>
                <p14:cNvContentPartPr/>
                <p14:nvPr/>
              </p14:nvContentPartPr>
              <p14:xfrm>
                <a:off x="6212760" y="4727331"/>
                <a:ext cx="1747440" cy="288360"/>
              </p14:xfrm>
            </p:contentPart>
          </mc:Choice>
          <mc:Fallback>
            <p:pic>
              <p:nvPicPr>
                <p:cNvPr id="15" name="インク 14">
                  <a:extLst>
                    <a:ext uri="{FF2B5EF4-FFF2-40B4-BE49-F238E27FC236}">
                      <a16:creationId xmlns:a16="http://schemas.microsoft.com/office/drawing/2014/main" id="{519A4F31-45BF-6683-55D6-71C77768141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176760" y="4691331"/>
                  <a:ext cx="18190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インク 15">
                  <a:extLst>
                    <a:ext uri="{FF2B5EF4-FFF2-40B4-BE49-F238E27FC236}">
                      <a16:creationId xmlns:a16="http://schemas.microsoft.com/office/drawing/2014/main" id="{5C4AF209-E774-0170-57A7-77F6FECBAD1E}"/>
                    </a:ext>
                  </a:extLst>
                </p14:cNvPr>
                <p14:cNvContentPartPr/>
                <p14:nvPr/>
              </p14:nvContentPartPr>
              <p14:xfrm>
                <a:off x="6757894" y="3473438"/>
                <a:ext cx="522000" cy="1282680"/>
              </p14:xfrm>
            </p:contentPart>
          </mc:Choice>
          <mc:Fallback>
            <p:pic>
              <p:nvPicPr>
                <p:cNvPr id="16" name="インク 15">
                  <a:extLst>
                    <a:ext uri="{FF2B5EF4-FFF2-40B4-BE49-F238E27FC236}">
                      <a16:creationId xmlns:a16="http://schemas.microsoft.com/office/drawing/2014/main" id="{5C4AF209-E774-0170-57A7-77F6FECBAD1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721894" y="3437798"/>
                  <a:ext cx="593640" cy="13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インク 16">
                  <a:extLst>
                    <a:ext uri="{FF2B5EF4-FFF2-40B4-BE49-F238E27FC236}">
                      <a16:creationId xmlns:a16="http://schemas.microsoft.com/office/drawing/2014/main" id="{92F03886-41AC-19EE-9120-2B3AD19DB952}"/>
                    </a:ext>
                  </a:extLst>
                </p14:cNvPr>
                <p14:cNvContentPartPr/>
                <p14:nvPr/>
              </p14:nvContentPartPr>
              <p14:xfrm>
                <a:off x="7109614" y="3532118"/>
                <a:ext cx="189360" cy="343800"/>
              </p14:xfrm>
            </p:contentPart>
          </mc:Choice>
          <mc:Fallback>
            <p:pic>
              <p:nvPicPr>
                <p:cNvPr id="17" name="インク 16">
                  <a:extLst>
                    <a:ext uri="{FF2B5EF4-FFF2-40B4-BE49-F238E27FC236}">
                      <a16:creationId xmlns:a16="http://schemas.microsoft.com/office/drawing/2014/main" id="{92F03886-41AC-19EE-9120-2B3AD19DB9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73614" y="3496118"/>
                  <a:ext cx="26100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インク 17">
                  <a:extLst>
                    <a:ext uri="{FF2B5EF4-FFF2-40B4-BE49-F238E27FC236}">
                      <a16:creationId xmlns:a16="http://schemas.microsoft.com/office/drawing/2014/main" id="{AB8D3C77-DBFB-2844-7730-788594DA7B08}"/>
                    </a:ext>
                  </a:extLst>
                </p14:cNvPr>
                <p14:cNvContentPartPr/>
                <p14:nvPr/>
              </p14:nvContentPartPr>
              <p14:xfrm>
                <a:off x="4773661" y="3544718"/>
                <a:ext cx="288360" cy="1162800"/>
              </p14:xfrm>
            </p:contentPart>
          </mc:Choice>
          <mc:Fallback>
            <p:pic>
              <p:nvPicPr>
                <p:cNvPr id="18" name="インク 17">
                  <a:extLst>
                    <a:ext uri="{FF2B5EF4-FFF2-40B4-BE49-F238E27FC236}">
                      <a16:creationId xmlns:a16="http://schemas.microsoft.com/office/drawing/2014/main" id="{AB8D3C77-DBFB-2844-7730-788594DA7B0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737661" y="3508718"/>
                  <a:ext cx="360000" cy="1234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D00ABEF9-9E73-4056-969D-1A4CA6D543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9208" y="3269961"/>
              <a:ext cx="234000" cy="23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F768513E-B5AB-DB51-8670-C62005F74BAF}"/>
                </a:ext>
              </a:extLst>
            </p:cNvPr>
            <p:cNvSpPr>
              <a:spLocks/>
            </p:cNvSpPr>
            <p:nvPr/>
          </p:nvSpPr>
          <p:spPr>
            <a:xfrm>
              <a:off x="3139208" y="4775589"/>
              <a:ext cx="234000" cy="23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307DB6E1-76B8-BC88-22AD-9163D2B76E0A}"/>
                </a:ext>
              </a:extLst>
            </p:cNvPr>
            <p:cNvSpPr>
              <a:spLocks/>
            </p:cNvSpPr>
            <p:nvPr/>
          </p:nvSpPr>
          <p:spPr>
            <a:xfrm>
              <a:off x="4825842" y="4775589"/>
              <a:ext cx="234000" cy="234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B5AAA99F-832D-294E-1DAB-A28877EB998C}"/>
                </a:ext>
              </a:extLst>
            </p:cNvPr>
            <p:cNvSpPr>
              <a:spLocks/>
            </p:cNvSpPr>
            <p:nvPr/>
          </p:nvSpPr>
          <p:spPr>
            <a:xfrm>
              <a:off x="7959882" y="4764410"/>
              <a:ext cx="234000" cy="234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33E6FF3C-0728-6BD7-2200-4783556F1DA5}"/>
                </a:ext>
              </a:extLst>
            </p:cNvPr>
            <p:cNvSpPr>
              <a:spLocks/>
            </p:cNvSpPr>
            <p:nvPr/>
          </p:nvSpPr>
          <p:spPr>
            <a:xfrm>
              <a:off x="4822745" y="3269147"/>
              <a:ext cx="234000" cy="234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円/楕円 23">
              <a:extLst>
                <a:ext uri="{FF2B5EF4-FFF2-40B4-BE49-F238E27FC236}">
                  <a16:creationId xmlns:a16="http://schemas.microsoft.com/office/drawing/2014/main" id="{DA7FCBE7-707B-CB70-2019-A472DB8AFFFC}"/>
                </a:ext>
              </a:extLst>
            </p:cNvPr>
            <p:cNvSpPr>
              <a:spLocks/>
            </p:cNvSpPr>
            <p:nvPr/>
          </p:nvSpPr>
          <p:spPr>
            <a:xfrm>
              <a:off x="7949542" y="3242451"/>
              <a:ext cx="234000" cy="234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6E6F5181-EC0C-6CB2-13B5-39E66097E1FB}"/>
                </a:ext>
              </a:extLst>
            </p:cNvPr>
            <p:cNvSpPr>
              <a:spLocks/>
            </p:cNvSpPr>
            <p:nvPr/>
          </p:nvSpPr>
          <p:spPr>
            <a:xfrm>
              <a:off x="8396819" y="3242451"/>
              <a:ext cx="234000" cy="23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A60D92C5-A04C-E2DF-99FE-BDEA0C0F578A}"/>
                </a:ext>
              </a:extLst>
            </p:cNvPr>
            <p:cNvSpPr>
              <a:spLocks/>
            </p:cNvSpPr>
            <p:nvPr/>
          </p:nvSpPr>
          <p:spPr>
            <a:xfrm>
              <a:off x="8402650" y="4760319"/>
              <a:ext cx="234000" cy="23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F4D5DECC-EBCF-DA32-EA8B-2B344DC7EC0B}"/>
                </a:ext>
              </a:extLst>
            </p:cNvPr>
            <p:cNvCxnSpPr>
              <a:cxnSpLocks/>
              <a:stCxn id="19" idx="6"/>
              <a:endCxn id="23" idx="2"/>
            </p:cNvCxnSpPr>
            <p:nvPr/>
          </p:nvCxnSpPr>
          <p:spPr>
            <a:xfrm flipV="1">
              <a:off x="3373208" y="3386147"/>
              <a:ext cx="1449537" cy="81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777AD09C-9DC4-E2F7-2581-E1962794A9D9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256208" y="3503961"/>
              <a:ext cx="0" cy="127162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8A1135B1-6BF4-42B3-62AF-3ECFA0C07751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3373208" y="4892589"/>
              <a:ext cx="145263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27438E73-7B59-BBE4-2F4C-61A0BFB3161E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 flipV="1">
              <a:off x="5059842" y="4881410"/>
              <a:ext cx="2900040" cy="111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B1651102-35B5-F3D7-0EBA-A846FBBEF8FE}"/>
                </a:ext>
              </a:extLst>
            </p:cNvPr>
            <p:cNvCxnSpPr>
              <a:cxnSpLocks/>
              <a:stCxn id="24" idx="4"/>
              <a:endCxn id="22" idx="0"/>
            </p:cNvCxnSpPr>
            <p:nvPr/>
          </p:nvCxnSpPr>
          <p:spPr>
            <a:xfrm>
              <a:off x="8066542" y="3476451"/>
              <a:ext cx="10340" cy="128795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7DAE7487-DD3C-1F25-D256-5BA1C7D452AA}"/>
                </a:ext>
              </a:extLst>
            </p:cNvPr>
            <p:cNvCxnSpPr>
              <a:cxnSpLocks/>
              <a:stCxn id="23" idx="6"/>
              <a:endCxn id="24" idx="2"/>
            </p:cNvCxnSpPr>
            <p:nvPr/>
          </p:nvCxnSpPr>
          <p:spPr>
            <a:xfrm flipV="1">
              <a:off x="5056745" y="3359451"/>
              <a:ext cx="2892797" cy="266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11996356-0703-414F-8AAB-3DC0C58EE7C0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8183542" y="3359451"/>
              <a:ext cx="21327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C7480FA9-501C-F6D9-8B9B-E8C291C81E54}"/>
                </a:ext>
              </a:extLst>
            </p:cNvPr>
            <p:cNvCxnSpPr>
              <a:cxnSpLocks/>
              <a:stCxn id="22" idx="6"/>
              <a:endCxn id="26" idx="2"/>
            </p:cNvCxnSpPr>
            <p:nvPr/>
          </p:nvCxnSpPr>
          <p:spPr>
            <a:xfrm flipV="1">
              <a:off x="8193882" y="4877319"/>
              <a:ext cx="208768" cy="409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F178DC39-9F96-740E-930D-1DE633903969}"/>
                </a:ext>
              </a:extLst>
            </p:cNvPr>
            <p:cNvCxnSpPr>
              <a:cxnSpLocks/>
              <a:stCxn id="23" idx="4"/>
              <a:endCxn id="21" idx="0"/>
            </p:cNvCxnSpPr>
            <p:nvPr/>
          </p:nvCxnSpPr>
          <p:spPr>
            <a:xfrm>
              <a:off x="4939745" y="3503147"/>
              <a:ext cx="3097" cy="127244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円/楕円 76">
              <a:extLst>
                <a:ext uri="{FF2B5EF4-FFF2-40B4-BE49-F238E27FC236}">
                  <a16:creationId xmlns:a16="http://schemas.microsoft.com/office/drawing/2014/main" id="{B662B315-DF5C-9667-4D58-11D97352AC69}"/>
                </a:ext>
              </a:extLst>
            </p:cNvPr>
            <p:cNvSpPr>
              <a:spLocks/>
            </p:cNvSpPr>
            <p:nvPr/>
          </p:nvSpPr>
          <p:spPr>
            <a:xfrm>
              <a:off x="2480927" y="5629979"/>
              <a:ext cx="234000" cy="234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A156E1D9-662A-8895-ECF7-632E85DC10C1}"/>
                </a:ext>
              </a:extLst>
            </p:cNvPr>
            <p:cNvSpPr txBox="1"/>
            <p:nvPr/>
          </p:nvSpPr>
          <p:spPr>
            <a:xfrm>
              <a:off x="2682716" y="5562313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3-way intersection</a:t>
              </a:r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円/楕円 78">
              <a:extLst>
                <a:ext uri="{FF2B5EF4-FFF2-40B4-BE49-F238E27FC236}">
                  <a16:creationId xmlns:a16="http://schemas.microsoft.com/office/drawing/2014/main" id="{72324930-DDFA-8BD7-628D-667F56E66F46}"/>
                </a:ext>
              </a:extLst>
            </p:cNvPr>
            <p:cNvSpPr>
              <a:spLocks/>
            </p:cNvSpPr>
            <p:nvPr/>
          </p:nvSpPr>
          <p:spPr>
            <a:xfrm>
              <a:off x="4766997" y="5650669"/>
              <a:ext cx="234000" cy="234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7587248C-3177-1A38-49F2-49118FD321B6}"/>
                </a:ext>
              </a:extLst>
            </p:cNvPr>
            <p:cNvSpPr txBox="1"/>
            <p:nvPr/>
          </p:nvSpPr>
          <p:spPr>
            <a:xfrm>
              <a:off x="4950196" y="5580155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2-way intersection</a:t>
              </a:r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円/楕円 80">
              <a:extLst>
                <a:ext uri="{FF2B5EF4-FFF2-40B4-BE49-F238E27FC236}">
                  <a16:creationId xmlns:a16="http://schemas.microsoft.com/office/drawing/2014/main" id="{FCF8DA67-1F1D-A868-8364-B57969E22812}"/>
                </a:ext>
              </a:extLst>
            </p:cNvPr>
            <p:cNvSpPr>
              <a:spLocks/>
            </p:cNvSpPr>
            <p:nvPr/>
          </p:nvSpPr>
          <p:spPr>
            <a:xfrm>
              <a:off x="7034896" y="5651081"/>
              <a:ext cx="234000" cy="234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3128E0F1-FDA7-74E7-A74D-3092E0B694E9}"/>
                </a:ext>
              </a:extLst>
            </p:cNvPr>
            <p:cNvSpPr txBox="1"/>
            <p:nvPr/>
          </p:nvSpPr>
          <p:spPr>
            <a:xfrm>
              <a:off x="7217676" y="5564728"/>
              <a:ext cx="89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corner</a:t>
              </a:r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868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</Words>
  <Application>Microsoft Macintosh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健太 春山</dc:creator>
  <cp:lastModifiedBy>健太 春山</cp:lastModifiedBy>
  <cp:revision>1</cp:revision>
  <dcterms:created xsi:type="dcterms:W3CDTF">2023-10-03T11:18:59Z</dcterms:created>
  <dcterms:modified xsi:type="dcterms:W3CDTF">2023-10-03T11:50:11Z</dcterms:modified>
</cp:coreProperties>
</file>