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1" r:id="rId2"/>
    <p:sldId id="262" r:id="rId3"/>
    <p:sldId id="263" r:id="rId4"/>
    <p:sldId id="268" r:id="rId5"/>
    <p:sldId id="264" r:id="rId6"/>
    <p:sldId id="267" r:id="rId7"/>
    <p:sldId id="266" r:id="rId8"/>
    <p:sldId id="265" r:id="rId9"/>
    <p:sldId id="269" r:id="rId10"/>
    <p:sldId id="272" r:id="rId11"/>
    <p:sldId id="270" r:id="rId12"/>
    <p:sldId id="273" r:id="rId13"/>
    <p:sldId id="271" r:id="rId14"/>
    <p:sldId id="278" r:id="rId15"/>
    <p:sldId id="274" r:id="rId16"/>
    <p:sldId id="279" r:id="rId17"/>
    <p:sldId id="276" r:id="rId18"/>
    <p:sldId id="277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6"/>
    <p:restoredTop sz="88701"/>
  </p:normalViewPr>
  <p:slideViewPr>
    <p:cSldViewPr snapToGrid="0" snapToObjects="1">
      <p:cViewPr varScale="1">
        <p:scale>
          <a:sx n="108" d="100"/>
          <a:sy n="10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89AA7-5B1A-DB40-9A53-ED0B87E41BCE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653D3-02EE-F540-8B8B-32FE850EE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A11B9613-2907-4B63-84FC-11089D32DB4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</p:spPr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introductions	</a:t>
            </a:r>
          </a:p>
        </p:txBody>
      </p:sp>
    </p:spTree>
    <p:extLst>
      <p:ext uri="{BB962C8B-B14F-4D97-AF65-F5344CB8AC3E}">
        <p14:creationId xmlns:p14="http://schemas.microsoft.com/office/powerpoint/2010/main" val="174990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 -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Movie (2018)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653D3-02EE-F540-8B8B-32FE850EE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653D3-02EE-F540-8B8B-32FE850EEC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8FBE-50D3-9340-9F71-6E6DAAFD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7732-A527-1742-89C2-E233A07AA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85DC-1502-6D49-B8A1-E43AD894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7E52-914F-E54F-8877-66412594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70C98-B39B-3341-8F70-9646A6B5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173E-2871-854D-B331-9147312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85559-3B19-CC4A-9956-A5F282A3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90DD-0F87-7642-9157-929768A8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9D052-3166-1D44-8F24-65BA15F6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740F-EB3E-954D-9D82-4CBC3416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092F5-25B9-4F4F-B7A5-0BA65AAEF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26955-3713-3B48-83F7-07A17CA9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8A87-828C-694B-A21A-00F2FAA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E350-42A8-4B43-B92D-3A8E4238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DB5A-7EE7-E24A-99E6-C9E6AD29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9F6-611A-4848-BC93-17F4D782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647E-AFF7-8041-A30A-96C2B299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89AB-B316-3949-BA79-8A6BD0F0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B488-C402-B544-966F-7D02940C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3FD-F772-0E45-BB73-A33F658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672-3218-264D-926A-7D5EFEFD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8D4E-B6C1-FC4B-BDA6-411401D9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2BDC-1EEE-0149-A54F-55C4D8FA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931A-2749-B446-903E-8B09FDBA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3A70-2229-A949-821E-C299A612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A05D-195E-2844-B19E-E8BA1B7D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9194-7F45-E74C-84B7-FE0B73E7A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8C661-BF9D-E840-8D12-5D2950B27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83BA-C1BD-E747-A770-12BDDE3B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4809-39E2-164D-99A9-874A784E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FDF42-4863-A349-8303-7A2BB0E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59F2-BA17-C54C-88FB-158691B4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4965D-C9FF-7443-BA99-FC5EC0E8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DC79-E117-6447-83EF-7F02265CE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59EFA-F351-7F48-9EFA-C3790D29F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FA84F-2386-0048-9108-49855D0BE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BC2B1-F3A8-184C-BE1E-84EEBFDC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83F69-13F0-2F44-8DF1-6E8B534C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EB159-91E4-AC41-8331-44358C84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36A9-3354-EC48-9FC7-36F42E8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778A8-8E05-5D45-8247-5E1B562A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E5615-B89D-A448-802E-81671BC7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963E5-FA2D-FF40-9736-0A2ACCA1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E7C7-380E-7644-BA4D-D774751B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998BB-8A73-194C-97BC-1A232E2C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6810-E4DB-9141-8E09-B8BB2ED5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1D23-1D74-1343-AB55-3FB7EDD7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4D69-C13E-B346-8BD4-2EDF452E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2557D-8AA8-5D4A-B587-742E9855C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C491-00BD-E64B-A119-C0D37B26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D862-00DA-6A4F-8D7E-96F1B2A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5CFD4-D91E-054B-A7D5-D9CDB873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BFB7-7E37-794E-8055-5583FAE1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78C8F-153B-9646-AF20-1516EBFF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BFB0-6CC6-C14E-964B-48784B0E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ABFA3-A1B6-1B4C-89A1-8A34E77B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82A8C-01D0-1547-99AE-7DDFFCA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0888-1F66-CD44-ADA6-33212390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1C54F-F60B-A441-9556-15BC6DEE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EAC8-C500-7140-A50D-AB806759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094A-7FF4-1443-84DA-2D060150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46BF-83C8-C248-BF7C-64B31257AD89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B175-4659-654F-8B3B-7E49BDF86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AC7F-6E7B-EF42-96F0-6A1C28817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400A-E7DC-1049-8EBD-F673DBAB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2960&amp;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3100&amp;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3285&amp;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4400&amp;feature=oembe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4950&amp;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5108&amp;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84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XuK6gekU1Y?start=402&amp;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tq1C8spV_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2"/>
          <p:cNvSpPr/>
          <p:nvPr/>
        </p:nvSpPr>
        <p:spPr>
          <a:xfrm>
            <a:off x="1155778" y="945530"/>
            <a:ext cx="9876937" cy="4620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8864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sz="4355" spc="-1" dirty="0">
                <a:solidFill>
                  <a:srgbClr val="000000"/>
                </a:solidFill>
                <a:latin typeface="Arial"/>
                <a:ea typeface="Droid Sans Fallback"/>
              </a:rPr>
              <a:t>CS181: Introduction to </a:t>
            </a:r>
            <a:endParaRPr lang="en-US" sz="4355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sz="4355" spc="-1" dirty="0">
                <a:solidFill>
                  <a:srgbClr val="000000"/>
                </a:solidFill>
                <a:latin typeface="Arial"/>
                <a:ea typeface="Droid Sans Fallback"/>
              </a:rPr>
              <a:t>Machine Learning</a:t>
            </a:r>
            <a:endParaRPr lang="en-US" sz="1633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sz="1633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sz="1633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sz="4355" spc="-1" dirty="0">
                <a:latin typeface="Arial"/>
              </a:rPr>
              <a:t>Lecture 22 RL Part II</a:t>
            </a: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sz="4355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Arial"/>
                <a:ea typeface="Droid Sans Fallback"/>
              </a:rPr>
              <a:t>Spring 2021</a:t>
            </a:r>
            <a:endParaRPr lang="en-US" sz="3600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sz="4355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</a:pPr>
            <a:endParaRPr lang="en-US" sz="4355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294920" y="5349218"/>
            <a:ext cx="5598655" cy="10598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>
            <a:spAutoFit/>
          </a:bodyPr>
          <a:lstStyle/>
          <a:p>
            <a:pPr algn="ctr">
              <a:lnSpc>
                <a:spcPct val="100000"/>
              </a:lnSpc>
            </a:pPr>
            <a:endParaRPr lang="en-US" sz="1633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359" spc="-1" dirty="0">
                <a:solidFill>
                  <a:srgbClr val="C00000"/>
                </a:solidFill>
                <a:latin typeface="Arial"/>
                <a:ea typeface="Droid Sans Fallback"/>
              </a:rPr>
              <a:t>Finale Doshi-Velez and David C. Parkes</a:t>
            </a:r>
            <a:endParaRPr lang="en-US" sz="2359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359" spc="-1" dirty="0">
                <a:solidFill>
                  <a:srgbClr val="C00000"/>
                </a:solidFill>
                <a:latin typeface="Arial"/>
                <a:ea typeface="Droid Sans Fallback"/>
              </a:rPr>
              <a:t>Harvard Computer Science</a:t>
            </a:r>
            <a:endParaRPr lang="en-US" sz="2359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876800" y="914399"/>
            <a:ext cx="2009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Move 37</a:t>
            </a:r>
          </a:p>
        </p:txBody>
      </p:sp>
    </p:spTree>
    <p:extLst>
      <p:ext uri="{BB962C8B-B14F-4D97-AF65-F5344CB8AC3E}">
        <p14:creationId xmlns:p14="http://schemas.microsoft.com/office/powerpoint/2010/main" val="7427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66806B7F-B811-1143-A268-0979312F81C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221018" y="914399"/>
            <a:ext cx="430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Something changed</a:t>
            </a:r>
          </a:p>
        </p:txBody>
      </p:sp>
    </p:spTree>
    <p:extLst>
      <p:ext uri="{BB962C8B-B14F-4D97-AF65-F5344CB8AC3E}">
        <p14:creationId xmlns:p14="http://schemas.microsoft.com/office/powerpoint/2010/main" val="240184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2C1C82C0-AB35-E34B-819B-E0632DBDC1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221018" y="914399"/>
            <a:ext cx="2701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Tragedy</a:t>
            </a:r>
          </a:p>
        </p:txBody>
      </p:sp>
    </p:spTree>
    <p:extLst>
      <p:ext uri="{BB962C8B-B14F-4D97-AF65-F5344CB8AC3E}">
        <p14:creationId xmlns:p14="http://schemas.microsoft.com/office/powerpoint/2010/main" val="421813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99B43821-1500-7D41-85B3-EBE10828A3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221018" y="914399"/>
            <a:ext cx="313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Lee Sedol Win</a:t>
            </a:r>
          </a:p>
        </p:txBody>
      </p:sp>
    </p:spTree>
    <p:extLst>
      <p:ext uri="{BB962C8B-B14F-4D97-AF65-F5344CB8AC3E}">
        <p14:creationId xmlns:p14="http://schemas.microsoft.com/office/powerpoint/2010/main" val="103113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D056930D-BCA9-554C-95E4-2D2EE34867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D5116-9562-EA40-803A-673653692997}"/>
              </a:ext>
            </a:extLst>
          </p:cNvPr>
          <p:cNvSpPr txBox="1"/>
          <p:nvPr/>
        </p:nvSpPr>
        <p:spPr>
          <a:xfrm>
            <a:off x="4221018" y="914399"/>
            <a:ext cx="3408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Final Game</a:t>
            </a:r>
          </a:p>
        </p:txBody>
      </p:sp>
    </p:spTree>
    <p:extLst>
      <p:ext uri="{BB962C8B-B14F-4D97-AF65-F5344CB8AC3E}">
        <p14:creationId xmlns:p14="http://schemas.microsoft.com/office/powerpoint/2010/main" val="55473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7834BFB1-BFCD-2A47-81A8-9DC214926C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48A9114-F645-F34E-A989-14C1FBFA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40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BF4C7-7BE9-0048-A029-9C67B96142DB}"/>
              </a:ext>
            </a:extLst>
          </p:cNvPr>
          <p:cNvSpPr txBox="1"/>
          <p:nvPr/>
        </p:nvSpPr>
        <p:spPr>
          <a:xfrm>
            <a:off x="4839854" y="914399"/>
            <a:ext cx="2279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81369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3BE18E4E-C347-3D48-8C61-A4C177F4135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7DE939F-CE3C-504A-8E6F-2A2FCF83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7710"/>
            <a:ext cx="10905066" cy="28625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5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876800" y="914399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Breakout</a:t>
            </a:r>
          </a:p>
        </p:txBody>
      </p:sp>
    </p:spTree>
    <p:extLst>
      <p:ext uri="{BB962C8B-B14F-4D97-AF65-F5344CB8AC3E}">
        <p14:creationId xmlns:p14="http://schemas.microsoft.com/office/powerpoint/2010/main" val="38592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4F3EE7F3-DC16-6849-847E-87B8DC0444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876800" y="914399"/>
            <a:ext cx="3113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Challenge</a:t>
            </a:r>
          </a:p>
        </p:txBody>
      </p:sp>
    </p:spTree>
    <p:extLst>
      <p:ext uri="{BB962C8B-B14F-4D97-AF65-F5344CB8AC3E}">
        <p14:creationId xmlns:p14="http://schemas.microsoft.com/office/powerpoint/2010/main" val="12057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- The Movie | Full Documentary">
            <a:hlinkClick r:id="" action="ppaction://media"/>
            <a:extLst>
              <a:ext uri="{FF2B5EF4-FFF2-40B4-BE49-F238E27FC236}">
                <a16:creationId xmlns:a16="http://schemas.microsoft.com/office/drawing/2014/main" id="{757AD6AA-A5F5-8246-9332-41D7BDF8D0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CE272-4649-974A-A84D-31E80CD2999E}"/>
              </a:ext>
            </a:extLst>
          </p:cNvPr>
          <p:cNvSpPr txBox="1"/>
          <p:nvPr/>
        </p:nvSpPr>
        <p:spPr>
          <a:xfrm>
            <a:off x="4876800" y="914399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Madness</a:t>
            </a:r>
          </a:p>
        </p:txBody>
      </p:sp>
    </p:spTree>
    <p:extLst>
      <p:ext uri="{BB962C8B-B14F-4D97-AF65-F5344CB8AC3E}">
        <p14:creationId xmlns:p14="http://schemas.microsoft.com/office/powerpoint/2010/main" val="28037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lphaGo Official Trailer">
            <a:hlinkClick r:id="" action="ppaction://media"/>
            <a:extLst>
              <a:ext uri="{FF2B5EF4-FFF2-40B4-BE49-F238E27FC236}">
                <a16:creationId xmlns:a16="http://schemas.microsoft.com/office/drawing/2014/main" id="{769192AB-44CB-CA4A-A4FB-A90407A6BB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3891" y="26508"/>
            <a:ext cx="12044218" cy="68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</Words>
  <Application>Microsoft Macintosh PowerPoint</Application>
  <PresentationFormat>Widescreen</PresentationFormat>
  <Paragraphs>25</Paragraphs>
  <Slides>21</Slides>
  <Notes>3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Parkes, David</dc:creator>
  <cp:lastModifiedBy>Parkes, David</cp:lastModifiedBy>
  <cp:revision>11</cp:revision>
  <dcterms:created xsi:type="dcterms:W3CDTF">2021-04-20T13:32:18Z</dcterms:created>
  <dcterms:modified xsi:type="dcterms:W3CDTF">2021-04-20T17:58:56Z</dcterms:modified>
</cp:coreProperties>
</file>