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817" autoAdjust="0"/>
  </p:normalViewPr>
  <p:slideViewPr>
    <p:cSldViewPr snapToGrid="0" snapToObjects="1">
      <p:cViewPr varScale="1">
        <p:scale>
          <a:sx n="122" d="100"/>
          <a:sy n="122" d="100"/>
        </p:scale>
        <p:origin x="-2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9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D183-148F-314E-BD2A-665C33130D23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C31B-6F79-2344-93AE-78C90AF4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nyzhu@g.harvard.edu" TargetMode="External"/><Relationship Id="rId4" Type="http://schemas.openxmlformats.org/officeDocument/2006/relationships/hyperlink" Target="mailto:cc3065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keery@pivotal.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545" y="2130425"/>
            <a:ext cx="8466136" cy="1470025"/>
          </a:xfrm>
        </p:spPr>
        <p:txBody>
          <a:bodyPr/>
          <a:lstStyle/>
          <a:p>
            <a:r>
              <a:rPr lang="en-US" dirty="0" smtClean="0"/>
              <a:t>Logistic Performance Improvements</a:t>
            </a:r>
            <a:br>
              <a:rPr lang="en-US" dirty="0" smtClean="0"/>
            </a:br>
            <a:r>
              <a:rPr lang="en-US" sz="2400" dirty="0" smtClean="0"/>
              <a:t>Harvard CS-171 </a:t>
            </a:r>
            <a:r>
              <a:rPr lang="en-US" sz="2400" i="1" dirty="0" smtClean="0"/>
              <a:t>Visualization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Sean Keery – </a:t>
            </a:r>
            <a:r>
              <a:rPr lang="en-US" u="sng" dirty="0">
                <a:hlinkClick r:id="rId2"/>
              </a:rPr>
              <a:t>skeery@pivotal.io</a:t>
            </a:r>
            <a:r>
              <a:rPr lang="en-US" dirty="0"/>
              <a:t>, @</a:t>
            </a:r>
            <a:r>
              <a:rPr lang="en-US" dirty="0" err="1"/>
              <a:t>seankeery</a:t>
            </a:r>
            <a:endParaRPr lang="en-US" dirty="0"/>
          </a:p>
          <a:p>
            <a:r>
              <a:rPr lang="en-US" dirty="0"/>
              <a:t>Johnny Zhu - </a:t>
            </a:r>
            <a:r>
              <a:rPr lang="en-US" u="sng" dirty="0">
                <a:hlinkClick r:id="rId3"/>
              </a:rPr>
              <a:t>johnnyzhu@g.harvard.edu</a:t>
            </a:r>
            <a:r>
              <a:rPr lang="en-US" dirty="0"/>
              <a:t>, @</a:t>
            </a:r>
            <a:r>
              <a:rPr lang="en-US" dirty="0" err="1"/>
              <a:t>zhujohnny</a:t>
            </a:r>
            <a:endParaRPr lang="en-US" dirty="0"/>
          </a:p>
          <a:p>
            <a:r>
              <a:rPr lang="en-US" dirty="0"/>
              <a:t>Carlos Carpi - </a:t>
            </a:r>
            <a:r>
              <a:rPr lang="en-US" u="sng" dirty="0">
                <a:hlinkClick r:id="rId4"/>
              </a:rPr>
              <a:t>cc3065@gmail.com</a:t>
            </a:r>
            <a:r>
              <a:rPr lang="en-US" dirty="0"/>
              <a:t>, @</a:t>
            </a:r>
            <a:r>
              <a:rPr lang="en-US" dirty="0" err="1"/>
              <a:t>krpz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2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 and Motivation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slowing your widget arrival down?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Consumer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Manufacturer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Factory </a:t>
            </a:r>
            <a:r>
              <a:rPr lang="en-US" dirty="0"/>
              <a:t>O</a:t>
            </a:r>
            <a:r>
              <a:rPr lang="en-US" dirty="0" smtClean="0"/>
              <a:t>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8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ap trade efficiency around the world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high performing regions and </a:t>
            </a:r>
            <a:r>
              <a:rPr lang="en-US" dirty="0" smtClean="0"/>
              <a:t>countries</a:t>
            </a:r>
          </a:p>
          <a:p>
            <a:endParaRPr lang="en-US" dirty="0"/>
          </a:p>
          <a:p>
            <a:pPr lvl="1"/>
            <a:r>
              <a:rPr lang="en-US" dirty="0"/>
              <a:t>Provide comparison of countries by component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Illustrate </a:t>
            </a:r>
            <a:r>
              <a:rPr lang="en-US" dirty="0"/>
              <a:t>how miserable it can be to trade between certain places</a:t>
            </a:r>
          </a:p>
        </p:txBody>
      </p:sp>
    </p:spTree>
    <p:extLst>
      <p:ext uri="{BB962C8B-B14F-4D97-AF65-F5344CB8AC3E}">
        <p14:creationId xmlns:p14="http://schemas.microsoft.com/office/powerpoint/2010/main" val="1106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2162" y="3215179"/>
            <a:ext cx="297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Problem Space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02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76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Logistic Performance Improvements Harvard CS-171 Visualization</vt:lpstr>
      <vt:lpstr>Background and Motivation </vt:lpstr>
      <vt:lpstr>Goals</vt:lpstr>
      <vt:lpstr>PowerPoint Presentation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Performance Improvements</dc:title>
  <dc:creator>Sean Keery</dc:creator>
  <cp:lastModifiedBy>Sean Keery</cp:lastModifiedBy>
  <cp:revision>6</cp:revision>
  <dcterms:created xsi:type="dcterms:W3CDTF">2016-04-04T23:33:29Z</dcterms:created>
  <dcterms:modified xsi:type="dcterms:W3CDTF">2016-04-05T00:30:43Z</dcterms:modified>
</cp:coreProperties>
</file>